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-586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3004800" cy="65071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Нова система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та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загальні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критерії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оцінювання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результатів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навчання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учнів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(наказ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№ 722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від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04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травня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2026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року)</a:t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Максютіна</a:t>
            </a:r>
            <a:r>
              <a:rPr lang="ru-RU" dirty="0" smtClean="0"/>
              <a:t> О.Г., учитель </a:t>
            </a:r>
            <a:r>
              <a:rPr lang="ru-RU" dirty="0" err="1" smtClean="0"/>
              <a:t>української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 smtClean="0"/>
              <a:t>Одеського</a:t>
            </a:r>
            <a:r>
              <a:rPr lang="ru-RU" dirty="0" smtClean="0"/>
              <a:t> </a:t>
            </a:r>
            <a:r>
              <a:rPr lang="ru-RU" dirty="0" err="1" smtClean="0"/>
              <a:t>ліцею</a:t>
            </a:r>
            <a:r>
              <a:rPr lang="ru-RU" dirty="0" smtClean="0"/>
              <a:t> № 38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915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</Words>
  <Application>Microsoft Office PowerPoint</Application>
  <PresentationFormat>Произвольный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Нова система та загальні критерії оцінювання результатів навчання учнів (наказ № 722 від 04 травня 2026 року)  Максютіна О.Г., учитель української мови  Одеського ліцею № 38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</cp:revision>
  <dcterms:created xsi:type="dcterms:W3CDTF">2006-08-16T00:00:00Z</dcterms:created>
  <dcterms:modified xsi:type="dcterms:W3CDTF">2026-08-27T07:11:06Z</dcterms:modified>
</cp:coreProperties>
</file>