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 bookmarkIdSeed="2">
  <p:sldMasterIdLst>
    <p:sldMasterId id="214748366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8" r:id="rId3"/>
    <p:sldId id="664" r:id="rId4"/>
    <p:sldId id="641" r:id="rId5"/>
    <p:sldId id="260" r:id="rId6"/>
    <p:sldId id="594" r:id="rId7"/>
    <p:sldId id="663" r:id="rId8"/>
    <p:sldId id="261" r:id="rId9"/>
    <p:sldId id="263" r:id="rId10"/>
    <p:sldId id="270" r:id="rId11"/>
    <p:sldId id="661" r:id="rId12"/>
    <p:sldId id="644" r:id="rId13"/>
    <p:sldId id="660" r:id="rId14"/>
    <p:sldId id="621" r:id="rId15"/>
    <p:sldId id="604" r:id="rId16"/>
    <p:sldId id="665" r:id="rId17"/>
    <p:sldId id="579" r:id="rId18"/>
    <p:sldId id="290" r:id="rId19"/>
    <p:sldId id="294" r:id="rId20"/>
    <p:sldId id="420" r:id="rId21"/>
    <p:sldId id="666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220"/>
    <a:srgbClr val="009999"/>
    <a:srgbClr val="00808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622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image" Target="../media/image69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g"/><Relationship Id="rId1" Type="http://schemas.openxmlformats.org/officeDocument/2006/relationships/image" Target="../media/image69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image" Target="../media/image9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87500C-7DEE-479D-B3E9-27AE34F7931A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</dgm:pt>
    <dgm:pt modelId="{C56819A4-31A7-4528-9CAD-136B4C4B52BB}">
      <dgm:prSet/>
      <dgm:spPr/>
      <dgm:t>
        <a:bodyPr/>
        <a:lstStyle/>
        <a:p>
          <a:r>
            <a:rPr lang="uk-UA" b="1" dirty="0"/>
            <a:t>ДОРОГА: </a:t>
          </a:r>
          <a:r>
            <a:rPr lang="uk-UA" dirty="0"/>
            <a:t>очікування                     від себе і колег</a:t>
          </a:r>
        </a:p>
      </dgm:t>
    </dgm:pt>
    <dgm:pt modelId="{D33A7ACE-FD51-4594-BD39-95E96D219E59}" type="parTrans" cxnId="{D70DB127-BC91-4C43-8A8D-F7FA77BF2CFD}">
      <dgm:prSet/>
      <dgm:spPr/>
      <dgm:t>
        <a:bodyPr/>
        <a:lstStyle/>
        <a:p>
          <a:endParaRPr lang="uk-UA"/>
        </a:p>
      </dgm:t>
    </dgm:pt>
    <dgm:pt modelId="{C728411B-E85C-4B92-AFEC-B886B022B8CC}" type="sibTrans" cxnId="{D70DB127-BC91-4C43-8A8D-F7FA77BF2CFD}">
      <dgm:prSet/>
      <dgm:spPr/>
      <dgm:t>
        <a:bodyPr/>
        <a:lstStyle/>
        <a:p>
          <a:endParaRPr lang="uk-UA"/>
        </a:p>
      </dgm:t>
    </dgm:pt>
    <dgm:pt modelId="{0F7B2251-4B24-49CB-A148-0B19C3114AB7}">
      <dgm:prSet/>
      <dgm:spPr/>
      <dgm:t>
        <a:bodyPr/>
        <a:lstStyle/>
        <a:p>
          <a:r>
            <a:rPr lang="uk-UA" dirty="0"/>
            <a:t>ГОРИ: очікування від контенту та формату </a:t>
          </a:r>
          <a:r>
            <a:rPr lang="uk-UA" dirty="0" err="1"/>
            <a:t>вебінару</a:t>
          </a:r>
          <a:endParaRPr lang="uk-UA" dirty="0"/>
        </a:p>
      </dgm:t>
    </dgm:pt>
    <dgm:pt modelId="{24102DDB-EBCD-4958-9519-F5D69E62D85D}" type="parTrans" cxnId="{04D25B21-7A59-4812-AD06-5A1B2BE938E1}">
      <dgm:prSet/>
      <dgm:spPr/>
      <dgm:t>
        <a:bodyPr/>
        <a:lstStyle/>
        <a:p>
          <a:endParaRPr lang="uk-UA"/>
        </a:p>
      </dgm:t>
    </dgm:pt>
    <dgm:pt modelId="{75D874C5-B4B1-48E9-9A45-6DB6693FC95E}" type="sibTrans" cxnId="{04D25B21-7A59-4812-AD06-5A1B2BE938E1}">
      <dgm:prSet/>
      <dgm:spPr/>
      <dgm:t>
        <a:bodyPr/>
        <a:lstStyle/>
        <a:p>
          <a:endParaRPr lang="uk-UA"/>
        </a:p>
      </dgm:t>
    </dgm:pt>
    <dgm:pt modelId="{2F9A485F-8B65-4D56-8E5E-F7CB77446ACD}">
      <dgm:prSet/>
      <dgm:spPr/>
      <dgm:t>
        <a:bodyPr/>
        <a:lstStyle/>
        <a:p>
          <a:r>
            <a:rPr lang="uk-UA"/>
            <a:t>ПРОВІДНИК: очікування від тренера</a:t>
          </a:r>
        </a:p>
      </dgm:t>
    </dgm:pt>
    <dgm:pt modelId="{338157C5-BC07-479A-AA4D-1DFF2F00FD93}" type="parTrans" cxnId="{512224F6-A658-4CEF-8EEE-9F2CB27B3262}">
      <dgm:prSet/>
      <dgm:spPr/>
      <dgm:t>
        <a:bodyPr/>
        <a:lstStyle/>
        <a:p>
          <a:endParaRPr lang="uk-UA"/>
        </a:p>
      </dgm:t>
    </dgm:pt>
    <dgm:pt modelId="{6757E2BD-1FA8-409C-8919-3063BA84DE3E}" type="sibTrans" cxnId="{512224F6-A658-4CEF-8EEE-9F2CB27B3262}">
      <dgm:prSet/>
      <dgm:spPr/>
      <dgm:t>
        <a:bodyPr/>
        <a:lstStyle/>
        <a:p>
          <a:endParaRPr lang="uk-UA"/>
        </a:p>
      </dgm:t>
    </dgm:pt>
    <dgm:pt modelId="{7E5235B1-E0EA-4EBD-9FF1-5423CF163245}" type="pres">
      <dgm:prSet presAssocID="{EF87500C-7DEE-479D-B3E9-27AE34F7931A}" presName="linearFlow" presStyleCnt="0">
        <dgm:presLayoutVars>
          <dgm:dir/>
          <dgm:resizeHandles val="exact"/>
        </dgm:presLayoutVars>
      </dgm:prSet>
      <dgm:spPr/>
    </dgm:pt>
    <dgm:pt modelId="{340E8F57-8928-49C5-9890-6A450360126D}" type="pres">
      <dgm:prSet presAssocID="{C56819A4-31A7-4528-9CAD-136B4C4B52BB}" presName="composite" presStyleCnt="0"/>
      <dgm:spPr/>
    </dgm:pt>
    <dgm:pt modelId="{A98E5879-179D-4F0C-8B1E-165D7202F95E}" type="pres">
      <dgm:prSet presAssocID="{C56819A4-31A7-4528-9CAD-136B4C4B52B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3B38258-846C-4396-9316-EB35A924ADEA}" type="pres">
      <dgm:prSet presAssocID="{C56819A4-31A7-4528-9CAD-136B4C4B52BB}" presName="txShp" presStyleLbl="node1" presStyleIdx="0" presStyleCnt="3">
        <dgm:presLayoutVars>
          <dgm:bulletEnabled val="1"/>
        </dgm:presLayoutVars>
      </dgm:prSet>
      <dgm:spPr/>
    </dgm:pt>
    <dgm:pt modelId="{9C733F43-B5A6-4BC6-90D1-6B198CC8433B}" type="pres">
      <dgm:prSet presAssocID="{C728411B-E85C-4B92-AFEC-B886B022B8CC}" presName="spacing" presStyleCnt="0"/>
      <dgm:spPr/>
    </dgm:pt>
    <dgm:pt modelId="{996291EE-C960-424D-BBE9-9E8BC8B9DABD}" type="pres">
      <dgm:prSet presAssocID="{0F7B2251-4B24-49CB-A148-0B19C3114AB7}" presName="composite" presStyleCnt="0"/>
      <dgm:spPr/>
    </dgm:pt>
    <dgm:pt modelId="{5D793E78-8305-4142-9709-2E5A59C8009C}" type="pres">
      <dgm:prSet presAssocID="{0F7B2251-4B24-49CB-A148-0B19C3114AB7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31E1B0E9-93BB-4D71-A23E-6BB7A4D1D44F}" type="pres">
      <dgm:prSet presAssocID="{0F7B2251-4B24-49CB-A148-0B19C3114AB7}" presName="txShp" presStyleLbl="node1" presStyleIdx="1" presStyleCnt="3">
        <dgm:presLayoutVars>
          <dgm:bulletEnabled val="1"/>
        </dgm:presLayoutVars>
      </dgm:prSet>
      <dgm:spPr/>
    </dgm:pt>
    <dgm:pt modelId="{1869CE07-953C-471F-9802-A80019FDC4C2}" type="pres">
      <dgm:prSet presAssocID="{75D874C5-B4B1-48E9-9A45-6DB6693FC95E}" presName="spacing" presStyleCnt="0"/>
      <dgm:spPr/>
    </dgm:pt>
    <dgm:pt modelId="{BB09C490-B157-4E3A-896E-E0E4C15342DE}" type="pres">
      <dgm:prSet presAssocID="{2F9A485F-8B65-4D56-8E5E-F7CB77446ACD}" presName="composite" presStyleCnt="0"/>
      <dgm:spPr/>
    </dgm:pt>
    <dgm:pt modelId="{BDCC5C96-61D7-477C-99AF-67CD15E0A5B2}" type="pres">
      <dgm:prSet presAssocID="{2F9A485F-8B65-4D56-8E5E-F7CB77446ACD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9E8E0E86-701C-40AA-BFB3-8DE83AF10B80}" type="pres">
      <dgm:prSet presAssocID="{2F9A485F-8B65-4D56-8E5E-F7CB77446ACD}" presName="txShp" presStyleLbl="node1" presStyleIdx="2" presStyleCnt="3">
        <dgm:presLayoutVars>
          <dgm:bulletEnabled val="1"/>
        </dgm:presLayoutVars>
      </dgm:prSet>
      <dgm:spPr/>
    </dgm:pt>
  </dgm:ptLst>
  <dgm:cxnLst>
    <dgm:cxn modelId="{04D25B21-7A59-4812-AD06-5A1B2BE938E1}" srcId="{EF87500C-7DEE-479D-B3E9-27AE34F7931A}" destId="{0F7B2251-4B24-49CB-A148-0B19C3114AB7}" srcOrd="1" destOrd="0" parTransId="{24102DDB-EBCD-4958-9519-F5D69E62D85D}" sibTransId="{75D874C5-B4B1-48E9-9A45-6DB6693FC95E}"/>
    <dgm:cxn modelId="{D70DB127-BC91-4C43-8A8D-F7FA77BF2CFD}" srcId="{EF87500C-7DEE-479D-B3E9-27AE34F7931A}" destId="{C56819A4-31A7-4528-9CAD-136B4C4B52BB}" srcOrd="0" destOrd="0" parTransId="{D33A7ACE-FD51-4594-BD39-95E96D219E59}" sibTransId="{C728411B-E85C-4B92-AFEC-B886B022B8CC}"/>
    <dgm:cxn modelId="{FCDCF761-66C8-4F8F-A731-2775CFA3A51D}" type="presOf" srcId="{2F9A485F-8B65-4D56-8E5E-F7CB77446ACD}" destId="{9E8E0E86-701C-40AA-BFB3-8DE83AF10B80}" srcOrd="0" destOrd="0" presId="urn:microsoft.com/office/officeart/2005/8/layout/vList3"/>
    <dgm:cxn modelId="{6D657F95-BD1F-4080-B7C8-9008BAFC6402}" type="presOf" srcId="{0F7B2251-4B24-49CB-A148-0B19C3114AB7}" destId="{31E1B0E9-93BB-4D71-A23E-6BB7A4D1D44F}" srcOrd="0" destOrd="0" presId="urn:microsoft.com/office/officeart/2005/8/layout/vList3"/>
    <dgm:cxn modelId="{9BDFCFCB-932D-48CE-805C-00BCFC5A91D5}" type="presOf" srcId="{EF87500C-7DEE-479D-B3E9-27AE34F7931A}" destId="{7E5235B1-E0EA-4EBD-9FF1-5423CF163245}" srcOrd="0" destOrd="0" presId="urn:microsoft.com/office/officeart/2005/8/layout/vList3"/>
    <dgm:cxn modelId="{93D206DD-FFF1-4142-A8E6-20B81E6A6986}" type="presOf" srcId="{C56819A4-31A7-4528-9CAD-136B4C4B52BB}" destId="{A3B38258-846C-4396-9316-EB35A924ADEA}" srcOrd="0" destOrd="0" presId="urn:microsoft.com/office/officeart/2005/8/layout/vList3"/>
    <dgm:cxn modelId="{512224F6-A658-4CEF-8EEE-9F2CB27B3262}" srcId="{EF87500C-7DEE-479D-B3E9-27AE34F7931A}" destId="{2F9A485F-8B65-4D56-8E5E-F7CB77446ACD}" srcOrd="2" destOrd="0" parTransId="{338157C5-BC07-479A-AA4D-1DFF2F00FD93}" sibTransId="{6757E2BD-1FA8-409C-8919-3063BA84DE3E}"/>
    <dgm:cxn modelId="{DE344ED8-944A-44C0-8475-FF72DB055E38}" type="presParOf" srcId="{7E5235B1-E0EA-4EBD-9FF1-5423CF163245}" destId="{340E8F57-8928-49C5-9890-6A450360126D}" srcOrd="0" destOrd="0" presId="urn:microsoft.com/office/officeart/2005/8/layout/vList3"/>
    <dgm:cxn modelId="{2D787BB2-0723-4C34-9620-41EF79ADE5C5}" type="presParOf" srcId="{340E8F57-8928-49C5-9890-6A450360126D}" destId="{A98E5879-179D-4F0C-8B1E-165D7202F95E}" srcOrd="0" destOrd="0" presId="urn:microsoft.com/office/officeart/2005/8/layout/vList3"/>
    <dgm:cxn modelId="{690747BE-DA07-41E5-8338-8EA3B37FEC01}" type="presParOf" srcId="{340E8F57-8928-49C5-9890-6A450360126D}" destId="{A3B38258-846C-4396-9316-EB35A924ADEA}" srcOrd="1" destOrd="0" presId="urn:microsoft.com/office/officeart/2005/8/layout/vList3"/>
    <dgm:cxn modelId="{D5ED7F5F-4441-479B-8E59-933EDDD789B5}" type="presParOf" srcId="{7E5235B1-E0EA-4EBD-9FF1-5423CF163245}" destId="{9C733F43-B5A6-4BC6-90D1-6B198CC8433B}" srcOrd="1" destOrd="0" presId="urn:microsoft.com/office/officeart/2005/8/layout/vList3"/>
    <dgm:cxn modelId="{B394C114-A48E-4CF5-AE6F-DBC0C323149F}" type="presParOf" srcId="{7E5235B1-E0EA-4EBD-9FF1-5423CF163245}" destId="{996291EE-C960-424D-BBE9-9E8BC8B9DABD}" srcOrd="2" destOrd="0" presId="urn:microsoft.com/office/officeart/2005/8/layout/vList3"/>
    <dgm:cxn modelId="{008FE3E3-6786-4687-9B2F-2F248ED08047}" type="presParOf" srcId="{996291EE-C960-424D-BBE9-9E8BC8B9DABD}" destId="{5D793E78-8305-4142-9709-2E5A59C8009C}" srcOrd="0" destOrd="0" presId="urn:microsoft.com/office/officeart/2005/8/layout/vList3"/>
    <dgm:cxn modelId="{D6F24738-17A9-431F-B07A-1686A12E7A44}" type="presParOf" srcId="{996291EE-C960-424D-BBE9-9E8BC8B9DABD}" destId="{31E1B0E9-93BB-4D71-A23E-6BB7A4D1D44F}" srcOrd="1" destOrd="0" presId="urn:microsoft.com/office/officeart/2005/8/layout/vList3"/>
    <dgm:cxn modelId="{2F831479-9EC9-49F4-AF10-2055BAD6B3D0}" type="presParOf" srcId="{7E5235B1-E0EA-4EBD-9FF1-5423CF163245}" destId="{1869CE07-953C-471F-9802-A80019FDC4C2}" srcOrd="3" destOrd="0" presId="urn:microsoft.com/office/officeart/2005/8/layout/vList3"/>
    <dgm:cxn modelId="{C5F0B693-8FC5-494C-B2F2-7DF5EC8F8405}" type="presParOf" srcId="{7E5235B1-E0EA-4EBD-9FF1-5423CF163245}" destId="{BB09C490-B157-4E3A-896E-E0E4C15342DE}" srcOrd="4" destOrd="0" presId="urn:microsoft.com/office/officeart/2005/8/layout/vList3"/>
    <dgm:cxn modelId="{580CA0EA-6E96-4E93-AC78-F2BDF061E1B5}" type="presParOf" srcId="{BB09C490-B157-4E3A-896E-E0E4C15342DE}" destId="{BDCC5C96-61D7-477C-99AF-67CD15E0A5B2}" srcOrd="0" destOrd="0" presId="urn:microsoft.com/office/officeart/2005/8/layout/vList3"/>
    <dgm:cxn modelId="{87930CF8-3C5F-424D-9F68-5F2AD8759539}" type="presParOf" srcId="{BB09C490-B157-4E3A-896E-E0E4C15342DE}" destId="{9E8E0E86-701C-40AA-BFB3-8DE83AF10B8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38B812-2174-4F31-85F6-1E4BF4B3FFE5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F7C1100D-0FA4-48CA-9925-785DEB1F37E5}">
      <dgm:prSet phldrT="[Текст]"/>
      <dgm:spPr/>
      <dgm:t>
        <a:bodyPr/>
        <a:lstStyle/>
        <a:p>
          <a:r>
            <a:rPr lang="uk-UA" dirty="0">
              <a:solidFill>
                <a:srgbClr val="002060"/>
              </a:solidFill>
            </a:rPr>
            <a:t>Пізнати себе</a:t>
          </a:r>
        </a:p>
      </dgm:t>
    </dgm:pt>
    <dgm:pt modelId="{DEF38265-32FE-4A1D-B4DA-412CABF9213F}" type="parTrans" cxnId="{8A7EF463-B7E5-41E3-A2BE-AA3A815BDEA4}">
      <dgm:prSet/>
      <dgm:spPr/>
      <dgm:t>
        <a:bodyPr/>
        <a:lstStyle/>
        <a:p>
          <a:endParaRPr lang="uk-UA"/>
        </a:p>
      </dgm:t>
    </dgm:pt>
    <dgm:pt modelId="{92A7D338-3E07-434C-9E18-B24060247855}" type="sibTrans" cxnId="{8A7EF463-B7E5-41E3-A2BE-AA3A815BDEA4}">
      <dgm:prSet/>
      <dgm:spPr/>
      <dgm:t>
        <a:bodyPr/>
        <a:lstStyle/>
        <a:p>
          <a:endParaRPr lang="uk-UA"/>
        </a:p>
      </dgm:t>
    </dgm:pt>
    <dgm:pt modelId="{101B154B-AD27-4674-A30A-BF754952EECE}">
      <dgm:prSet phldrT="[Текст]"/>
      <dgm:spPr/>
      <dgm:t>
        <a:bodyPr/>
        <a:lstStyle/>
        <a:p>
          <a:r>
            <a:rPr lang="uk-UA" dirty="0">
              <a:solidFill>
                <a:srgbClr val="002060"/>
              </a:solidFill>
            </a:rPr>
            <a:t>Навести лад </a:t>
          </a:r>
        </a:p>
        <a:p>
          <a:r>
            <a:rPr lang="uk-UA" dirty="0">
              <a:solidFill>
                <a:srgbClr val="002060"/>
              </a:solidFill>
            </a:rPr>
            <a:t>у думках</a:t>
          </a:r>
        </a:p>
      </dgm:t>
    </dgm:pt>
    <dgm:pt modelId="{04A15528-C251-4C3A-81A0-15E622CAE10D}" type="parTrans" cxnId="{091DBBE3-7E22-4111-9FCB-F73D9534ABDC}">
      <dgm:prSet/>
      <dgm:spPr/>
      <dgm:t>
        <a:bodyPr/>
        <a:lstStyle/>
        <a:p>
          <a:endParaRPr lang="uk-UA"/>
        </a:p>
      </dgm:t>
    </dgm:pt>
    <dgm:pt modelId="{0FEC642A-9303-4AAD-9086-71B855720A7C}" type="sibTrans" cxnId="{091DBBE3-7E22-4111-9FCB-F73D9534ABDC}">
      <dgm:prSet/>
      <dgm:spPr/>
      <dgm:t>
        <a:bodyPr/>
        <a:lstStyle/>
        <a:p>
          <a:endParaRPr lang="uk-UA"/>
        </a:p>
      </dgm:t>
    </dgm:pt>
    <dgm:pt modelId="{DFFF7538-9736-45C0-9C6F-598DA2D32E5D}">
      <dgm:prSet phldrT="[Текст]"/>
      <dgm:spPr/>
      <dgm:t>
        <a:bodyPr/>
        <a:lstStyle/>
        <a:p>
          <a:r>
            <a:rPr lang="uk-UA" dirty="0"/>
            <a:t>Пізнати успіх</a:t>
          </a:r>
        </a:p>
      </dgm:t>
    </dgm:pt>
    <dgm:pt modelId="{76A9722A-0E83-4F1A-8B36-DB9428ED43E5}" type="parTrans" cxnId="{2DAE632B-8329-4D33-8988-599A973F9445}">
      <dgm:prSet/>
      <dgm:spPr/>
      <dgm:t>
        <a:bodyPr/>
        <a:lstStyle/>
        <a:p>
          <a:endParaRPr lang="uk-UA"/>
        </a:p>
      </dgm:t>
    </dgm:pt>
    <dgm:pt modelId="{45830F45-AD3B-4093-B12B-32C07AB05C50}" type="sibTrans" cxnId="{2DAE632B-8329-4D33-8988-599A973F9445}">
      <dgm:prSet/>
      <dgm:spPr/>
      <dgm:t>
        <a:bodyPr/>
        <a:lstStyle/>
        <a:p>
          <a:endParaRPr lang="uk-UA"/>
        </a:p>
      </dgm:t>
    </dgm:pt>
    <dgm:pt modelId="{2B63D73D-77F0-4212-9D73-B32678A055B7}">
      <dgm:prSet/>
      <dgm:spPr/>
      <dgm:t>
        <a:bodyPr/>
        <a:lstStyle/>
        <a:p>
          <a:r>
            <a:rPr lang="uk-UA" dirty="0">
              <a:solidFill>
                <a:srgbClr val="002060"/>
              </a:solidFill>
            </a:rPr>
            <a:t>Регулювати емоції</a:t>
          </a:r>
        </a:p>
      </dgm:t>
    </dgm:pt>
    <dgm:pt modelId="{1E73FF7E-A834-4C5E-95FA-7A7C6D064967}" type="parTrans" cxnId="{12F5CF0C-0262-4EDB-BF1B-4F58D346D80D}">
      <dgm:prSet/>
      <dgm:spPr/>
      <dgm:t>
        <a:bodyPr/>
        <a:lstStyle/>
        <a:p>
          <a:endParaRPr lang="uk-UA"/>
        </a:p>
      </dgm:t>
    </dgm:pt>
    <dgm:pt modelId="{E52B7642-6618-4945-97C9-F3EC52529177}" type="sibTrans" cxnId="{12F5CF0C-0262-4EDB-BF1B-4F58D346D80D}">
      <dgm:prSet/>
      <dgm:spPr/>
      <dgm:t>
        <a:bodyPr/>
        <a:lstStyle/>
        <a:p>
          <a:endParaRPr lang="uk-UA"/>
        </a:p>
      </dgm:t>
    </dgm:pt>
    <dgm:pt modelId="{675E8B76-06BE-49F9-9E8C-0FE0818A6483}">
      <dgm:prSet/>
      <dgm:spPr/>
      <dgm:t>
        <a:bodyPr/>
        <a:lstStyle/>
        <a:p>
          <a:r>
            <a:rPr lang="uk-UA" dirty="0">
              <a:solidFill>
                <a:srgbClr val="002060"/>
              </a:solidFill>
            </a:rPr>
            <a:t>Бути в рівновазі</a:t>
          </a:r>
        </a:p>
      </dgm:t>
    </dgm:pt>
    <dgm:pt modelId="{A8C35EF3-E6F0-4CDD-98EE-74B79467691A}" type="parTrans" cxnId="{32DEED95-EFB2-48D9-A3FE-7C04667563CB}">
      <dgm:prSet/>
      <dgm:spPr/>
      <dgm:t>
        <a:bodyPr/>
        <a:lstStyle/>
        <a:p>
          <a:endParaRPr lang="uk-UA"/>
        </a:p>
      </dgm:t>
    </dgm:pt>
    <dgm:pt modelId="{3C612E83-97A9-4CB8-97E0-2F4216F1754A}" type="sibTrans" cxnId="{32DEED95-EFB2-48D9-A3FE-7C04667563CB}">
      <dgm:prSet/>
      <dgm:spPr/>
      <dgm:t>
        <a:bodyPr/>
        <a:lstStyle/>
        <a:p>
          <a:endParaRPr lang="uk-UA"/>
        </a:p>
      </dgm:t>
    </dgm:pt>
    <dgm:pt modelId="{728A246E-7E15-4FC5-9016-FDC47B8E4E02}">
      <dgm:prSet/>
      <dgm:spPr/>
      <dgm:t>
        <a:bodyPr/>
        <a:lstStyle/>
        <a:p>
          <a:r>
            <a:rPr lang="uk-UA" dirty="0">
              <a:solidFill>
                <a:srgbClr val="002060"/>
              </a:solidFill>
            </a:rPr>
            <a:t>Бути тверезою </a:t>
          </a:r>
        </a:p>
        <a:p>
          <a:r>
            <a:rPr lang="uk-UA" dirty="0">
              <a:solidFill>
                <a:srgbClr val="002060"/>
              </a:solidFill>
            </a:rPr>
            <a:t>(-</a:t>
          </a:r>
          <a:r>
            <a:rPr lang="uk-UA" dirty="0" err="1">
              <a:solidFill>
                <a:srgbClr val="002060"/>
              </a:solidFill>
            </a:rPr>
            <a:t>им</a:t>
          </a:r>
          <a:r>
            <a:rPr lang="uk-UA" dirty="0">
              <a:solidFill>
                <a:srgbClr val="002060"/>
              </a:solidFill>
            </a:rPr>
            <a:t>) в оцінках</a:t>
          </a:r>
        </a:p>
      </dgm:t>
    </dgm:pt>
    <dgm:pt modelId="{6570290D-9C08-4BB3-AD31-51C4D54B0E21}" type="parTrans" cxnId="{82C09455-D274-4248-9E6B-A21C77EFA99E}">
      <dgm:prSet/>
      <dgm:spPr/>
      <dgm:t>
        <a:bodyPr/>
        <a:lstStyle/>
        <a:p>
          <a:endParaRPr lang="uk-UA"/>
        </a:p>
      </dgm:t>
    </dgm:pt>
    <dgm:pt modelId="{A0BCBB2C-15FE-43C5-A686-5B8351F0A4FA}" type="sibTrans" cxnId="{82C09455-D274-4248-9E6B-A21C77EFA99E}">
      <dgm:prSet/>
      <dgm:spPr/>
      <dgm:t>
        <a:bodyPr/>
        <a:lstStyle/>
        <a:p>
          <a:endParaRPr lang="uk-UA"/>
        </a:p>
      </dgm:t>
    </dgm:pt>
    <dgm:pt modelId="{C7CBB375-06FF-4BDE-83D6-46573AA07C2C}">
      <dgm:prSet/>
      <dgm:spPr/>
      <dgm:t>
        <a:bodyPr/>
        <a:lstStyle/>
        <a:p>
          <a:r>
            <a:rPr lang="uk-UA" dirty="0">
              <a:solidFill>
                <a:srgbClr val="002060"/>
              </a:solidFill>
            </a:rPr>
            <a:t>Бути в ресурсі</a:t>
          </a:r>
        </a:p>
      </dgm:t>
    </dgm:pt>
    <dgm:pt modelId="{3A8B4373-FA88-4D62-BDF8-CA7A1859525C}" type="parTrans" cxnId="{6F1287B6-5E8D-4313-A73D-D7C5ACCCA93A}">
      <dgm:prSet/>
      <dgm:spPr/>
      <dgm:t>
        <a:bodyPr/>
        <a:lstStyle/>
        <a:p>
          <a:endParaRPr lang="uk-UA"/>
        </a:p>
      </dgm:t>
    </dgm:pt>
    <dgm:pt modelId="{0E0138C9-4CCE-4233-B917-126BBEC4D32C}" type="sibTrans" cxnId="{6F1287B6-5E8D-4313-A73D-D7C5ACCCA93A}">
      <dgm:prSet/>
      <dgm:spPr/>
      <dgm:t>
        <a:bodyPr/>
        <a:lstStyle/>
        <a:p>
          <a:endParaRPr lang="uk-UA"/>
        </a:p>
      </dgm:t>
    </dgm:pt>
    <dgm:pt modelId="{AB73A862-A083-4E12-B150-E08C499CF0A7}" type="pres">
      <dgm:prSet presAssocID="{3238B812-2174-4F31-85F6-1E4BF4B3FFE5}" presName="Name0" presStyleCnt="0">
        <dgm:presLayoutVars>
          <dgm:dir/>
          <dgm:animLvl val="lvl"/>
          <dgm:resizeHandles val="exact"/>
        </dgm:presLayoutVars>
      </dgm:prSet>
      <dgm:spPr/>
    </dgm:pt>
    <dgm:pt modelId="{21F7A909-DBD8-4C3E-A6EB-797D41A36643}" type="pres">
      <dgm:prSet presAssocID="{F7C1100D-0FA4-48CA-9925-785DEB1F37E5}" presName="parTxOnly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B5CF5616-5B1B-4489-AD97-DA95CC3C4467}" type="pres">
      <dgm:prSet presAssocID="{92A7D338-3E07-434C-9E18-B24060247855}" presName="parTxOnlySpace" presStyleCnt="0"/>
      <dgm:spPr/>
    </dgm:pt>
    <dgm:pt modelId="{24734A63-0537-4C73-A422-578A408C81C6}" type="pres">
      <dgm:prSet presAssocID="{2B63D73D-77F0-4212-9D73-B32678A055B7}" presName="parTxOnly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6DA0647A-67F1-41DE-A3A8-931E0D9A5F0A}" type="pres">
      <dgm:prSet presAssocID="{E52B7642-6618-4945-97C9-F3EC52529177}" presName="parTxOnlySpace" presStyleCnt="0"/>
      <dgm:spPr/>
    </dgm:pt>
    <dgm:pt modelId="{9495C084-5E21-4113-8C27-54842F9B3253}" type="pres">
      <dgm:prSet presAssocID="{675E8B76-06BE-49F9-9E8C-0FE0818A6483}" presName="parTxOnly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80424C54-0885-41C7-BDA0-D0C72B39E3AF}" type="pres">
      <dgm:prSet presAssocID="{3C612E83-97A9-4CB8-97E0-2F4216F1754A}" presName="parTxOnlySpace" presStyleCnt="0"/>
      <dgm:spPr/>
    </dgm:pt>
    <dgm:pt modelId="{767535D8-D322-4EE2-B289-486EC84772F6}" type="pres">
      <dgm:prSet presAssocID="{728A246E-7E15-4FC5-9016-FDC47B8E4E02}" presName="parTxOnly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57F81A02-C3B7-49D6-A063-9A4F7A2B8818}" type="pres">
      <dgm:prSet presAssocID="{A0BCBB2C-15FE-43C5-A686-5B8351F0A4FA}" presName="parTxOnlySpace" presStyleCnt="0"/>
      <dgm:spPr/>
    </dgm:pt>
    <dgm:pt modelId="{07E6A972-3A83-4C78-BFDA-1B4CF78920C4}" type="pres">
      <dgm:prSet presAssocID="{101B154B-AD27-4674-A30A-BF754952EECE}" presName="parTxOnly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391A9A3F-5CCB-4186-B959-924F31C7FCB2}" type="pres">
      <dgm:prSet presAssocID="{0FEC642A-9303-4AAD-9086-71B855720A7C}" presName="parTxOnlySpace" presStyleCnt="0"/>
      <dgm:spPr/>
    </dgm:pt>
    <dgm:pt modelId="{8EFEDE36-ACCB-4200-B101-29BBB862DD7F}" type="pres">
      <dgm:prSet presAssocID="{C7CBB375-06FF-4BDE-83D6-46573AA07C2C}" presName="parTxOnly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527889C8-447E-4B5D-B2B0-D7DFFDFD4B84}" type="pres">
      <dgm:prSet presAssocID="{0E0138C9-4CCE-4233-B917-126BBEC4D32C}" presName="parTxOnlySpace" presStyleCnt="0"/>
      <dgm:spPr/>
    </dgm:pt>
    <dgm:pt modelId="{8C154B3D-79C0-447E-8CA8-DA8BDFD27C66}" type="pres">
      <dgm:prSet presAssocID="{DFFF7538-9736-45C0-9C6F-598DA2D32E5D}" presName="parTxOnly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12F5CF0C-0262-4EDB-BF1B-4F58D346D80D}" srcId="{3238B812-2174-4F31-85F6-1E4BF4B3FFE5}" destId="{2B63D73D-77F0-4212-9D73-B32678A055B7}" srcOrd="1" destOrd="0" parTransId="{1E73FF7E-A834-4C5E-95FA-7A7C6D064967}" sibTransId="{E52B7642-6618-4945-97C9-F3EC52529177}"/>
    <dgm:cxn modelId="{69F7AE20-FE7D-4DEA-8F5C-4DE1063B0ABA}" type="presOf" srcId="{DFFF7538-9736-45C0-9C6F-598DA2D32E5D}" destId="{8C154B3D-79C0-447E-8CA8-DA8BDFD27C66}" srcOrd="0" destOrd="0" presId="urn:microsoft.com/office/officeart/2005/8/layout/chevron1"/>
    <dgm:cxn modelId="{EA396A25-6E2A-42C5-8C61-3BEC47E1C165}" type="presOf" srcId="{675E8B76-06BE-49F9-9E8C-0FE0818A6483}" destId="{9495C084-5E21-4113-8C27-54842F9B3253}" srcOrd="0" destOrd="0" presId="urn:microsoft.com/office/officeart/2005/8/layout/chevron1"/>
    <dgm:cxn modelId="{2DAE632B-8329-4D33-8988-599A973F9445}" srcId="{3238B812-2174-4F31-85F6-1E4BF4B3FFE5}" destId="{DFFF7538-9736-45C0-9C6F-598DA2D32E5D}" srcOrd="6" destOrd="0" parTransId="{76A9722A-0E83-4F1A-8B36-DB9428ED43E5}" sibTransId="{45830F45-AD3B-4093-B12B-32C07AB05C50}"/>
    <dgm:cxn modelId="{6324F235-DC6D-4942-9822-2BE1391DE8BE}" type="presOf" srcId="{728A246E-7E15-4FC5-9016-FDC47B8E4E02}" destId="{767535D8-D322-4EE2-B289-486EC84772F6}" srcOrd="0" destOrd="0" presId="urn:microsoft.com/office/officeart/2005/8/layout/chevron1"/>
    <dgm:cxn modelId="{8A7EF463-B7E5-41E3-A2BE-AA3A815BDEA4}" srcId="{3238B812-2174-4F31-85F6-1E4BF4B3FFE5}" destId="{F7C1100D-0FA4-48CA-9925-785DEB1F37E5}" srcOrd="0" destOrd="0" parTransId="{DEF38265-32FE-4A1D-B4DA-412CABF9213F}" sibTransId="{92A7D338-3E07-434C-9E18-B24060247855}"/>
    <dgm:cxn modelId="{82C09455-D274-4248-9E6B-A21C77EFA99E}" srcId="{3238B812-2174-4F31-85F6-1E4BF4B3FFE5}" destId="{728A246E-7E15-4FC5-9016-FDC47B8E4E02}" srcOrd="3" destOrd="0" parTransId="{6570290D-9C08-4BB3-AD31-51C4D54B0E21}" sibTransId="{A0BCBB2C-15FE-43C5-A686-5B8351F0A4FA}"/>
    <dgm:cxn modelId="{32DEED95-EFB2-48D9-A3FE-7C04667563CB}" srcId="{3238B812-2174-4F31-85F6-1E4BF4B3FFE5}" destId="{675E8B76-06BE-49F9-9E8C-0FE0818A6483}" srcOrd="2" destOrd="0" parTransId="{A8C35EF3-E6F0-4CDD-98EE-74B79467691A}" sibTransId="{3C612E83-97A9-4CB8-97E0-2F4216F1754A}"/>
    <dgm:cxn modelId="{6F1287B6-5E8D-4313-A73D-D7C5ACCCA93A}" srcId="{3238B812-2174-4F31-85F6-1E4BF4B3FFE5}" destId="{C7CBB375-06FF-4BDE-83D6-46573AA07C2C}" srcOrd="5" destOrd="0" parTransId="{3A8B4373-FA88-4D62-BDF8-CA7A1859525C}" sibTransId="{0E0138C9-4CCE-4233-B917-126BBEC4D32C}"/>
    <dgm:cxn modelId="{3FD420BF-B35E-4234-A8DE-D4CC0C871EFE}" type="presOf" srcId="{101B154B-AD27-4674-A30A-BF754952EECE}" destId="{07E6A972-3A83-4C78-BFDA-1B4CF78920C4}" srcOrd="0" destOrd="0" presId="urn:microsoft.com/office/officeart/2005/8/layout/chevron1"/>
    <dgm:cxn modelId="{14E37CCF-492D-4563-81B5-B0ACBC2DCFBC}" type="presOf" srcId="{3238B812-2174-4F31-85F6-1E4BF4B3FFE5}" destId="{AB73A862-A083-4E12-B150-E08C499CF0A7}" srcOrd="0" destOrd="0" presId="urn:microsoft.com/office/officeart/2005/8/layout/chevron1"/>
    <dgm:cxn modelId="{FB6050DD-6E2C-44C4-A8F3-27F6F2062B19}" type="presOf" srcId="{2B63D73D-77F0-4212-9D73-B32678A055B7}" destId="{24734A63-0537-4C73-A422-578A408C81C6}" srcOrd="0" destOrd="0" presId="urn:microsoft.com/office/officeart/2005/8/layout/chevron1"/>
    <dgm:cxn modelId="{091DBBE3-7E22-4111-9FCB-F73D9534ABDC}" srcId="{3238B812-2174-4F31-85F6-1E4BF4B3FFE5}" destId="{101B154B-AD27-4674-A30A-BF754952EECE}" srcOrd="4" destOrd="0" parTransId="{04A15528-C251-4C3A-81A0-15E622CAE10D}" sibTransId="{0FEC642A-9303-4AAD-9086-71B855720A7C}"/>
    <dgm:cxn modelId="{830F26ED-894A-4E93-B7EA-43C4AC5222CF}" type="presOf" srcId="{F7C1100D-0FA4-48CA-9925-785DEB1F37E5}" destId="{21F7A909-DBD8-4C3E-A6EB-797D41A36643}" srcOrd="0" destOrd="0" presId="urn:microsoft.com/office/officeart/2005/8/layout/chevron1"/>
    <dgm:cxn modelId="{F57889EF-A02A-47FD-9559-68830FA08386}" type="presOf" srcId="{C7CBB375-06FF-4BDE-83D6-46573AA07C2C}" destId="{8EFEDE36-ACCB-4200-B101-29BBB862DD7F}" srcOrd="0" destOrd="0" presId="urn:microsoft.com/office/officeart/2005/8/layout/chevron1"/>
    <dgm:cxn modelId="{48CAC502-F16C-4AC4-82CE-E476957D9A18}" type="presParOf" srcId="{AB73A862-A083-4E12-B150-E08C499CF0A7}" destId="{21F7A909-DBD8-4C3E-A6EB-797D41A36643}" srcOrd="0" destOrd="0" presId="urn:microsoft.com/office/officeart/2005/8/layout/chevron1"/>
    <dgm:cxn modelId="{3D1B5B82-B2B6-428F-A4B6-C4999BF405E3}" type="presParOf" srcId="{AB73A862-A083-4E12-B150-E08C499CF0A7}" destId="{B5CF5616-5B1B-4489-AD97-DA95CC3C4467}" srcOrd="1" destOrd="0" presId="urn:microsoft.com/office/officeart/2005/8/layout/chevron1"/>
    <dgm:cxn modelId="{350B8840-30F5-49C0-8293-45AB519C9014}" type="presParOf" srcId="{AB73A862-A083-4E12-B150-E08C499CF0A7}" destId="{24734A63-0537-4C73-A422-578A408C81C6}" srcOrd="2" destOrd="0" presId="urn:microsoft.com/office/officeart/2005/8/layout/chevron1"/>
    <dgm:cxn modelId="{FD27978B-F6EA-4DC9-A79A-831F00EB03E6}" type="presParOf" srcId="{AB73A862-A083-4E12-B150-E08C499CF0A7}" destId="{6DA0647A-67F1-41DE-A3A8-931E0D9A5F0A}" srcOrd="3" destOrd="0" presId="urn:microsoft.com/office/officeart/2005/8/layout/chevron1"/>
    <dgm:cxn modelId="{BB3E0AB8-670A-4828-8A26-CE2AFD1A077F}" type="presParOf" srcId="{AB73A862-A083-4E12-B150-E08C499CF0A7}" destId="{9495C084-5E21-4113-8C27-54842F9B3253}" srcOrd="4" destOrd="0" presId="urn:microsoft.com/office/officeart/2005/8/layout/chevron1"/>
    <dgm:cxn modelId="{151E606E-E949-4941-833C-FE594E370961}" type="presParOf" srcId="{AB73A862-A083-4E12-B150-E08C499CF0A7}" destId="{80424C54-0885-41C7-BDA0-D0C72B39E3AF}" srcOrd="5" destOrd="0" presId="urn:microsoft.com/office/officeart/2005/8/layout/chevron1"/>
    <dgm:cxn modelId="{07EDF553-25D8-4F28-97CE-3DE3AF2EA695}" type="presParOf" srcId="{AB73A862-A083-4E12-B150-E08C499CF0A7}" destId="{767535D8-D322-4EE2-B289-486EC84772F6}" srcOrd="6" destOrd="0" presId="urn:microsoft.com/office/officeart/2005/8/layout/chevron1"/>
    <dgm:cxn modelId="{49546FC2-2C5A-49A8-A120-259A5E778844}" type="presParOf" srcId="{AB73A862-A083-4E12-B150-E08C499CF0A7}" destId="{57F81A02-C3B7-49D6-A063-9A4F7A2B8818}" srcOrd="7" destOrd="0" presId="urn:microsoft.com/office/officeart/2005/8/layout/chevron1"/>
    <dgm:cxn modelId="{57435C01-2D8F-4E2E-9160-206F1B6F5954}" type="presParOf" srcId="{AB73A862-A083-4E12-B150-E08C499CF0A7}" destId="{07E6A972-3A83-4C78-BFDA-1B4CF78920C4}" srcOrd="8" destOrd="0" presId="urn:microsoft.com/office/officeart/2005/8/layout/chevron1"/>
    <dgm:cxn modelId="{0ADB66E9-2D46-477E-9983-301EFC073D8A}" type="presParOf" srcId="{AB73A862-A083-4E12-B150-E08C499CF0A7}" destId="{391A9A3F-5CCB-4186-B959-924F31C7FCB2}" srcOrd="9" destOrd="0" presId="urn:microsoft.com/office/officeart/2005/8/layout/chevron1"/>
    <dgm:cxn modelId="{0E64E422-6354-476C-9A02-1771036285D2}" type="presParOf" srcId="{AB73A862-A083-4E12-B150-E08C499CF0A7}" destId="{8EFEDE36-ACCB-4200-B101-29BBB862DD7F}" srcOrd="10" destOrd="0" presId="urn:microsoft.com/office/officeart/2005/8/layout/chevron1"/>
    <dgm:cxn modelId="{8D1C1392-0E6E-466D-B09B-ACB0AB4AFBD0}" type="presParOf" srcId="{AB73A862-A083-4E12-B150-E08C499CF0A7}" destId="{527889C8-447E-4B5D-B2B0-D7DFFDFD4B84}" srcOrd="11" destOrd="0" presId="urn:microsoft.com/office/officeart/2005/8/layout/chevron1"/>
    <dgm:cxn modelId="{06AC4BC2-5637-469A-B162-D80DE628FAC2}" type="presParOf" srcId="{AB73A862-A083-4E12-B150-E08C499CF0A7}" destId="{8C154B3D-79C0-447E-8CA8-DA8BDFD27C66}" srcOrd="1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6C3653-ED3C-4ED3-AD12-046FBBC3ABF3}" type="doc">
      <dgm:prSet loTypeId="urn:microsoft.com/office/officeart/2005/8/layout/vList3" loCatId="list" qsTypeId="urn:microsoft.com/office/officeart/2005/8/quickstyle/simple4" qsCatId="simple" csTypeId="urn:microsoft.com/office/officeart/2005/8/colors/colorful5" csCatId="colorful" phldr="1"/>
      <dgm:spPr/>
    </dgm:pt>
    <dgm:pt modelId="{ED7CF632-320E-47CA-80FF-F0A851716022}">
      <dgm:prSet/>
      <dgm:spPr/>
      <dgm:t>
        <a:bodyPr/>
        <a:lstStyle/>
        <a:p>
          <a:pPr marL="0" lvl="0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b="1" dirty="0"/>
            <a:t>ВІЗУАЛЬНА / ІЛЮСТРАТИВНА ФОРМА</a:t>
          </a:r>
        </a:p>
      </dgm:t>
    </dgm:pt>
    <dgm:pt modelId="{C4E480CC-D302-4CCD-B302-481416D4283E}" type="parTrans" cxnId="{7C424DBB-3D92-4949-8A4C-F779D8FD4C33}">
      <dgm:prSet/>
      <dgm:spPr/>
      <dgm:t>
        <a:bodyPr/>
        <a:lstStyle/>
        <a:p>
          <a:endParaRPr lang="uk-UA"/>
        </a:p>
      </dgm:t>
    </dgm:pt>
    <dgm:pt modelId="{03D913AD-1ED8-4E65-8ED9-3E8C615FC332}" type="sibTrans" cxnId="{7C424DBB-3D92-4949-8A4C-F779D8FD4C33}">
      <dgm:prSet/>
      <dgm:spPr/>
      <dgm:t>
        <a:bodyPr/>
        <a:lstStyle/>
        <a:p>
          <a:endParaRPr lang="uk-UA"/>
        </a:p>
      </dgm:t>
    </dgm:pt>
    <dgm:pt modelId="{5B18404C-7C7E-49CD-82AD-0223EA390E8E}">
      <dgm:prSet/>
      <dgm:spPr/>
      <dgm:t>
        <a:bodyPr/>
        <a:lstStyle/>
        <a:p>
          <a:r>
            <a:rPr lang="uk-UA" b="1"/>
            <a:t>ГРАФІЧНА ФОРМА</a:t>
          </a:r>
          <a:endParaRPr lang="uk-UA" b="1" dirty="0"/>
        </a:p>
      </dgm:t>
    </dgm:pt>
    <dgm:pt modelId="{1BFDA0EA-12EF-4B20-8AB1-BAA33B6DF999}" type="parTrans" cxnId="{BF2F1B88-311A-41AA-B437-0FD98A8A78BF}">
      <dgm:prSet/>
      <dgm:spPr/>
      <dgm:t>
        <a:bodyPr/>
        <a:lstStyle/>
        <a:p>
          <a:endParaRPr lang="uk-UA"/>
        </a:p>
      </dgm:t>
    </dgm:pt>
    <dgm:pt modelId="{26A659C0-8232-4CEB-B5FE-C6EEFAE199EB}" type="sibTrans" cxnId="{BF2F1B88-311A-41AA-B437-0FD98A8A78BF}">
      <dgm:prSet/>
      <dgm:spPr/>
      <dgm:t>
        <a:bodyPr/>
        <a:lstStyle/>
        <a:p>
          <a:endParaRPr lang="uk-UA"/>
        </a:p>
      </dgm:t>
    </dgm:pt>
    <dgm:pt modelId="{C52DC1E0-DB70-4C4A-AA61-377E80B23976}">
      <dgm:prSet/>
      <dgm:spPr/>
      <dgm:t>
        <a:bodyPr/>
        <a:lstStyle/>
        <a:p>
          <a:r>
            <a:rPr lang="uk-UA" b="1"/>
            <a:t>УСНА ФОРМА РЕФЛЕКСІЇ</a:t>
          </a:r>
          <a:endParaRPr lang="uk-UA" b="1" dirty="0"/>
        </a:p>
      </dgm:t>
    </dgm:pt>
    <dgm:pt modelId="{DEAD19C6-63C2-479D-A4F0-8D2D8AEEA815}" type="parTrans" cxnId="{C7611EE8-AA27-4051-97A4-431544BF21D8}">
      <dgm:prSet/>
      <dgm:spPr/>
      <dgm:t>
        <a:bodyPr/>
        <a:lstStyle/>
        <a:p>
          <a:endParaRPr lang="uk-UA"/>
        </a:p>
      </dgm:t>
    </dgm:pt>
    <dgm:pt modelId="{7BFC3A47-FE87-4ED0-8EEA-DED9CF306D3C}" type="sibTrans" cxnId="{C7611EE8-AA27-4051-97A4-431544BF21D8}">
      <dgm:prSet/>
      <dgm:spPr/>
      <dgm:t>
        <a:bodyPr/>
        <a:lstStyle/>
        <a:p>
          <a:endParaRPr lang="uk-UA"/>
        </a:p>
      </dgm:t>
    </dgm:pt>
    <dgm:pt modelId="{3EB3EE2D-2108-4A1C-9D8B-08A8B5AE3F13}">
      <dgm:prSet/>
      <dgm:spPr/>
      <dgm:t>
        <a:bodyPr/>
        <a:lstStyle/>
        <a:p>
          <a:r>
            <a:rPr lang="uk-UA" b="1"/>
            <a:t>ПИСЬМОВА ФОРМА</a:t>
          </a:r>
          <a:endParaRPr lang="uk-UA" b="1" dirty="0"/>
        </a:p>
      </dgm:t>
    </dgm:pt>
    <dgm:pt modelId="{EF7C8223-2640-43D9-AF89-271E74F0C0DB}" type="parTrans" cxnId="{C5D59DEE-EDAD-4390-B7C5-A78FD605999E}">
      <dgm:prSet/>
      <dgm:spPr/>
      <dgm:t>
        <a:bodyPr/>
        <a:lstStyle/>
        <a:p>
          <a:endParaRPr lang="uk-UA"/>
        </a:p>
      </dgm:t>
    </dgm:pt>
    <dgm:pt modelId="{AF6D5B8E-DB13-400C-853D-1ECE4B680C33}" type="sibTrans" cxnId="{C5D59DEE-EDAD-4390-B7C5-A78FD605999E}">
      <dgm:prSet/>
      <dgm:spPr/>
      <dgm:t>
        <a:bodyPr/>
        <a:lstStyle/>
        <a:p>
          <a:endParaRPr lang="uk-UA"/>
        </a:p>
      </dgm:t>
    </dgm:pt>
    <dgm:pt modelId="{5ACF047F-15AD-469B-A0CC-1B2CDC1AFB29}">
      <dgm:prSet/>
      <dgm:spPr/>
      <dgm:t>
        <a:bodyPr/>
        <a:lstStyle/>
        <a:p>
          <a:r>
            <a:rPr lang="uk-UA" b="1" dirty="0"/>
            <a:t>ПРЕДМЕТНО-МАНІПУЛЯТИВНА ФОРМА</a:t>
          </a:r>
        </a:p>
      </dgm:t>
    </dgm:pt>
    <dgm:pt modelId="{72C24E09-AA5B-409C-83C6-219EAED5E13B}" type="parTrans" cxnId="{C5837FB4-549C-4F40-90EF-AC557554D007}">
      <dgm:prSet/>
      <dgm:spPr/>
      <dgm:t>
        <a:bodyPr/>
        <a:lstStyle/>
        <a:p>
          <a:endParaRPr lang="uk-UA"/>
        </a:p>
      </dgm:t>
    </dgm:pt>
    <dgm:pt modelId="{533383B7-7268-4174-A528-73A12004F3EE}" type="sibTrans" cxnId="{C5837FB4-549C-4F40-90EF-AC557554D007}">
      <dgm:prSet/>
      <dgm:spPr/>
      <dgm:t>
        <a:bodyPr/>
        <a:lstStyle/>
        <a:p>
          <a:endParaRPr lang="uk-UA"/>
        </a:p>
      </dgm:t>
    </dgm:pt>
    <dgm:pt modelId="{962D732B-CB1D-4329-A0AF-17340BEA96A5}">
      <dgm:prSet/>
      <dgm:spPr/>
      <dgm:t>
        <a:bodyPr/>
        <a:lstStyle/>
        <a:p>
          <a:r>
            <a:rPr lang="uk-UA" b="1" dirty="0">
              <a:solidFill>
                <a:schemeClr val="bg1"/>
              </a:solidFill>
            </a:rPr>
            <a:t>РУХОВА ФОРМА</a:t>
          </a:r>
        </a:p>
      </dgm:t>
    </dgm:pt>
    <dgm:pt modelId="{9E375814-CD19-4778-BEBE-47D5D9EA7818}" type="parTrans" cxnId="{7D237434-4072-4678-8589-18386040C297}">
      <dgm:prSet/>
      <dgm:spPr/>
      <dgm:t>
        <a:bodyPr/>
        <a:lstStyle/>
        <a:p>
          <a:endParaRPr lang="uk-UA"/>
        </a:p>
      </dgm:t>
    </dgm:pt>
    <dgm:pt modelId="{13DA1084-A08D-4C05-AD4E-008F4ED7CDE1}" type="sibTrans" cxnId="{7D237434-4072-4678-8589-18386040C297}">
      <dgm:prSet/>
      <dgm:spPr/>
      <dgm:t>
        <a:bodyPr/>
        <a:lstStyle/>
        <a:p>
          <a:endParaRPr lang="uk-UA"/>
        </a:p>
      </dgm:t>
    </dgm:pt>
    <dgm:pt modelId="{4F66AB0D-7756-4E96-A10A-62C558A5358A}" type="pres">
      <dgm:prSet presAssocID="{5F6C3653-ED3C-4ED3-AD12-046FBBC3ABF3}" presName="linearFlow" presStyleCnt="0">
        <dgm:presLayoutVars>
          <dgm:dir/>
          <dgm:resizeHandles val="exact"/>
        </dgm:presLayoutVars>
      </dgm:prSet>
      <dgm:spPr/>
    </dgm:pt>
    <dgm:pt modelId="{8AB1D466-6E12-42D4-9C13-838EEFACFAAD}" type="pres">
      <dgm:prSet presAssocID="{C52DC1E0-DB70-4C4A-AA61-377E80B23976}" presName="composite" presStyleCnt="0"/>
      <dgm:spPr/>
    </dgm:pt>
    <dgm:pt modelId="{76F0F663-4108-4690-B5CF-5827F734A9CB}" type="pres">
      <dgm:prSet presAssocID="{C52DC1E0-DB70-4C4A-AA61-377E80B23976}" presName="imgShp" presStyleLbl="fgImgPlace1" presStyleIdx="0" presStyleCnt="6"/>
      <dgm:spPr/>
    </dgm:pt>
    <dgm:pt modelId="{BC356500-9E37-4607-A6A7-C5E99B25DD90}" type="pres">
      <dgm:prSet presAssocID="{C52DC1E0-DB70-4C4A-AA61-377E80B23976}" presName="txShp" presStyleLbl="node1" presStyleIdx="0" presStyleCnt="6">
        <dgm:presLayoutVars>
          <dgm:bulletEnabled val="1"/>
        </dgm:presLayoutVars>
      </dgm:prSet>
      <dgm:spPr/>
    </dgm:pt>
    <dgm:pt modelId="{CECCF193-07E6-41A6-8182-98086F90F6B6}" type="pres">
      <dgm:prSet presAssocID="{7BFC3A47-FE87-4ED0-8EEA-DED9CF306D3C}" presName="spacing" presStyleCnt="0"/>
      <dgm:spPr/>
    </dgm:pt>
    <dgm:pt modelId="{E1E7CFC5-CF9F-4873-9E05-4F244357F0AA}" type="pres">
      <dgm:prSet presAssocID="{3EB3EE2D-2108-4A1C-9D8B-08A8B5AE3F13}" presName="composite" presStyleCnt="0"/>
      <dgm:spPr/>
    </dgm:pt>
    <dgm:pt modelId="{A98C2705-B4B8-4C7C-B148-B7320FE092EA}" type="pres">
      <dgm:prSet presAssocID="{3EB3EE2D-2108-4A1C-9D8B-08A8B5AE3F13}" presName="imgShp" presStyleLbl="fgImgPlace1" presStyleIdx="1" presStyleCnt="6"/>
      <dgm:spPr/>
    </dgm:pt>
    <dgm:pt modelId="{01321B07-1469-4FDD-B5F0-F12F3E1CE16E}" type="pres">
      <dgm:prSet presAssocID="{3EB3EE2D-2108-4A1C-9D8B-08A8B5AE3F13}" presName="txShp" presStyleLbl="node1" presStyleIdx="1" presStyleCnt="6" custLinFactNeighborX="58" custLinFactNeighborY="-1236">
        <dgm:presLayoutVars>
          <dgm:bulletEnabled val="1"/>
        </dgm:presLayoutVars>
      </dgm:prSet>
      <dgm:spPr/>
    </dgm:pt>
    <dgm:pt modelId="{F3ADAF83-C8CD-4B81-BB65-9E50DC7A4695}" type="pres">
      <dgm:prSet presAssocID="{AF6D5B8E-DB13-400C-853D-1ECE4B680C33}" presName="spacing" presStyleCnt="0"/>
      <dgm:spPr/>
    </dgm:pt>
    <dgm:pt modelId="{44320A70-A9F8-4BED-9CD3-FC8737C423FE}" type="pres">
      <dgm:prSet presAssocID="{5B18404C-7C7E-49CD-82AD-0223EA390E8E}" presName="composite" presStyleCnt="0"/>
      <dgm:spPr/>
    </dgm:pt>
    <dgm:pt modelId="{69CFC9AD-2649-4028-95AF-1B0E8B70BCD5}" type="pres">
      <dgm:prSet presAssocID="{5B18404C-7C7E-49CD-82AD-0223EA390E8E}" presName="imgShp" presStyleLbl="fgImgPlace1" presStyleIdx="2" presStyleCnt="6"/>
      <dgm:spPr/>
    </dgm:pt>
    <dgm:pt modelId="{E79AC6D2-08E0-489E-A5EF-80726A3D7026}" type="pres">
      <dgm:prSet presAssocID="{5B18404C-7C7E-49CD-82AD-0223EA390E8E}" presName="txShp" presStyleLbl="node1" presStyleIdx="2" presStyleCnt="6">
        <dgm:presLayoutVars>
          <dgm:bulletEnabled val="1"/>
        </dgm:presLayoutVars>
      </dgm:prSet>
      <dgm:spPr/>
    </dgm:pt>
    <dgm:pt modelId="{F4068362-56A9-4EC8-A76B-61A3FA90B320}" type="pres">
      <dgm:prSet presAssocID="{26A659C0-8232-4CEB-B5FE-C6EEFAE199EB}" presName="spacing" presStyleCnt="0"/>
      <dgm:spPr/>
    </dgm:pt>
    <dgm:pt modelId="{06BFA0EE-A644-4451-B9CF-7B9ACD0D8483}" type="pres">
      <dgm:prSet presAssocID="{ED7CF632-320E-47CA-80FF-F0A851716022}" presName="composite" presStyleCnt="0"/>
      <dgm:spPr/>
    </dgm:pt>
    <dgm:pt modelId="{78173903-326C-4056-8F2C-B530C33AC48F}" type="pres">
      <dgm:prSet presAssocID="{ED7CF632-320E-47CA-80FF-F0A851716022}" presName="imgShp" presStyleLbl="fgImgPlace1" presStyleIdx="3" presStyleCnt="6"/>
      <dgm:spPr/>
    </dgm:pt>
    <dgm:pt modelId="{AFC835D9-BD00-457B-8D73-B7CD9AC119FE}" type="pres">
      <dgm:prSet presAssocID="{ED7CF632-320E-47CA-80FF-F0A851716022}" presName="txShp" presStyleLbl="node1" presStyleIdx="3" presStyleCnt="6" custLinFactNeighborX="605" custLinFactNeighborY="532">
        <dgm:presLayoutVars>
          <dgm:bulletEnabled val="1"/>
        </dgm:presLayoutVars>
      </dgm:prSet>
      <dgm:spPr/>
    </dgm:pt>
    <dgm:pt modelId="{23A64A61-72FC-4413-B3DF-70B830A29D44}" type="pres">
      <dgm:prSet presAssocID="{03D913AD-1ED8-4E65-8ED9-3E8C615FC332}" presName="spacing" presStyleCnt="0"/>
      <dgm:spPr/>
    </dgm:pt>
    <dgm:pt modelId="{A666C840-808A-463B-AAFF-1D6E8982ADBD}" type="pres">
      <dgm:prSet presAssocID="{962D732B-CB1D-4329-A0AF-17340BEA96A5}" presName="composite" presStyleCnt="0"/>
      <dgm:spPr/>
    </dgm:pt>
    <dgm:pt modelId="{C33C7272-A8A0-4449-97E2-31F4DA00F635}" type="pres">
      <dgm:prSet presAssocID="{962D732B-CB1D-4329-A0AF-17340BEA96A5}" presName="imgShp" presStyleLbl="fgImgPlace1" presStyleIdx="4" presStyleCnt="6"/>
      <dgm:spPr/>
    </dgm:pt>
    <dgm:pt modelId="{EF334503-457A-43A1-AC71-E6CF9F118A0E}" type="pres">
      <dgm:prSet presAssocID="{962D732B-CB1D-4329-A0AF-17340BEA96A5}" presName="txShp" presStyleLbl="node1" presStyleIdx="4" presStyleCnt="6">
        <dgm:presLayoutVars>
          <dgm:bulletEnabled val="1"/>
        </dgm:presLayoutVars>
      </dgm:prSet>
      <dgm:spPr/>
    </dgm:pt>
    <dgm:pt modelId="{5092BE91-2995-4C1F-ADA7-DD86D579DBC6}" type="pres">
      <dgm:prSet presAssocID="{13DA1084-A08D-4C05-AD4E-008F4ED7CDE1}" presName="spacing" presStyleCnt="0"/>
      <dgm:spPr/>
    </dgm:pt>
    <dgm:pt modelId="{3C3AA93D-B745-40DF-8CA5-9D23BB5D98D8}" type="pres">
      <dgm:prSet presAssocID="{5ACF047F-15AD-469B-A0CC-1B2CDC1AFB29}" presName="composite" presStyleCnt="0"/>
      <dgm:spPr/>
    </dgm:pt>
    <dgm:pt modelId="{F66AB191-E0F0-456B-8C3D-8326A832A9E0}" type="pres">
      <dgm:prSet presAssocID="{5ACF047F-15AD-469B-A0CC-1B2CDC1AFB29}" presName="imgShp" presStyleLbl="fgImgPlace1" presStyleIdx="5" presStyleCnt="6"/>
      <dgm:spPr/>
    </dgm:pt>
    <dgm:pt modelId="{AC7742BA-8AEC-412C-94D7-CBF13369B1E8}" type="pres">
      <dgm:prSet presAssocID="{5ACF047F-15AD-469B-A0CC-1B2CDC1AFB29}" presName="txShp" presStyleLbl="node1" presStyleIdx="5" presStyleCnt="6">
        <dgm:presLayoutVars>
          <dgm:bulletEnabled val="1"/>
        </dgm:presLayoutVars>
      </dgm:prSet>
      <dgm:spPr/>
    </dgm:pt>
  </dgm:ptLst>
  <dgm:cxnLst>
    <dgm:cxn modelId="{9D1DBB13-5E97-4BCF-9444-BB976CB8873E}" type="presOf" srcId="{ED7CF632-320E-47CA-80FF-F0A851716022}" destId="{AFC835D9-BD00-457B-8D73-B7CD9AC119FE}" srcOrd="0" destOrd="0" presId="urn:microsoft.com/office/officeart/2005/8/layout/vList3"/>
    <dgm:cxn modelId="{7D237434-4072-4678-8589-18386040C297}" srcId="{5F6C3653-ED3C-4ED3-AD12-046FBBC3ABF3}" destId="{962D732B-CB1D-4329-A0AF-17340BEA96A5}" srcOrd="4" destOrd="0" parTransId="{9E375814-CD19-4778-BEBE-47D5D9EA7818}" sibTransId="{13DA1084-A08D-4C05-AD4E-008F4ED7CDE1}"/>
    <dgm:cxn modelId="{22668164-6F30-48F6-A5F4-9D71FCAE94F2}" type="presOf" srcId="{962D732B-CB1D-4329-A0AF-17340BEA96A5}" destId="{EF334503-457A-43A1-AC71-E6CF9F118A0E}" srcOrd="0" destOrd="0" presId="urn:microsoft.com/office/officeart/2005/8/layout/vList3"/>
    <dgm:cxn modelId="{0EA53878-BEA4-4422-9773-933FBE586C50}" type="presOf" srcId="{5ACF047F-15AD-469B-A0CC-1B2CDC1AFB29}" destId="{AC7742BA-8AEC-412C-94D7-CBF13369B1E8}" srcOrd="0" destOrd="0" presId="urn:microsoft.com/office/officeart/2005/8/layout/vList3"/>
    <dgm:cxn modelId="{BF2F1B88-311A-41AA-B437-0FD98A8A78BF}" srcId="{5F6C3653-ED3C-4ED3-AD12-046FBBC3ABF3}" destId="{5B18404C-7C7E-49CD-82AD-0223EA390E8E}" srcOrd="2" destOrd="0" parTransId="{1BFDA0EA-12EF-4B20-8AB1-BAA33B6DF999}" sibTransId="{26A659C0-8232-4CEB-B5FE-C6EEFAE199EB}"/>
    <dgm:cxn modelId="{98306998-03D2-48EA-BD46-AD8F9883D37C}" type="presOf" srcId="{3EB3EE2D-2108-4A1C-9D8B-08A8B5AE3F13}" destId="{01321B07-1469-4FDD-B5F0-F12F3E1CE16E}" srcOrd="0" destOrd="0" presId="urn:microsoft.com/office/officeart/2005/8/layout/vList3"/>
    <dgm:cxn modelId="{63AA0DAD-1019-4FF6-9AA5-C7950E966D36}" type="presOf" srcId="{C52DC1E0-DB70-4C4A-AA61-377E80B23976}" destId="{BC356500-9E37-4607-A6A7-C5E99B25DD90}" srcOrd="0" destOrd="0" presId="urn:microsoft.com/office/officeart/2005/8/layout/vList3"/>
    <dgm:cxn modelId="{C5837FB4-549C-4F40-90EF-AC557554D007}" srcId="{5F6C3653-ED3C-4ED3-AD12-046FBBC3ABF3}" destId="{5ACF047F-15AD-469B-A0CC-1B2CDC1AFB29}" srcOrd="5" destOrd="0" parTransId="{72C24E09-AA5B-409C-83C6-219EAED5E13B}" sibTransId="{533383B7-7268-4174-A528-73A12004F3EE}"/>
    <dgm:cxn modelId="{C99690B6-0BC7-44D2-BF0B-532C5853657C}" type="presOf" srcId="{5F6C3653-ED3C-4ED3-AD12-046FBBC3ABF3}" destId="{4F66AB0D-7756-4E96-A10A-62C558A5358A}" srcOrd="0" destOrd="0" presId="urn:microsoft.com/office/officeart/2005/8/layout/vList3"/>
    <dgm:cxn modelId="{7C424DBB-3D92-4949-8A4C-F779D8FD4C33}" srcId="{5F6C3653-ED3C-4ED3-AD12-046FBBC3ABF3}" destId="{ED7CF632-320E-47CA-80FF-F0A851716022}" srcOrd="3" destOrd="0" parTransId="{C4E480CC-D302-4CCD-B302-481416D4283E}" sibTransId="{03D913AD-1ED8-4E65-8ED9-3E8C615FC332}"/>
    <dgm:cxn modelId="{60BCBACA-3694-4AB4-9F55-87B3DEE96309}" type="presOf" srcId="{5B18404C-7C7E-49CD-82AD-0223EA390E8E}" destId="{E79AC6D2-08E0-489E-A5EF-80726A3D7026}" srcOrd="0" destOrd="0" presId="urn:microsoft.com/office/officeart/2005/8/layout/vList3"/>
    <dgm:cxn modelId="{C7611EE8-AA27-4051-97A4-431544BF21D8}" srcId="{5F6C3653-ED3C-4ED3-AD12-046FBBC3ABF3}" destId="{C52DC1E0-DB70-4C4A-AA61-377E80B23976}" srcOrd="0" destOrd="0" parTransId="{DEAD19C6-63C2-479D-A4F0-8D2D8AEEA815}" sibTransId="{7BFC3A47-FE87-4ED0-8EEA-DED9CF306D3C}"/>
    <dgm:cxn modelId="{C5D59DEE-EDAD-4390-B7C5-A78FD605999E}" srcId="{5F6C3653-ED3C-4ED3-AD12-046FBBC3ABF3}" destId="{3EB3EE2D-2108-4A1C-9D8B-08A8B5AE3F13}" srcOrd="1" destOrd="0" parTransId="{EF7C8223-2640-43D9-AF89-271E74F0C0DB}" sibTransId="{AF6D5B8E-DB13-400C-853D-1ECE4B680C33}"/>
    <dgm:cxn modelId="{A82907AB-A458-497D-A813-0AF85E9A5FA9}" type="presParOf" srcId="{4F66AB0D-7756-4E96-A10A-62C558A5358A}" destId="{8AB1D466-6E12-42D4-9C13-838EEFACFAAD}" srcOrd="0" destOrd="0" presId="urn:microsoft.com/office/officeart/2005/8/layout/vList3"/>
    <dgm:cxn modelId="{157376B0-E5FE-4E46-A6EA-A7A706EF09D4}" type="presParOf" srcId="{8AB1D466-6E12-42D4-9C13-838EEFACFAAD}" destId="{76F0F663-4108-4690-B5CF-5827F734A9CB}" srcOrd="0" destOrd="0" presId="urn:microsoft.com/office/officeart/2005/8/layout/vList3"/>
    <dgm:cxn modelId="{DE3EC82C-E0AD-4698-AA77-5F52BCF3199B}" type="presParOf" srcId="{8AB1D466-6E12-42D4-9C13-838EEFACFAAD}" destId="{BC356500-9E37-4607-A6A7-C5E99B25DD90}" srcOrd="1" destOrd="0" presId="urn:microsoft.com/office/officeart/2005/8/layout/vList3"/>
    <dgm:cxn modelId="{51F9640E-2C7D-4806-AC60-38EF63D6EDF6}" type="presParOf" srcId="{4F66AB0D-7756-4E96-A10A-62C558A5358A}" destId="{CECCF193-07E6-41A6-8182-98086F90F6B6}" srcOrd="1" destOrd="0" presId="urn:microsoft.com/office/officeart/2005/8/layout/vList3"/>
    <dgm:cxn modelId="{1E191443-9F3E-4A13-B3AA-93651AA2826D}" type="presParOf" srcId="{4F66AB0D-7756-4E96-A10A-62C558A5358A}" destId="{E1E7CFC5-CF9F-4873-9E05-4F244357F0AA}" srcOrd="2" destOrd="0" presId="urn:microsoft.com/office/officeart/2005/8/layout/vList3"/>
    <dgm:cxn modelId="{02974DE2-155D-40B4-B6CB-4B692F5640CA}" type="presParOf" srcId="{E1E7CFC5-CF9F-4873-9E05-4F244357F0AA}" destId="{A98C2705-B4B8-4C7C-B148-B7320FE092EA}" srcOrd="0" destOrd="0" presId="urn:microsoft.com/office/officeart/2005/8/layout/vList3"/>
    <dgm:cxn modelId="{58B1064A-2E12-4DEA-A7F5-B752328F2BDE}" type="presParOf" srcId="{E1E7CFC5-CF9F-4873-9E05-4F244357F0AA}" destId="{01321B07-1469-4FDD-B5F0-F12F3E1CE16E}" srcOrd="1" destOrd="0" presId="urn:microsoft.com/office/officeart/2005/8/layout/vList3"/>
    <dgm:cxn modelId="{CB1FB329-D102-4387-9DD7-20C11AE399D5}" type="presParOf" srcId="{4F66AB0D-7756-4E96-A10A-62C558A5358A}" destId="{F3ADAF83-C8CD-4B81-BB65-9E50DC7A4695}" srcOrd="3" destOrd="0" presId="urn:microsoft.com/office/officeart/2005/8/layout/vList3"/>
    <dgm:cxn modelId="{66A6FD47-CB02-4D61-BCEF-4530002DF434}" type="presParOf" srcId="{4F66AB0D-7756-4E96-A10A-62C558A5358A}" destId="{44320A70-A9F8-4BED-9CD3-FC8737C423FE}" srcOrd="4" destOrd="0" presId="urn:microsoft.com/office/officeart/2005/8/layout/vList3"/>
    <dgm:cxn modelId="{6983D44B-7686-416A-9B51-6DCC6A51654D}" type="presParOf" srcId="{44320A70-A9F8-4BED-9CD3-FC8737C423FE}" destId="{69CFC9AD-2649-4028-95AF-1B0E8B70BCD5}" srcOrd="0" destOrd="0" presId="urn:microsoft.com/office/officeart/2005/8/layout/vList3"/>
    <dgm:cxn modelId="{72A25B8B-2751-4099-AA5D-86213D96D091}" type="presParOf" srcId="{44320A70-A9F8-4BED-9CD3-FC8737C423FE}" destId="{E79AC6D2-08E0-489E-A5EF-80726A3D7026}" srcOrd="1" destOrd="0" presId="urn:microsoft.com/office/officeart/2005/8/layout/vList3"/>
    <dgm:cxn modelId="{BFC6EAFB-999F-4B39-A7A4-6A1D8BCCE3CC}" type="presParOf" srcId="{4F66AB0D-7756-4E96-A10A-62C558A5358A}" destId="{F4068362-56A9-4EC8-A76B-61A3FA90B320}" srcOrd="5" destOrd="0" presId="urn:microsoft.com/office/officeart/2005/8/layout/vList3"/>
    <dgm:cxn modelId="{49447A08-3602-4502-8DDB-72BEB74E21D4}" type="presParOf" srcId="{4F66AB0D-7756-4E96-A10A-62C558A5358A}" destId="{06BFA0EE-A644-4451-B9CF-7B9ACD0D8483}" srcOrd="6" destOrd="0" presId="urn:microsoft.com/office/officeart/2005/8/layout/vList3"/>
    <dgm:cxn modelId="{0B1E19F3-7D77-4D56-9360-0654629EC191}" type="presParOf" srcId="{06BFA0EE-A644-4451-B9CF-7B9ACD0D8483}" destId="{78173903-326C-4056-8F2C-B530C33AC48F}" srcOrd="0" destOrd="0" presId="urn:microsoft.com/office/officeart/2005/8/layout/vList3"/>
    <dgm:cxn modelId="{0C502684-7FEB-406A-B3A4-9F0C15505384}" type="presParOf" srcId="{06BFA0EE-A644-4451-B9CF-7B9ACD0D8483}" destId="{AFC835D9-BD00-457B-8D73-B7CD9AC119FE}" srcOrd="1" destOrd="0" presId="urn:microsoft.com/office/officeart/2005/8/layout/vList3"/>
    <dgm:cxn modelId="{CE9B9F6C-058F-4B3D-9728-C3BBC32D499C}" type="presParOf" srcId="{4F66AB0D-7756-4E96-A10A-62C558A5358A}" destId="{23A64A61-72FC-4413-B3DF-70B830A29D44}" srcOrd="7" destOrd="0" presId="urn:microsoft.com/office/officeart/2005/8/layout/vList3"/>
    <dgm:cxn modelId="{99EDEB69-41F5-4D05-8542-109355E5F784}" type="presParOf" srcId="{4F66AB0D-7756-4E96-A10A-62C558A5358A}" destId="{A666C840-808A-463B-AAFF-1D6E8982ADBD}" srcOrd="8" destOrd="0" presId="urn:microsoft.com/office/officeart/2005/8/layout/vList3"/>
    <dgm:cxn modelId="{67DDCB79-06FF-45E9-AE5B-CA29C0A6C20D}" type="presParOf" srcId="{A666C840-808A-463B-AAFF-1D6E8982ADBD}" destId="{C33C7272-A8A0-4449-97E2-31F4DA00F635}" srcOrd="0" destOrd="0" presId="urn:microsoft.com/office/officeart/2005/8/layout/vList3"/>
    <dgm:cxn modelId="{4294A86D-1782-41D8-8449-CEF9577C8D25}" type="presParOf" srcId="{A666C840-808A-463B-AAFF-1D6E8982ADBD}" destId="{EF334503-457A-43A1-AC71-E6CF9F118A0E}" srcOrd="1" destOrd="0" presId="urn:microsoft.com/office/officeart/2005/8/layout/vList3"/>
    <dgm:cxn modelId="{F2EC8B1A-3ED2-478E-9334-E09E216CDBE0}" type="presParOf" srcId="{4F66AB0D-7756-4E96-A10A-62C558A5358A}" destId="{5092BE91-2995-4C1F-ADA7-DD86D579DBC6}" srcOrd="9" destOrd="0" presId="urn:microsoft.com/office/officeart/2005/8/layout/vList3"/>
    <dgm:cxn modelId="{A89ACF5A-987F-4FE0-9B8D-8194E3204108}" type="presParOf" srcId="{4F66AB0D-7756-4E96-A10A-62C558A5358A}" destId="{3C3AA93D-B745-40DF-8CA5-9D23BB5D98D8}" srcOrd="10" destOrd="0" presId="urn:microsoft.com/office/officeart/2005/8/layout/vList3"/>
    <dgm:cxn modelId="{9A10C43B-3869-49C5-A752-17C69416AEE6}" type="presParOf" srcId="{3C3AA93D-B745-40DF-8CA5-9D23BB5D98D8}" destId="{F66AB191-E0F0-456B-8C3D-8326A832A9E0}" srcOrd="0" destOrd="0" presId="urn:microsoft.com/office/officeart/2005/8/layout/vList3"/>
    <dgm:cxn modelId="{8A7CB0AF-C47E-44C8-8AA7-7BEBDEAFEC17}" type="presParOf" srcId="{3C3AA93D-B745-40DF-8CA5-9D23BB5D98D8}" destId="{AC7742BA-8AEC-412C-94D7-CBF13369B1E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7674FD-C12C-4E22-A9C2-582298241F81}" type="doc">
      <dgm:prSet loTypeId="urn:microsoft.com/office/officeart/2005/8/layout/hProcess9" loCatId="process" qsTypeId="urn:microsoft.com/office/officeart/2005/8/quickstyle/simple1" qsCatId="simple" csTypeId="urn:microsoft.com/office/officeart/2005/8/colors/accent3_2" csCatId="accent3" phldr="1"/>
      <dgm:spPr/>
    </dgm:pt>
    <dgm:pt modelId="{0B35476A-CAAF-4FD8-BE68-885C6005FF01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uk-UA" sz="1600" dirty="0">
              <a:solidFill>
                <a:srgbClr val="002060"/>
              </a:solidFill>
            </a:rPr>
            <a:t>Самокритика </a:t>
          </a:r>
        </a:p>
      </dgm:t>
    </dgm:pt>
    <dgm:pt modelId="{4A623253-A922-48BD-AADF-8810846F11E8}" type="parTrans" cxnId="{34EA6B17-A007-4CA3-A543-E967AB0DA7AA}">
      <dgm:prSet/>
      <dgm:spPr/>
      <dgm:t>
        <a:bodyPr/>
        <a:lstStyle/>
        <a:p>
          <a:endParaRPr lang="uk-UA"/>
        </a:p>
      </dgm:t>
    </dgm:pt>
    <dgm:pt modelId="{7D6B812E-D66D-447F-A645-E681CE6B6247}" type="sibTrans" cxnId="{34EA6B17-A007-4CA3-A543-E967AB0DA7AA}">
      <dgm:prSet/>
      <dgm:spPr/>
      <dgm:t>
        <a:bodyPr/>
        <a:lstStyle/>
        <a:p>
          <a:endParaRPr lang="uk-UA"/>
        </a:p>
      </dgm:t>
    </dgm:pt>
    <dgm:pt modelId="{753DD71A-64D7-4503-893F-3ABD94289D71}">
      <dgm:prSet phldrT="[Текст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uk-UA" sz="1100" dirty="0"/>
            <a:t>Безсистемність </a:t>
          </a:r>
        </a:p>
        <a:p>
          <a:r>
            <a:rPr lang="uk-UA" sz="1100" dirty="0"/>
            <a:t>у мисленні, діях, саморозвитку</a:t>
          </a:r>
        </a:p>
      </dgm:t>
    </dgm:pt>
    <dgm:pt modelId="{55580F08-6A62-442F-A5FD-EE127321662B}" type="parTrans" cxnId="{1863AC9B-E6CC-46E0-8A89-8C2DED24C782}">
      <dgm:prSet/>
      <dgm:spPr/>
      <dgm:t>
        <a:bodyPr/>
        <a:lstStyle/>
        <a:p>
          <a:endParaRPr lang="uk-UA"/>
        </a:p>
      </dgm:t>
    </dgm:pt>
    <dgm:pt modelId="{65111149-22AC-41A0-88C2-80FA1AB75863}" type="sibTrans" cxnId="{1863AC9B-E6CC-46E0-8A89-8C2DED24C782}">
      <dgm:prSet/>
      <dgm:spPr/>
      <dgm:t>
        <a:bodyPr/>
        <a:lstStyle/>
        <a:p>
          <a:endParaRPr lang="uk-UA"/>
        </a:p>
      </dgm:t>
    </dgm:pt>
    <dgm:pt modelId="{2F7C6225-C836-451C-A50F-151083D61005}">
      <dgm:prSet phldrT="[Текст]"/>
      <dgm:spPr/>
      <dgm:t>
        <a:bodyPr/>
        <a:lstStyle/>
        <a:p>
          <a:r>
            <a:rPr lang="uk-UA" dirty="0"/>
            <a:t>Песимізм (фрустрація)</a:t>
          </a:r>
        </a:p>
      </dgm:t>
    </dgm:pt>
    <dgm:pt modelId="{10677180-E81D-41D0-8122-EB6F38682C8A}" type="parTrans" cxnId="{B65CC45B-C491-43F0-9734-6A91D5072E20}">
      <dgm:prSet/>
      <dgm:spPr/>
      <dgm:t>
        <a:bodyPr/>
        <a:lstStyle/>
        <a:p>
          <a:endParaRPr lang="uk-UA"/>
        </a:p>
      </dgm:t>
    </dgm:pt>
    <dgm:pt modelId="{DF33A971-8B3D-4181-8D3F-BF98BE9D041A}" type="sibTrans" cxnId="{B65CC45B-C491-43F0-9734-6A91D5072E20}">
      <dgm:prSet/>
      <dgm:spPr/>
      <dgm:t>
        <a:bodyPr/>
        <a:lstStyle/>
        <a:p>
          <a:endParaRPr lang="uk-UA"/>
        </a:p>
      </dgm:t>
    </dgm:pt>
    <dgm:pt modelId="{7E49E704-9B36-4435-A30C-57F08E0802A9}">
      <dgm:prSet custT="1"/>
      <dgm:spPr/>
      <dgm:t>
        <a:bodyPr/>
        <a:lstStyle/>
        <a:p>
          <a:r>
            <a:rPr lang="uk-UA" sz="1100" dirty="0">
              <a:solidFill>
                <a:srgbClr val="002060"/>
              </a:solidFill>
            </a:rPr>
            <a:t>Ходіння по колу (або «заїжджена платівка)</a:t>
          </a:r>
        </a:p>
      </dgm:t>
    </dgm:pt>
    <dgm:pt modelId="{64DB8014-C004-4388-9B21-6799C9A3AC6D}" type="parTrans" cxnId="{87CDAB77-8C48-40D8-B137-0646B0E39D95}">
      <dgm:prSet/>
      <dgm:spPr/>
      <dgm:t>
        <a:bodyPr/>
        <a:lstStyle/>
        <a:p>
          <a:endParaRPr lang="uk-UA"/>
        </a:p>
      </dgm:t>
    </dgm:pt>
    <dgm:pt modelId="{3128375E-5C62-454D-9052-CA4F1926BA81}" type="sibTrans" cxnId="{87CDAB77-8C48-40D8-B137-0646B0E39D95}">
      <dgm:prSet/>
      <dgm:spPr/>
      <dgm:t>
        <a:bodyPr/>
        <a:lstStyle/>
        <a:p>
          <a:endParaRPr lang="uk-UA"/>
        </a:p>
      </dgm:t>
    </dgm:pt>
    <dgm:pt modelId="{DAAE15B1-1344-4E53-BFBF-C21B5859A2B4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uk-UA" sz="1200" b="1" dirty="0"/>
            <a:t>Перенесення відповідальності</a:t>
          </a:r>
        </a:p>
      </dgm:t>
    </dgm:pt>
    <dgm:pt modelId="{EF70E39E-54DD-4619-8972-307679BDCE6E}" type="parTrans" cxnId="{0400B0DD-F8AF-4FD6-B51C-CDA78EE271C2}">
      <dgm:prSet/>
      <dgm:spPr/>
      <dgm:t>
        <a:bodyPr/>
        <a:lstStyle/>
        <a:p>
          <a:endParaRPr lang="uk-UA"/>
        </a:p>
      </dgm:t>
    </dgm:pt>
    <dgm:pt modelId="{2F5836EB-DB37-45EC-A396-945707A5FD7C}" type="sibTrans" cxnId="{0400B0DD-F8AF-4FD6-B51C-CDA78EE271C2}">
      <dgm:prSet/>
      <dgm:spPr/>
      <dgm:t>
        <a:bodyPr/>
        <a:lstStyle/>
        <a:p>
          <a:endParaRPr lang="uk-UA"/>
        </a:p>
      </dgm:t>
    </dgm:pt>
    <dgm:pt modelId="{B111B0AC-6BD8-4184-80FE-78DCD7D923AC}" type="pres">
      <dgm:prSet presAssocID="{AB7674FD-C12C-4E22-A9C2-582298241F81}" presName="CompostProcess" presStyleCnt="0">
        <dgm:presLayoutVars>
          <dgm:dir/>
          <dgm:resizeHandles val="exact"/>
        </dgm:presLayoutVars>
      </dgm:prSet>
      <dgm:spPr/>
    </dgm:pt>
    <dgm:pt modelId="{583A1268-0715-437E-B2F1-84800EE5B755}" type="pres">
      <dgm:prSet presAssocID="{AB7674FD-C12C-4E22-A9C2-582298241F81}" presName="arrow" presStyleLbl="bgShp" presStyleIdx="0" presStyleCnt="1" custLinFactNeighborX="-3702" custLinFactNeighborY="-13655"/>
      <dgm:spPr/>
    </dgm:pt>
    <dgm:pt modelId="{D5760836-7845-42CD-B875-F5EC9FB6E18E}" type="pres">
      <dgm:prSet presAssocID="{AB7674FD-C12C-4E22-A9C2-582298241F81}" presName="linearProcess" presStyleCnt="0"/>
      <dgm:spPr/>
    </dgm:pt>
    <dgm:pt modelId="{7374A44F-34FA-47D2-B09C-77E75F1CE0C4}" type="pres">
      <dgm:prSet presAssocID="{0B35476A-CAAF-4FD8-BE68-885C6005FF01}" presName="textNode" presStyleLbl="node1" presStyleIdx="0" presStyleCnt="5">
        <dgm:presLayoutVars>
          <dgm:bulletEnabled val="1"/>
        </dgm:presLayoutVars>
      </dgm:prSet>
      <dgm:spPr/>
    </dgm:pt>
    <dgm:pt modelId="{1A7A4B61-256B-48AD-B505-6E7589D222AE}" type="pres">
      <dgm:prSet presAssocID="{7D6B812E-D66D-447F-A645-E681CE6B6247}" presName="sibTrans" presStyleCnt="0"/>
      <dgm:spPr/>
    </dgm:pt>
    <dgm:pt modelId="{E8FF10B1-CE04-44F0-B98C-209D18E98B98}" type="pres">
      <dgm:prSet presAssocID="{DAAE15B1-1344-4E53-BFBF-C21B5859A2B4}" presName="textNode" presStyleLbl="node1" presStyleIdx="1" presStyleCnt="5" custLinFactNeighborX="-6524" custLinFactNeighborY="-183">
        <dgm:presLayoutVars>
          <dgm:bulletEnabled val="1"/>
        </dgm:presLayoutVars>
      </dgm:prSet>
      <dgm:spPr/>
    </dgm:pt>
    <dgm:pt modelId="{DA6C0790-3D3A-46CE-AE70-439208B2F954}" type="pres">
      <dgm:prSet presAssocID="{2F5836EB-DB37-45EC-A396-945707A5FD7C}" presName="sibTrans" presStyleCnt="0"/>
      <dgm:spPr/>
    </dgm:pt>
    <dgm:pt modelId="{52A49971-428F-4777-A1E6-D5AB55A8354B}" type="pres">
      <dgm:prSet presAssocID="{7E49E704-9B36-4435-A30C-57F08E0802A9}" presName="textNode" presStyleLbl="node1" presStyleIdx="2" presStyleCnt="5">
        <dgm:presLayoutVars>
          <dgm:bulletEnabled val="1"/>
        </dgm:presLayoutVars>
      </dgm:prSet>
      <dgm:spPr/>
    </dgm:pt>
    <dgm:pt modelId="{82E98771-A140-4B34-AE85-116EE2DA52E0}" type="pres">
      <dgm:prSet presAssocID="{3128375E-5C62-454D-9052-CA4F1926BA81}" presName="sibTrans" presStyleCnt="0"/>
      <dgm:spPr/>
    </dgm:pt>
    <dgm:pt modelId="{C46C3A1E-CF22-4A94-96B8-FAB0DC91455F}" type="pres">
      <dgm:prSet presAssocID="{753DD71A-64D7-4503-893F-3ABD94289D71}" presName="textNode" presStyleLbl="node1" presStyleIdx="3" presStyleCnt="5">
        <dgm:presLayoutVars>
          <dgm:bulletEnabled val="1"/>
        </dgm:presLayoutVars>
      </dgm:prSet>
      <dgm:spPr/>
    </dgm:pt>
    <dgm:pt modelId="{62DEC226-1BC9-4BDB-9B6A-FA7AD84A7824}" type="pres">
      <dgm:prSet presAssocID="{65111149-22AC-41A0-88C2-80FA1AB75863}" presName="sibTrans" presStyleCnt="0"/>
      <dgm:spPr/>
    </dgm:pt>
    <dgm:pt modelId="{F125C579-AAEA-43D2-83D9-E6D3AA1C1FFF}" type="pres">
      <dgm:prSet presAssocID="{2F7C6225-C836-451C-A50F-151083D61005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B58180A-1C39-4C28-918D-7E30BD06CBD4}" type="presOf" srcId="{7E49E704-9B36-4435-A30C-57F08E0802A9}" destId="{52A49971-428F-4777-A1E6-D5AB55A8354B}" srcOrd="0" destOrd="0" presId="urn:microsoft.com/office/officeart/2005/8/layout/hProcess9"/>
    <dgm:cxn modelId="{34EA6B17-A007-4CA3-A543-E967AB0DA7AA}" srcId="{AB7674FD-C12C-4E22-A9C2-582298241F81}" destId="{0B35476A-CAAF-4FD8-BE68-885C6005FF01}" srcOrd="0" destOrd="0" parTransId="{4A623253-A922-48BD-AADF-8810846F11E8}" sibTransId="{7D6B812E-D66D-447F-A645-E681CE6B6247}"/>
    <dgm:cxn modelId="{18CA6920-CBDA-4493-B744-1B9A1B884924}" type="presOf" srcId="{AB7674FD-C12C-4E22-A9C2-582298241F81}" destId="{B111B0AC-6BD8-4184-80FE-78DCD7D923AC}" srcOrd="0" destOrd="0" presId="urn:microsoft.com/office/officeart/2005/8/layout/hProcess9"/>
    <dgm:cxn modelId="{5B800433-ADA8-47D0-8FF5-7C5901EE1D6E}" type="presOf" srcId="{0B35476A-CAAF-4FD8-BE68-885C6005FF01}" destId="{7374A44F-34FA-47D2-B09C-77E75F1CE0C4}" srcOrd="0" destOrd="0" presId="urn:microsoft.com/office/officeart/2005/8/layout/hProcess9"/>
    <dgm:cxn modelId="{B65CC45B-C491-43F0-9734-6A91D5072E20}" srcId="{AB7674FD-C12C-4E22-A9C2-582298241F81}" destId="{2F7C6225-C836-451C-A50F-151083D61005}" srcOrd="4" destOrd="0" parTransId="{10677180-E81D-41D0-8122-EB6F38682C8A}" sibTransId="{DF33A971-8B3D-4181-8D3F-BF98BE9D041A}"/>
    <dgm:cxn modelId="{6B921C6E-6F98-4E2E-985B-64DB5A60C3EC}" type="presOf" srcId="{753DD71A-64D7-4503-893F-3ABD94289D71}" destId="{C46C3A1E-CF22-4A94-96B8-FAB0DC91455F}" srcOrd="0" destOrd="0" presId="urn:microsoft.com/office/officeart/2005/8/layout/hProcess9"/>
    <dgm:cxn modelId="{93FB7556-609B-4A1C-8E3D-463F40C22781}" type="presOf" srcId="{2F7C6225-C836-451C-A50F-151083D61005}" destId="{F125C579-AAEA-43D2-83D9-E6D3AA1C1FFF}" srcOrd="0" destOrd="0" presId="urn:microsoft.com/office/officeart/2005/8/layout/hProcess9"/>
    <dgm:cxn modelId="{87CDAB77-8C48-40D8-B137-0646B0E39D95}" srcId="{AB7674FD-C12C-4E22-A9C2-582298241F81}" destId="{7E49E704-9B36-4435-A30C-57F08E0802A9}" srcOrd="2" destOrd="0" parTransId="{64DB8014-C004-4388-9B21-6799C9A3AC6D}" sibTransId="{3128375E-5C62-454D-9052-CA4F1926BA81}"/>
    <dgm:cxn modelId="{1863AC9B-E6CC-46E0-8A89-8C2DED24C782}" srcId="{AB7674FD-C12C-4E22-A9C2-582298241F81}" destId="{753DD71A-64D7-4503-893F-3ABD94289D71}" srcOrd="3" destOrd="0" parTransId="{55580F08-6A62-442F-A5FD-EE127321662B}" sibTransId="{65111149-22AC-41A0-88C2-80FA1AB75863}"/>
    <dgm:cxn modelId="{0400B0DD-F8AF-4FD6-B51C-CDA78EE271C2}" srcId="{AB7674FD-C12C-4E22-A9C2-582298241F81}" destId="{DAAE15B1-1344-4E53-BFBF-C21B5859A2B4}" srcOrd="1" destOrd="0" parTransId="{EF70E39E-54DD-4619-8972-307679BDCE6E}" sibTransId="{2F5836EB-DB37-45EC-A396-945707A5FD7C}"/>
    <dgm:cxn modelId="{03576AED-91D8-4DD4-A71B-48E656CC3417}" type="presOf" srcId="{DAAE15B1-1344-4E53-BFBF-C21B5859A2B4}" destId="{E8FF10B1-CE04-44F0-B98C-209D18E98B98}" srcOrd="0" destOrd="0" presId="urn:microsoft.com/office/officeart/2005/8/layout/hProcess9"/>
    <dgm:cxn modelId="{36DD4309-B818-4DCA-A6B0-93B24E58AA0A}" type="presParOf" srcId="{B111B0AC-6BD8-4184-80FE-78DCD7D923AC}" destId="{583A1268-0715-437E-B2F1-84800EE5B755}" srcOrd="0" destOrd="0" presId="urn:microsoft.com/office/officeart/2005/8/layout/hProcess9"/>
    <dgm:cxn modelId="{D52DE0A2-59E7-474D-8987-A5B85FB09CCF}" type="presParOf" srcId="{B111B0AC-6BD8-4184-80FE-78DCD7D923AC}" destId="{D5760836-7845-42CD-B875-F5EC9FB6E18E}" srcOrd="1" destOrd="0" presId="urn:microsoft.com/office/officeart/2005/8/layout/hProcess9"/>
    <dgm:cxn modelId="{89C18E3D-3637-4DAA-BA41-479D2CA425F7}" type="presParOf" srcId="{D5760836-7845-42CD-B875-F5EC9FB6E18E}" destId="{7374A44F-34FA-47D2-B09C-77E75F1CE0C4}" srcOrd="0" destOrd="0" presId="urn:microsoft.com/office/officeart/2005/8/layout/hProcess9"/>
    <dgm:cxn modelId="{06F72D3A-3C7E-437A-9A66-042F0AA7C817}" type="presParOf" srcId="{D5760836-7845-42CD-B875-F5EC9FB6E18E}" destId="{1A7A4B61-256B-48AD-B505-6E7589D222AE}" srcOrd="1" destOrd="0" presId="urn:microsoft.com/office/officeart/2005/8/layout/hProcess9"/>
    <dgm:cxn modelId="{2E5593AF-8A4A-4992-8B20-C6071EFB2390}" type="presParOf" srcId="{D5760836-7845-42CD-B875-F5EC9FB6E18E}" destId="{E8FF10B1-CE04-44F0-B98C-209D18E98B98}" srcOrd="2" destOrd="0" presId="urn:microsoft.com/office/officeart/2005/8/layout/hProcess9"/>
    <dgm:cxn modelId="{E457ABA4-13C6-4107-BCD3-EA0FC135BF80}" type="presParOf" srcId="{D5760836-7845-42CD-B875-F5EC9FB6E18E}" destId="{DA6C0790-3D3A-46CE-AE70-439208B2F954}" srcOrd="3" destOrd="0" presId="urn:microsoft.com/office/officeart/2005/8/layout/hProcess9"/>
    <dgm:cxn modelId="{63454C67-71F8-4E90-ACD6-3D0AE81BF6E5}" type="presParOf" srcId="{D5760836-7845-42CD-B875-F5EC9FB6E18E}" destId="{52A49971-428F-4777-A1E6-D5AB55A8354B}" srcOrd="4" destOrd="0" presId="urn:microsoft.com/office/officeart/2005/8/layout/hProcess9"/>
    <dgm:cxn modelId="{610C86B6-3B94-45DD-A00F-202969E06EBA}" type="presParOf" srcId="{D5760836-7845-42CD-B875-F5EC9FB6E18E}" destId="{82E98771-A140-4B34-AE85-116EE2DA52E0}" srcOrd="5" destOrd="0" presId="urn:microsoft.com/office/officeart/2005/8/layout/hProcess9"/>
    <dgm:cxn modelId="{CD8F7F88-AE58-4ECD-955F-E9BD1FA7E610}" type="presParOf" srcId="{D5760836-7845-42CD-B875-F5EC9FB6E18E}" destId="{C46C3A1E-CF22-4A94-96B8-FAB0DC91455F}" srcOrd="6" destOrd="0" presId="urn:microsoft.com/office/officeart/2005/8/layout/hProcess9"/>
    <dgm:cxn modelId="{6D406FB4-D052-4614-AFCE-6B1622CCD9A1}" type="presParOf" srcId="{D5760836-7845-42CD-B875-F5EC9FB6E18E}" destId="{62DEC226-1BC9-4BDB-9B6A-FA7AD84A7824}" srcOrd="7" destOrd="0" presId="urn:microsoft.com/office/officeart/2005/8/layout/hProcess9"/>
    <dgm:cxn modelId="{0D4AA676-A3B6-4F90-BE49-28B6E302E6F0}" type="presParOf" srcId="{D5760836-7845-42CD-B875-F5EC9FB6E18E}" destId="{F125C579-AAEA-43D2-83D9-E6D3AA1C1FFF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1DA985-18E6-405E-B60F-029D9B43933F}" type="doc">
      <dgm:prSet loTypeId="urn:microsoft.com/office/officeart/2005/8/layout/vList3" loCatId="list" qsTypeId="urn:microsoft.com/office/officeart/2005/8/quickstyle/simple1" qsCatId="simple" csTypeId="urn:microsoft.com/office/officeart/2005/8/colors/accent0_1" csCatId="mainScheme" phldr="1"/>
      <dgm:spPr/>
    </dgm:pt>
    <dgm:pt modelId="{45B8329F-3345-4F73-BAD0-5560BC99F244}">
      <dgm:prSet phldrT="[Текст]"/>
      <dgm:spPr/>
      <dgm:t>
        <a:bodyPr/>
        <a:lstStyle/>
        <a:p>
          <a:r>
            <a:rPr lang="uk-UA" dirty="0"/>
            <a:t>Репродуктивні</a:t>
          </a:r>
          <a:r>
            <a:rPr lang="uk-UA" baseline="0" dirty="0"/>
            <a:t> запитання (10%)</a:t>
          </a:r>
          <a:endParaRPr lang="uk-UA" dirty="0"/>
        </a:p>
      </dgm:t>
    </dgm:pt>
    <dgm:pt modelId="{478D5A42-43FF-4524-AADF-D15AF7B50807}" type="parTrans" cxnId="{1737D9D8-89FE-428A-A344-3EBBDD18615C}">
      <dgm:prSet/>
      <dgm:spPr/>
      <dgm:t>
        <a:bodyPr/>
        <a:lstStyle/>
        <a:p>
          <a:endParaRPr lang="uk-UA"/>
        </a:p>
      </dgm:t>
    </dgm:pt>
    <dgm:pt modelId="{DAC5CAD1-09C7-4C1A-B1C3-ADF89F510276}" type="sibTrans" cxnId="{1737D9D8-89FE-428A-A344-3EBBDD18615C}">
      <dgm:prSet/>
      <dgm:spPr/>
      <dgm:t>
        <a:bodyPr/>
        <a:lstStyle/>
        <a:p>
          <a:endParaRPr lang="uk-UA"/>
        </a:p>
      </dgm:t>
    </dgm:pt>
    <dgm:pt modelId="{72653DE5-4867-4B44-AC58-2CF4CAF0FD3F}">
      <dgm:prSet phldrT="[Текст]"/>
      <dgm:spPr/>
      <dgm:t>
        <a:bodyPr/>
        <a:lstStyle/>
        <a:p>
          <a:r>
            <a:rPr lang="uk-UA" dirty="0">
              <a:solidFill>
                <a:srgbClr val="FF0000"/>
              </a:solidFill>
            </a:rPr>
            <a:t>РЕФЛЕКСІЙНІ</a:t>
          </a:r>
          <a:r>
            <a:rPr lang="uk-UA" baseline="0" dirty="0">
              <a:solidFill>
                <a:srgbClr val="FF0000"/>
              </a:solidFill>
            </a:rPr>
            <a:t> ЗАПИТАННЯ (емоції дітей і дорослих, персонажів, автора)</a:t>
          </a:r>
          <a:endParaRPr lang="uk-UA" dirty="0">
            <a:solidFill>
              <a:srgbClr val="FF0000"/>
            </a:solidFill>
          </a:endParaRPr>
        </a:p>
      </dgm:t>
    </dgm:pt>
    <dgm:pt modelId="{FAB40F6F-282D-49B7-B334-8B075BB386AF}" type="parTrans" cxnId="{1F6D4461-9447-49D0-A4A0-EC8422B6C642}">
      <dgm:prSet/>
      <dgm:spPr/>
      <dgm:t>
        <a:bodyPr/>
        <a:lstStyle/>
        <a:p>
          <a:endParaRPr lang="uk-UA"/>
        </a:p>
      </dgm:t>
    </dgm:pt>
    <dgm:pt modelId="{965B577C-E9D0-41BB-91F4-32B3B28742E9}" type="sibTrans" cxnId="{1F6D4461-9447-49D0-A4A0-EC8422B6C642}">
      <dgm:prSet/>
      <dgm:spPr/>
      <dgm:t>
        <a:bodyPr/>
        <a:lstStyle/>
        <a:p>
          <a:endParaRPr lang="uk-UA"/>
        </a:p>
      </dgm:t>
    </dgm:pt>
    <dgm:pt modelId="{912418D7-ABA4-434E-A55E-5CEA427D2397}">
      <dgm:prSet phldrT="[Текст]"/>
      <dgm:spPr/>
      <dgm:t>
        <a:bodyPr/>
        <a:lstStyle/>
        <a:p>
          <a:r>
            <a:rPr lang="uk-UA" dirty="0">
              <a:solidFill>
                <a:schemeClr val="tx1"/>
              </a:solidFill>
            </a:rPr>
            <a:t>ТВОРЧО-РЕФЛЕКСІЙНІ (запитання на уяву + Я-особистість; </a:t>
          </a:r>
        </a:p>
        <a:p>
          <a:r>
            <a:rPr lang="uk-UA" dirty="0">
              <a:solidFill>
                <a:schemeClr val="tx1"/>
              </a:solidFill>
            </a:rPr>
            <a:t>ЩО БУЛО БИ, ЯКБИ ТИ…)</a:t>
          </a:r>
        </a:p>
      </dgm:t>
    </dgm:pt>
    <dgm:pt modelId="{F97F656C-7C1F-4C39-8FA8-40997CD36A9F}" type="parTrans" cxnId="{A6FE4630-7C82-44D0-AA2C-4B074558E0E0}">
      <dgm:prSet/>
      <dgm:spPr/>
      <dgm:t>
        <a:bodyPr/>
        <a:lstStyle/>
        <a:p>
          <a:endParaRPr lang="uk-UA"/>
        </a:p>
      </dgm:t>
    </dgm:pt>
    <dgm:pt modelId="{87B8ACA1-2782-4227-AE6C-DD3A685096AA}" type="sibTrans" cxnId="{A6FE4630-7C82-44D0-AA2C-4B074558E0E0}">
      <dgm:prSet/>
      <dgm:spPr/>
      <dgm:t>
        <a:bodyPr/>
        <a:lstStyle/>
        <a:p>
          <a:endParaRPr lang="uk-UA"/>
        </a:p>
      </dgm:t>
    </dgm:pt>
    <dgm:pt modelId="{9C17703B-63DE-42FF-A2A3-C587FB68F061}">
      <dgm:prSet/>
      <dgm:spPr/>
      <dgm:t>
        <a:bodyPr/>
        <a:lstStyle/>
        <a:p>
          <a:r>
            <a:rPr lang="uk-UA" dirty="0"/>
            <a:t>ЕВРИСТИЧНО-ПОШУКОВІ</a:t>
          </a:r>
          <a:r>
            <a:rPr lang="uk-UA" baseline="0" dirty="0"/>
            <a:t> (причинно-наслідкові зв’язки; НАВІЩО? ЧОМУ?)</a:t>
          </a:r>
          <a:endParaRPr lang="uk-UA" dirty="0"/>
        </a:p>
      </dgm:t>
    </dgm:pt>
    <dgm:pt modelId="{1BE93FCD-4AB1-4EBE-886D-97051F69724D}" type="parTrans" cxnId="{6C1CA0F9-F590-422D-AC9B-90ED58998A47}">
      <dgm:prSet/>
      <dgm:spPr/>
      <dgm:t>
        <a:bodyPr/>
        <a:lstStyle/>
        <a:p>
          <a:endParaRPr lang="uk-UA"/>
        </a:p>
      </dgm:t>
    </dgm:pt>
    <dgm:pt modelId="{93C59D15-44BA-4DA1-A8E4-13B5FDD7DEBF}" type="sibTrans" cxnId="{6C1CA0F9-F590-422D-AC9B-90ED58998A47}">
      <dgm:prSet/>
      <dgm:spPr/>
      <dgm:t>
        <a:bodyPr/>
        <a:lstStyle/>
        <a:p>
          <a:endParaRPr lang="uk-UA"/>
        </a:p>
      </dgm:t>
    </dgm:pt>
    <dgm:pt modelId="{AFAEBFF6-6DD3-4BAB-8F87-7A447B77E7E0}">
      <dgm:prSet/>
      <dgm:spPr/>
      <dgm:t>
        <a:bodyPr/>
        <a:lstStyle/>
        <a:p>
          <a:r>
            <a:rPr lang="uk-UA" dirty="0"/>
            <a:t>ТВОРЧІ</a:t>
          </a:r>
          <a:r>
            <a:rPr lang="uk-UA" baseline="0" dirty="0"/>
            <a:t> (запитання на уяву; </a:t>
          </a:r>
        </a:p>
        <a:p>
          <a:r>
            <a:rPr lang="uk-UA" baseline="0" dirty="0"/>
            <a:t>ЩО БУЛО БИ, ЯКБИ?)</a:t>
          </a:r>
          <a:endParaRPr lang="uk-UA" dirty="0"/>
        </a:p>
      </dgm:t>
    </dgm:pt>
    <dgm:pt modelId="{F2AD29C3-05C5-4150-9E1C-5B3739A1D4F4}" type="parTrans" cxnId="{8B5E0F6C-0956-493E-A250-61FBFC4EFAF1}">
      <dgm:prSet/>
      <dgm:spPr/>
      <dgm:t>
        <a:bodyPr/>
        <a:lstStyle/>
        <a:p>
          <a:endParaRPr lang="uk-UA"/>
        </a:p>
      </dgm:t>
    </dgm:pt>
    <dgm:pt modelId="{372435E8-6CD6-44CD-B5AC-0C981D4BAC9B}" type="sibTrans" cxnId="{8B5E0F6C-0956-493E-A250-61FBFC4EFAF1}">
      <dgm:prSet/>
      <dgm:spPr/>
      <dgm:t>
        <a:bodyPr/>
        <a:lstStyle/>
        <a:p>
          <a:endParaRPr lang="uk-UA"/>
        </a:p>
      </dgm:t>
    </dgm:pt>
    <dgm:pt modelId="{E873A0F6-F770-42E2-BE31-1573AB5311F7}" type="pres">
      <dgm:prSet presAssocID="{AF1DA985-18E6-405E-B60F-029D9B43933F}" presName="linearFlow" presStyleCnt="0">
        <dgm:presLayoutVars>
          <dgm:dir/>
          <dgm:resizeHandles val="exact"/>
        </dgm:presLayoutVars>
      </dgm:prSet>
      <dgm:spPr/>
    </dgm:pt>
    <dgm:pt modelId="{345064A4-4A32-4973-AD51-0C192FBC9A4F}" type="pres">
      <dgm:prSet presAssocID="{45B8329F-3345-4F73-BAD0-5560BC99F244}" presName="composite" presStyleCnt="0"/>
      <dgm:spPr/>
    </dgm:pt>
    <dgm:pt modelId="{1C5202A6-8C9E-4CE1-9C8A-6C720F1E1207}" type="pres">
      <dgm:prSet presAssocID="{45B8329F-3345-4F73-BAD0-5560BC99F244}" presName="imgShp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28BDF714-67E6-4DED-A7EA-54ED2B45E12B}" type="pres">
      <dgm:prSet presAssocID="{45B8329F-3345-4F73-BAD0-5560BC99F244}" presName="txShp" presStyleLbl="node1" presStyleIdx="0" presStyleCnt="5">
        <dgm:presLayoutVars>
          <dgm:bulletEnabled val="1"/>
        </dgm:presLayoutVars>
      </dgm:prSet>
      <dgm:spPr/>
    </dgm:pt>
    <dgm:pt modelId="{2550595B-7E6E-452B-A84A-4D608CF72322}" type="pres">
      <dgm:prSet presAssocID="{DAC5CAD1-09C7-4C1A-B1C3-ADF89F510276}" presName="spacing" presStyleCnt="0"/>
      <dgm:spPr/>
    </dgm:pt>
    <dgm:pt modelId="{81FAA7F1-F46E-4439-BBAA-F6D9568BC5F7}" type="pres">
      <dgm:prSet presAssocID="{72653DE5-4867-4B44-AC58-2CF4CAF0FD3F}" presName="composite" presStyleCnt="0"/>
      <dgm:spPr/>
    </dgm:pt>
    <dgm:pt modelId="{986A312D-18BE-41CC-8DAE-EFA956141073}" type="pres">
      <dgm:prSet presAssocID="{72653DE5-4867-4B44-AC58-2CF4CAF0FD3F}" presName="imgShp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0B55D497-1429-476F-BBC4-0D8EA3D4CC1F}" type="pres">
      <dgm:prSet presAssocID="{72653DE5-4867-4B44-AC58-2CF4CAF0FD3F}" presName="txShp" presStyleLbl="node1" presStyleIdx="1" presStyleCnt="5">
        <dgm:presLayoutVars>
          <dgm:bulletEnabled val="1"/>
        </dgm:presLayoutVars>
      </dgm:prSet>
      <dgm:spPr/>
    </dgm:pt>
    <dgm:pt modelId="{22978836-1488-4372-A626-035728FFE316}" type="pres">
      <dgm:prSet presAssocID="{965B577C-E9D0-41BB-91F4-32B3B28742E9}" presName="spacing" presStyleCnt="0"/>
      <dgm:spPr/>
    </dgm:pt>
    <dgm:pt modelId="{9852E502-FC81-485C-945B-EC56DF2C3F5E}" type="pres">
      <dgm:prSet presAssocID="{9C17703B-63DE-42FF-A2A3-C587FB68F061}" presName="composite" presStyleCnt="0"/>
      <dgm:spPr/>
    </dgm:pt>
    <dgm:pt modelId="{D33D7764-3BF2-45FF-A1AA-5005B12DF2DE}" type="pres">
      <dgm:prSet presAssocID="{9C17703B-63DE-42FF-A2A3-C587FB68F061}" presName="imgShp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</dgm:pt>
    <dgm:pt modelId="{7D1BB121-F4B8-437B-BECE-192E8A679868}" type="pres">
      <dgm:prSet presAssocID="{9C17703B-63DE-42FF-A2A3-C587FB68F061}" presName="txShp" presStyleLbl="node1" presStyleIdx="2" presStyleCnt="5">
        <dgm:presLayoutVars>
          <dgm:bulletEnabled val="1"/>
        </dgm:presLayoutVars>
      </dgm:prSet>
      <dgm:spPr/>
    </dgm:pt>
    <dgm:pt modelId="{6F7E42F0-2425-4274-A348-F805523F38FA}" type="pres">
      <dgm:prSet presAssocID="{93C59D15-44BA-4DA1-A8E4-13B5FDD7DEBF}" presName="spacing" presStyleCnt="0"/>
      <dgm:spPr/>
    </dgm:pt>
    <dgm:pt modelId="{7EE8691C-4FF8-46DB-9989-BEBBA6D33B4E}" type="pres">
      <dgm:prSet presAssocID="{AFAEBFF6-6DD3-4BAB-8F87-7A447B77E7E0}" presName="composite" presStyleCnt="0"/>
      <dgm:spPr/>
    </dgm:pt>
    <dgm:pt modelId="{FC1F9EA3-B0FB-4DF8-8262-946465763F52}" type="pres">
      <dgm:prSet presAssocID="{AFAEBFF6-6DD3-4BAB-8F87-7A447B77E7E0}" presName="imgShp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AEC27C32-35E0-4EEB-8D5E-65E152E89689}" type="pres">
      <dgm:prSet presAssocID="{AFAEBFF6-6DD3-4BAB-8F87-7A447B77E7E0}" presName="txShp" presStyleLbl="node1" presStyleIdx="3" presStyleCnt="5">
        <dgm:presLayoutVars>
          <dgm:bulletEnabled val="1"/>
        </dgm:presLayoutVars>
      </dgm:prSet>
      <dgm:spPr/>
    </dgm:pt>
    <dgm:pt modelId="{E7CAB8F2-4245-4D2E-863C-822AF3BF7A49}" type="pres">
      <dgm:prSet presAssocID="{372435E8-6CD6-44CD-B5AC-0C981D4BAC9B}" presName="spacing" presStyleCnt="0"/>
      <dgm:spPr/>
    </dgm:pt>
    <dgm:pt modelId="{5716B79F-7163-4EC2-8620-AFFFBDDD3EA6}" type="pres">
      <dgm:prSet presAssocID="{912418D7-ABA4-434E-A55E-5CEA427D2397}" presName="composite" presStyleCnt="0"/>
      <dgm:spPr/>
    </dgm:pt>
    <dgm:pt modelId="{40F296F1-FE7D-42DB-AAFC-57F7B50EC51F}" type="pres">
      <dgm:prSet presAssocID="{912418D7-ABA4-434E-A55E-5CEA427D2397}" presName="imgShp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</dgm:spPr>
    </dgm:pt>
    <dgm:pt modelId="{1C2876C4-D468-4D72-8416-33906801C276}" type="pres">
      <dgm:prSet presAssocID="{912418D7-ABA4-434E-A55E-5CEA427D2397}" presName="txShp" presStyleLbl="node1" presStyleIdx="4" presStyleCnt="5" custLinFactNeighborX="-609" custLinFactNeighborY="-6629">
        <dgm:presLayoutVars>
          <dgm:bulletEnabled val="1"/>
        </dgm:presLayoutVars>
      </dgm:prSet>
      <dgm:spPr/>
    </dgm:pt>
  </dgm:ptLst>
  <dgm:cxnLst>
    <dgm:cxn modelId="{A6FE4630-7C82-44D0-AA2C-4B074558E0E0}" srcId="{AF1DA985-18E6-405E-B60F-029D9B43933F}" destId="{912418D7-ABA4-434E-A55E-5CEA427D2397}" srcOrd="4" destOrd="0" parTransId="{F97F656C-7C1F-4C39-8FA8-40997CD36A9F}" sibTransId="{87B8ACA1-2782-4227-AE6C-DD3A685096AA}"/>
    <dgm:cxn modelId="{1F6D4461-9447-49D0-A4A0-EC8422B6C642}" srcId="{AF1DA985-18E6-405E-B60F-029D9B43933F}" destId="{72653DE5-4867-4B44-AC58-2CF4CAF0FD3F}" srcOrd="1" destOrd="0" parTransId="{FAB40F6F-282D-49B7-B334-8B075BB386AF}" sibTransId="{965B577C-E9D0-41BB-91F4-32B3B28742E9}"/>
    <dgm:cxn modelId="{51FC884B-52F9-4BA1-AE8D-69F370D47E6D}" type="presOf" srcId="{72653DE5-4867-4B44-AC58-2CF4CAF0FD3F}" destId="{0B55D497-1429-476F-BBC4-0D8EA3D4CC1F}" srcOrd="0" destOrd="0" presId="urn:microsoft.com/office/officeart/2005/8/layout/vList3"/>
    <dgm:cxn modelId="{8B5E0F6C-0956-493E-A250-61FBFC4EFAF1}" srcId="{AF1DA985-18E6-405E-B60F-029D9B43933F}" destId="{AFAEBFF6-6DD3-4BAB-8F87-7A447B77E7E0}" srcOrd="3" destOrd="0" parTransId="{F2AD29C3-05C5-4150-9E1C-5B3739A1D4F4}" sibTransId="{372435E8-6CD6-44CD-B5AC-0C981D4BAC9B}"/>
    <dgm:cxn modelId="{2EC0E56E-26A2-4223-BE98-16D8E6D3353D}" type="presOf" srcId="{45B8329F-3345-4F73-BAD0-5560BC99F244}" destId="{28BDF714-67E6-4DED-A7EA-54ED2B45E12B}" srcOrd="0" destOrd="0" presId="urn:microsoft.com/office/officeart/2005/8/layout/vList3"/>
    <dgm:cxn modelId="{B2330698-BA1B-4110-92C9-AB8CF3F48651}" type="presOf" srcId="{9C17703B-63DE-42FF-A2A3-C587FB68F061}" destId="{7D1BB121-F4B8-437B-BECE-192E8A679868}" srcOrd="0" destOrd="0" presId="urn:microsoft.com/office/officeart/2005/8/layout/vList3"/>
    <dgm:cxn modelId="{B9B77FCC-D608-4651-A951-A759EB043E59}" type="presOf" srcId="{912418D7-ABA4-434E-A55E-5CEA427D2397}" destId="{1C2876C4-D468-4D72-8416-33906801C276}" srcOrd="0" destOrd="0" presId="urn:microsoft.com/office/officeart/2005/8/layout/vList3"/>
    <dgm:cxn modelId="{1D7841D6-B11A-44C9-A901-61F7244A5755}" type="presOf" srcId="{AF1DA985-18E6-405E-B60F-029D9B43933F}" destId="{E873A0F6-F770-42E2-BE31-1573AB5311F7}" srcOrd="0" destOrd="0" presId="urn:microsoft.com/office/officeart/2005/8/layout/vList3"/>
    <dgm:cxn modelId="{1737D9D8-89FE-428A-A344-3EBBDD18615C}" srcId="{AF1DA985-18E6-405E-B60F-029D9B43933F}" destId="{45B8329F-3345-4F73-BAD0-5560BC99F244}" srcOrd="0" destOrd="0" parTransId="{478D5A42-43FF-4524-AADF-D15AF7B50807}" sibTransId="{DAC5CAD1-09C7-4C1A-B1C3-ADF89F510276}"/>
    <dgm:cxn modelId="{6C1CA0F9-F590-422D-AC9B-90ED58998A47}" srcId="{AF1DA985-18E6-405E-B60F-029D9B43933F}" destId="{9C17703B-63DE-42FF-A2A3-C587FB68F061}" srcOrd="2" destOrd="0" parTransId="{1BE93FCD-4AB1-4EBE-886D-97051F69724D}" sibTransId="{93C59D15-44BA-4DA1-A8E4-13B5FDD7DEBF}"/>
    <dgm:cxn modelId="{9C5E44FA-FAE4-4BBE-A028-34D175599D01}" type="presOf" srcId="{AFAEBFF6-6DD3-4BAB-8F87-7A447B77E7E0}" destId="{AEC27C32-35E0-4EEB-8D5E-65E152E89689}" srcOrd="0" destOrd="0" presId="urn:microsoft.com/office/officeart/2005/8/layout/vList3"/>
    <dgm:cxn modelId="{FE32C032-49A7-4687-B7DA-5D61622EFF04}" type="presParOf" srcId="{E873A0F6-F770-42E2-BE31-1573AB5311F7}" destId="{345064A4-4A32-4973-AD51-0C192FBC9A4F}" srcOrd="0" destOrd="0" presId="urn:microsoft.com/office/officeart/2005/8/layout/vList3"/>
    <dgm:cxn modelId="{76984032-1A5A-4239-BF8C-E249CDCC686A}" type="presParOf" srcId="{345064A4-4A32-4973-AD51-0C192FBC9A4F}" destId="{1C5202A6-8C9E-4CE1-9C8A-6C720F1E1207}" srcOrd="0" destOrd="0" presId="urn:microsoft.com/office/officeart/2005/8/layout/vList3"/>
    <dgm:cxn modelId="{45F284B4-ABB5-44D7-92FE-C167391CC70E}" type="presParOf" srcId="{345064A4-4A32-4973-AD51-0C192FBC9A4F}" destId="{28BDF714-67E6-4DED-A7EA-54ED2B45E12B}" srcOrd="1" destOrd="0" presId="urn:microsoft.com/office/officeart/2005/8/layout/vList3"/>
    <dgm:cxn modelId="{3862C8BD-F09B-477F-B20C-3368C104204A}" type="presParOf" srcId="{E873A0F6-F770-42E2-BE31-1573AB5311F7}" destId="{2550595B-7E6E-452B-A84A-4D608CF72322}" srcOrd="1" destOrd="0" presId="urn:microsoft.com/office/officeart/2005/8/layout/vList3"/>
    <dgm:cxn modelId="{C8DCF533-994F-49F6-91D3-9FA21C1F77B0}" type="presParOf" srcId="{E873A0F6-F770-42E2-BE31-1573AB5311F7}" destId="{81FAA7F1-F46E-4439-BBAA-F6D9568BC5F7}" srcOrd="2" destOrd="0" presId="urn:microsoft.com/office/officeart/2005/8/layout/vList3"/>
    <dgm:cxn modelId="{CACCFB91-4B1E-4C0B-861B-8B6B6A5A19E0}" type="presParOf" srcId="{81FAA7F1-F46E-4439-BBAA-F6D9568BC5F7}" destId="{986A312D-18BE-41CC-8DAE-EFA956141073}" srcOrd="0" destOrd="0" presId="urn:microsoft.com/office/officeart/2005/8/layout/vList3"/>
    <dgm:cxn modelId="{52640534-5A03-4B4A-A410-CECFC3A217EB}" type="presParOf" srcId="{81FAA7F1-F46E-4439-BBAA-F6D9568BC5F7}" destId="{0B55D497-1429-476F-BBC4-0D8EA3D4CC1F}" srcOrd="1" destOrd="0" presId="urn:microsoft.com/office/officeart/2005/8/layout/vList3"/>
    <dgm:cxn modelId="{ABAAE8BF-F586-4516-8E73-3DBE98E7B6A9}" type="presParOf" srcId="{E873A0F6-F770-42E2-BE31-1573AB5311F7}" destId="{22978836-1488-4372-A626-035728FFE316}" srcOrd="3" destOrd="0" presId="urn:microsoft.com/office/officeart/2005/8/layout/vList3"/>
    <dgm:cxn modelId="{27990EE8-F062-4D63-A677-A00F3A334A68}" type="presParOf" srcId="{E873A0F6-F770-42E2-BE31-1573AB5311F7}" destId="{9852E502-FC81-485C-945B-EC56DF2C3F5E}" srcOrd="4" destOrd="0" presId="urn:microsoft.com/office/officeart/2005/8/layout/vList3"/>
    <dgm:cxn modelId="{1F649B6A-6C28-43B6-A2EF-9A6C7FFBE249}" type="presParOf" srcId="{9852E502-FC81-485C-945B-EC56DF2C3F5E}" destId="{D33D7764-3BF2-45FF-A1AA-5005B12DF2DE}" srcOrd="0" destOrd="0" presId="urn:microsoft.com/office/officeart/2005/8/layout/vList3"/>
    <dgm:cxn modelId="{4ECE1DEF-6D77-4AD6-8CAB-EE554FB124F9}" type="presParOf" srcId="{9852E502-FC81-485C-945B-EC56DF2C3F5E}" destId="{7D1BB121-F4B8-437B-BECE-192E8A679868}" srcOrd="1" destOrd="0" presId="urn:microsoft.com/office/officeart/2005/8/layout/vList3"/>
    <dgm:cxn modelId="{22DA0643-FF3D-43AD-AFD7-30683AD90A0C}" type="presParOf" srcId="{E873A0F6-F770-42E2-BE31-1573AB5311F7}" destId="{6F7E42F0-2425-4274-A348-F805523F38FA}" srcOrd="5" destOrd="0" presId="urn:microsoft.com/office/officeart/2005/8/layout/vList3"/>
    <dgm:cxn modelId="{E1037C2A-B3FF-4F9E-A4D4-17D460C4B72C}" type="presParOf" srcId="{E873A0F6-F770-42E2-BE31-1573AB5311F7}" destId="{7EE8691C-4FF8-46DB-9989-BEBBA6D33B4E}" srcOrd="6" destOrd="0" presId="urn:microsoft.com/office/officeart/2005/8/layout/vList3"/>
    <dgm:cxn modelId="{70F63D38-441E-4D80-A20F-7DAAD368F9B4}" type="presParOf" srcId="{7EE8691C-4FF8-46DB-9989-BEBBA6D33B4E}" destId="{FC1F9EA3-B0FB-4DF8-8262-946465763F52}" srcOrd="0" destOrd="0" presId="urn:microsoft.com/office/officeart/2005/8/layout/vList3"/>
    <dgm:cxn modelId="{98FEA277-B8F0-4324-84B8-2E3F7954E2B3}" type="presParOf" srcId="{7EE8691C-4FF8-46DB-9989-BEBBA6D33B4E}" destId="{AEC27C32-35E0-4EEB-8D5E-65E152E89689}" srcOrd="1" destOrd="0" presId="urn:microsoft.com/office/officeart/2005/8/layout/vList3"/>
    <dgm:cxn modelId="{F8517852-2164-44AA-8F30-887183A8FE7B}" type="presParOf" srcId="{E873A0F6-F770-42E2-BE31-1573AB5311F7}" destId="{E7CAB8F2-4245-4D2E-863C-822AF3BF7A49}" srcOrd="7" destOrd="0" presId="urn:microsoft.com/office/officeart/2005/8/layout/vList3"/>
    <dgm:cxn modelId="{E491573A-7244-4A0B-8835-246C99983BBF}" type="presParOf" srcId="{E873A0F6-F770-42E2-BE31-1573AB5311F7}" destId="{5716B79F-7163-4EC2-8620-AFFFBDDD3EA6}" srcOrd="8" destOrd="0" presId="urn:microsoft.com/office/officeart/2005/8/layout/vList3"/>
    <dgm:cxn modelId="{E79264BF-2591-44E6-BE2F-1060A02ADD57}" type="presParOf" srcId="{5716B79F-7163-4EC2-8620-AFFFBDDD3EA6}" destId="{40F296F1-FE7D-42DB-AAFC-57F7B50EC51F}" srcOrd="0" destOrd="0" presId="urn:microsoft.com/office/officeart/2005/8/layout/vList3"/>
    <dgm:cxn modelId="{6ABA7DA6-5573-476B-BABC-DDB77F992F68}" type="presParOf" srcId="{5716B79F-7163-4EC2-8620-AFFFBDDD3EA6}" destId="{1C2876C4-D468-4D72-8416-33906801C27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AC70505-DB7D-41B7-8518-64BBB35B7524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uk-UA"/>
        </a:p>
      </dgm:t>
    </dgm:pt>
    <dgm:pt modelId="{03726C9D-5579-4129-ABC8-D7E716F0375A}">
      <dgm:prSet phldrT="[Текст]"/>
      <dgm:spPr/>
      <dgm:t>
        <a:bodyPr/>
        <a:lstStyle/>
        <a:p>
          <a:r>
            <a:rPr lang="uk-UA" dirty="0"/>
            <a:t>Про що думає баранчик?</a:t>
          </a:r>
        </a:p>
      </dgm:t>
    </dgm:pt>
    <dgm:pt modelId="{8EA02712-A94F-4CF8-8A95-B3CE1CC59752}" type="parTrans" cxnId="{9073288A-1BAF-4AF5-869B-CF9B92625A63}">
      <dgm:prSet/>
      <dgm:spPr/>
      <dgm:t>
        <a:bodyPr/>
        <a:lstStyle/>
        <a:p>
          <a:endParaRPr lang="uk-UA"/>
        </a:p>
      </dgm:t>
    </dgm:pt>
    <dgm:pt modelId="{982C80E8-843E-4C51-A0C0-2E1CE79F0F62}" type="sibTrans" cxnId="{9073288A-1BAF-4AF5-869B-CF9B92625A63}">
      <dgm:prSet/>
      <dgm:spPr/>
      <dgm:t>
        <a:bodyPr/>
        <a:lstStyle/>
        <a:p>
          <a:endParaRPr lang="uk-UA"/>
        </a:p>
      </dgm:t>
    </dgm:pt>
    <dgm:pt modelId="{BBC3331E-DA89-45D7-8700-C1AF71365115}">
      <dgm:prSet phldrT="[Текст]" custT="1"/>
      <dgm:spPr/>
      <dgm:t>
        <a:bodyPr/>
        <a:lstStyle/>
        <a:p>
          <a:r>
            <a:rPr lang="uk-UA" sz="1600" dirty="0"/>
            <a:t>Про що думає пляшка? </a:t>
          </a:r>
        </a:p>
      </dgm:t>
    </dgm:pt>
    <dgm:pt modelId="{4EABD712-1072-400E-904B-D658B515208B}" type="parTrans" cxnId="{98C40B0A-3FFA-481E-9558-C0BE86099235}">
      <dgm:prSet/>
      <dgm:spPr/>
      <dgm:t>
        <a:bodyPr/>
        <a:lstStyle/>
        <a:p>
          <a:endParaRPr lang="uk-UA"/>
        </a:p>
      </dgm:t>
    </dgm:pt>
    <dgm:pt modelId="{18C69559-18B4-440A-910C-E8A6101F2100}" type="sibTrans" cxnId="{98C40B0A-3FFA-481E-9558-C0BE86099235}">
      <dgm:prSet/>
      <dgm:spPr/>
      <dgm:t>
        <a:bodyPr/>
        <a:lstStyle/>
        <a:p>
          <a:endParaRPr lang="uk-UA"/>
        </a:p>
      </dgm:t>
    </dgm:pt>
    <dgm:pt modelId="{0C812FF1-83AF-4797-9F1F-5587958C8146}">
      <dgm:prSet phldrT="[Текст]" custT="1"/>
      <dgm:spPr/>
      <dgm:t>
        <a:bodyPr/>
        <a:lstStyle/>
        <a:p>
          <a:r>
            <a:rPr lang="uk-UA" sz="1050" dirty="0"/>
            <a:t>Про що тривожиться пляшка?</a:t>
          </a:r>
        </a:p>
      </dgm:t>
    </dgm:pt>
    <dgm:pt modelId="{5CD5EF8C-BCE3-4EF5-9737-8D6D80F6AF52}" type="parTrans" cxnId="{50F22C42-856D-4D39-9027-5FF712D0F9B5}">
      <dgm:prSet/>
      <dgm:spPr/>
      <dgm:t>
        <a:bodyPr/>
        <a:lstStyle/>
        <a:p>
          <a:endParaRPr lang="uk-UA"/>
        </a:p>
      </dgm:t>
    </dgm:pt>
    <dgm:pt modelId="{7D9B9839-007E-4D28-A7A8-73DAFE144609}" type="sibTrans" cxnId="{50F22C42-856D-4D39-9027-5FF712D0F9B5}">
      <dgm:prSet/>
      <dgm:spPr/>
      <dgm:t>
        <a:bodyPr/>
        <a:lstStyle/>
        <a:p>
          <a:endParaRPr lang="uk-UA"/>
        </a:p>
      </dgm:t>
    </dgm:pt>
    <dgm:pt modelId="{869DF3D9-18D0-492F-831C-EED074F2D372}">
      <dgm:prSet phldrT="[Текст]" custT="1"/>
      <dgm:spPr/>
      <dgm:t>
        <a:bodyPr/>
        <a:lstStyle/>
        <a:p>
          <a:r>
            <a:rPr lang="uk-UA" sz="1050" dirty="0"/>
            <a:t>Про що мріє баранчик?</a:t>
          </a:r>
        </a:p>
      </dgm:t>
    </dgm:pt>
    <dgm:pt modelId="{7E0AE6A3-EC4A-41FF-8769-67A3A0710F1E}" type="parTrans" cxnId="{44EEF070-D8F0-43E5-983C-B7D20BCA0784}">
      <dgm:prSet/>
      <dgm:spPr/>
      <dgm:t>
        <a:bodyPr/>
        <a:lstStyle/>
        <a:p>
          <a:endParaRPr lang="uk-UA"/>
        </a:p>
      </dgm:t>
    </dgm:pt>
    <dgm:pt modelId="{9F5EF17E-51A5-4503-8113-1674C146930A}" type="sibTrans" cxnId="{44EEF070-D8F0-43E5-983C-B7D20BCA0784}">
      <dgm:prSet/>
      <dgm:spPr/>
      <dgm:t>
        <a:bodyPr/>
        <a:lstStyle/>
        <a:p>
          <a:endParaRPr lang="uk-UA"/>
        </a:p>
      </dgm:t>
    </dgm:pt>
    <dgm:pt modelId="{DA49CDB6-40FD-420A-9CEC-B207EEE16586}">
      <dgm:prSet phldrT="[Текст]" custT="1"/>
      <dgm:spPr/>
      <dgm:t>
        <a:bodyPr/>
        <a:lstStyle/>
        <a:p>
          <a:r>
            <a:rPr lang="uk-UA" sz="1050" dirty="0"/>
            <a:t>Про що тривожиться баранчик?</a:t>
          </a:r>
        </a:p>
      </dgm:t>
    </dgm:pt>
    <dgm:pt modelId="{0EA15029-5288-4939-90A6-D46584F99C10}" type="parTrans" cxnId="{B84ADC05-B8D4-4248-B21F-4DF4A443DA72}">
      <dgm:prSet/>
      <dgm:spPr/>
      <dgm:t>
        <a:bodyPr/>
        <a:lstStyle/>
        <a:p>
          <a:endParaRPr lang="uk-UA"/>
        </a:p>
      </dgm:t>
    </dgm:pt>
    <dgm:pt modelId="{8DED6B5A-C187-4D12-9E1C-9BCAD64D36F9}" type="sibTrans" cxnId="{B84ADC05-B8D4-4248-B21F-4DF4A443DA72}">
      <dgm:prSet/>
      <dgm:spPr/>
      <dgm:t>
        <a:bodyPr/>
        <a:lstStyle/>
        <a:p>
          <a:endParaRPr lang="uk-UA"/>
        </a:p>
      </dgm:t>
    </dgm:pt>
    <dgm:pt modelId="{F753EB76-EB27-4339-95CD-BEA6E38EE8D1}">
      <dgm:prSet phldrT="[Текст]"/>
      <dgm:spPr/>
      <dgm:t>
        <a:bodyPr/>
        <a:lstStyle/>
        <a:p>
          <a:r>
            <a:rPr lang="uk-UA" dirty="0"/>
            <a:t>Про що мріє пляшка?</a:t>
          </a:r>
        </a:p>
      </dgm:t>
    </dgm:pt>
    <dgm:pt modelId="{06202A88-FCD7-4213-ADF0-E36DCD3213FF}" type="parTrans" cxnId="{1485668B-2B49-42DA-8334-2E8A0027FACF}">
      <dgm:prSet/>
      <dgm:spPr/>
      <dgm:t>
        <a:bodyPr/>
        <a:lstStyle/>
        <a:p>
          <a:endParaRPr lang="uk-UA"/>
        </a:p>
      </dgm:t>
    </dgm:pt>
    <dgm:pt modelId="{EBB36665-BE19-4494-A28A-06C48802BA29}" type="sibTrans" cxnId="{1485668B-2B49-42DA-8334-2E8A0027FACF}">
      <dgm:prSet/>
      <dgm:spPr/>
      <dgm:t>
        <a:bodyPr/>
        <a:lstStyle/>
        <a:p>
          <a:endParaRPr lang="uk-UA"/>
        </a:p>
      </dgm:t>
    </dgm:pt>
    <dgm:pt modelId="{4F11B49D-5C6E-47B9-B32F-EFE883499EB6}" type="pres">
      <dgm:prSet presAssocID="{2AC70505-DB7D-41B7-8518-64BBB35B752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E02AEE3-42DC-4C90-9FC1-55F7B0654E6C}" type="pres">
      <dgm:prSet presAssocID="{03726C9D-5579-4129-ABC8-D7E716F0375A}" presName="vertOne" presStyleCnt="0"/>
      <dgm:spPr/>
    </dgm:pt>
    <dgm:pt modelId="{C8E11621-178F-44A4-A98D-17B07371367C}" type="pres">
      <dgm:prSet presAssocID="{03726C9D-5579-4129-ABC8-D7E716F0375A}" presName="txOne" presStyleLbl="node0" presStyleIdx="0" presStyleCnt="1">
        <dgm:presLayoutVars>
          <dgm:chPref val="3"/>
        </dgm:presLayoutVars>
      </dgm:prSet>
      <dgm:spPr/>
    </dgm:pt>
    <dgm:pt modelId="{4A80FE22-AE42-4538-9ACE-063059398910}" type="pres">
      <dgm:prSet presAssocID="{03726C9D-5579-4129-ABC8-D7E716F0375A}" presName="parTransOne" presStyleCnt="0"/>
      <dgm:spPr/>
    </dgm:pt>
    <dgm:pt modelId="{723981D5-3F81-44BA-BC4C-8AAF8611AEB3}" type="pres">
      <dgm:prSet presAssocID="{03726C9D-5579-4129-ABC8-D7E716F0375A}" presName="horzOne" presStyleCnt="0"/>
      <dgm:spPr/>
    </dgm:pt>
    <dgm:pt modelId="{1E4C62D6-33E6-4603-BAF1-F44C22C24FE5}" type="pres">
      <dgm:prSet presAssocID="{BBC3331E-DA89-45D7-8700-C1AF71365115}" presName="vertTwo" presStyleCnt="0"/>
      <dgm:spPr/>
    </dgm:pt>
    <dgm:pt modelId="{F690F025-E720-412F-BBA2-C378BDA11404}" type="pres">
      <dgm:prSet presAssocID="{BBC3331E-DA89-45D7-8700-C1AF71365115}" presName="txTwo" presStyleLbl="node2" presStyleIdx="0" presStyleCnt="2">
        <dgm:presLayoutVars>
          <dgm:chPref val="3"/>
        </dgm:presLayoutVars>
      </dgm:prSet>
      <dgm:spPr/>
    </dgm:pt>
    <dgm:pt modelId="{2FE14BEA-4D4C-4485-8B3E-BD60C47D87F3}" type="pres">
      <dgm:prSet presAssocID="{BBC3331E-DA89-45D7-8700-C1AF71365115}" presName="parTransTwo" presStyleCnt="0"/>
      <dgm:spPr/>
    </dgm:pt>
    <dgm:pt modelId="{30E66064-81F3-49E8-B281-F9436B33AA8A}" type="pres">
      <dgm:prSet presAssocID="{BBC3331E-DA89-45D7-8700-C1AF71365115}" presName="horzTwo" presStyleCnt="0"/>
      <dgm:spPr/>
    </dgm:pt>
    <dgm:pt modelId="{02151949-7A9C-424E-8835-DC6E52B4D3F8}" type="pres">
      <dgm:prSet presAssocID="{0C812FF1-83AF-4797-9F1F-5587958C8146}" presName="vertThree" presStyleCnt="0"/>
      <dgm:spPr/>
    </dgm:pt>
    <dgm:pt modelId="{6474E425-AF05-438B-B656-9B313E8914A4}" type="pres">
      <dgm:prSet presAssocID="{0C812FF1-83AF-4797-9F1F-5587958C8146}" presName="txThree" presStyleLbl="node3" presStyleIdx="0" presStyleCnt="3">
        <dgm:presLayoutVars>
          <dgm:chPref val="3"/>
        </dgm:presLayoutVars>
      </dgm:prSet>
      <dgm:spPr/>
    </dgm:pt>
    <dgm:pt modelId="{1492A612-4630-4DD9-93B7-2F06C0F74BA7}" type="pres">
      <dgm:prSet presAssocID="{0C812FF1-83AF-4797-9F1F-5587958C8146}" presName="horzThree" presStyleCnt="0"/>
      <dgm:spPr/>
    </dgm:pt>
    <dgm:pt modelId="{971796DC-6BB9-484F-B7BC-EC124AC14925}" type="pres">
      <dgm:prSet presAssocID="{7D9B9839-007E-4D28-A7A8-73DAFE144609}" presName="sibSpaceThree" presStyleCnt="0"/>
      <dgm:spPr/>
    </dgm:pt>
    <dgm:pt modelId="{A05C39B5-EC03-4ABA-98F2-59D438A378AF}" type="pres">
      <dgm:prSet presAssocID="{869DF3D9-18D0-492F-831C-EED074F2D372}" presName="vertThree" presStyleCnt="0"/>
      <dgm:spPr/>
    </dgm:pt>
    <dgm:pt modelId="{7C7E7307-AA06-424E-85F4-285B993F427D}" type="pres">
      <dgm:prSet presAssocID="{869DF3D9-18D0-492F-831C-EED074F2D372}" presName="txThree" presStyleLbl="node3" presStyleIdx="1" presStyleCnt="3">
        <dgm:presLayoutVars>
          <dgm:chPref val="3"/>
        </dgm:presLayoutVars>
      </dgm:prSet>
      <dgm:spPr/>
    </dgm:pt>
    <dgm:pt modelId="{E9FC10F6-9450-41AB-9E47-2D558943FAA5}" type="pres">
      <dgm:prSet presAssocID="{869DF3D9-18D0-492F-831C-EED074F2D372}" presName="horzThree" presStyleCnt="0"/>
      <dgm:spPr/>
    </dgm:pt>
    <dgm:pt modelId="{2755D39B-215B-448F-999E-F985E23F0C09}" type="pres">
      <dgm:prSet presAssocID="{18C69559-18B4-440A-910C-E8A6101F2100}" presName="sibSpaceTwo" presStyleCnt="0"/>
      <dgm:spPr/>
    </dgm:pt>
    <dgm:pt modelId="{1A3C979A-F78E-4CBE-8D5F-89014F6E3F26}" type="pres">
      <dgm:prSet presAssocID="{DA49CDB6-40FD-420A-9CEC-B207EEE16586}" presName="vertTwo" presStyleCnt="0"/>
      <dgm:spPr/>
    </dgm:pt>
    <dgm:pt modelId="{53039C8E-79A7-40B8-921C-9106E126CAB3}" type="pres">
      <dgm:prSet presAssocID="{DA49CDB6-40FD-420A-9CEC-B207EEE16586}" presName="txTwo" presStyleLbl="node2" presStyleIdx="1" presStyleCnt="2">
        <dgm:presLayoutVars>
          <dgm:chPref val="3"/>
        </dgm:presLayoutVars>
      </dgm:prSet>
      <dgm:spPr/>
    </dgm:pt>
    <dgm:pt modelId="{17966D66-635B-4437-8270-440C76C834C7}" type="pres">
      <dgm:prSet presAssocID="{DA49CDB6-40FD-420A-9CEC-B207EEE16586}" presName="parTransTwo" presStyleCnt="0"/>
      <dgm:spPr/>
    </dgm:pt>
    <dgm:pt modelId="{DB32F620-5D4C-4F1D-8319-853C2DB09887}" type="pres">
      <dgm:prSet presAssocID="{DA49CDB6-40FD-420A-9CEC-B207EEE16586}" presName="horzTwo" presStyleCnt="0"/>
      <dgm:spPr/>
    </dgm:pt>
    <dgm:pt modelId="{B7E83E6E-4CCB-4D41-B211-4746C6373289}" type="pres">
      <dgm:prSet presAssocID="{F753EB76-EB27-4339-95CD-BEA6E38EE8D1}" presName="vertThree" presStyleCnt="0"/>
      <dgm:spPr/>
    </dgm:pt>
    <dgm:pt modelId="{B91023C9-3C19-4B85-B8FF-79AC71884A4C}" type="pres">
      <dgm:prSet presAssocID="{F753EB76-EB27-4339-95CD-BEA6E38EE8D1}" presName="txThree" presStyleLbl="node3" presStyleIdx="2" presStyleCnt="3">
        <dgm:presLayoutVars>
          <dgm:chPref val="3"/>
        </dgm:presLayoutVars>
      </dgm:prSet>
      <dgm:spPr/>
    </dgm:pt>
    <dgm:pt modelId="{3B88E78B-6007-46CA-9C61-133E32BAA905}" type="pres">
      <dgm:prSet presAssocID="{F753EB76-EB27-4339-95CD-BEA6E38EE8D1}" presName="horzThree" presStyleCnt="0"/>
      <dgm:spPr/>
    </dgm:pt>
  </dgm:ptLst>
  <dgm:cxnLst>
    <dgm:cxn modelId="{B84ADC05-B8D4-4248-B21F-4DF4A443DA72}" srcId="{03726C9D-5579-4129-ABC8-D7E716F0375A}" destId="{DA49CDB6-40FD-420A-9CEC-B207EEE16586}" srcOrd="1" destOrd="0" parTransId="{0EA15029-5288-4939-90A6-D46584F99C10}" sibTransId="{8DED6B5A-C187-4D12-9E1C-9BCAD64D36F9}"/>
    <dgm:cxn modelId="{98C40B0A-3FFA-481E-9558-C0BE86099235}" srcId="{03726C9D-5579-4129-ABC8-D7E716F0375A}" destId="{BBC3331E-DA89-45D7-8700-C1AF71365115}" srcOrd="0" destOrd="0" parTransId="{4EABD712-1072-400E-904B-D658B515208B}" sibTransId="{18C69559-18B4-440A-910C-E8A6101F2100}"/>
    <dgm:cxn modelId="{8BD6621D-93FA-404E-A0E6-9BEC347B656F}" type="presOf" srcId="{869DF3D9-18D0-492F-831C-EED074F2D372}" destId="{7C7E7307-AA06-424E-85F4-285B993F427D}" srcOrd="0" destOrd="0" presId="urn:microsoft.com/office/officeart/2005/8/layout/hierarchy4"/>
    <dgm:cxn modelId="{4EF5B239-D1FD-4893-A350-210A4904B6D4}" type="presOf" srcId="{DA49CDB6-40FD-420A-9CEC-B207EEE16586}" destId="{53039C8E-79A7-40B8-921C-9106E126CAB3}" srcOrd="0" destOrd="0" presId="urn:microsoft.com/office/officeart/2005/8/layout/hierarchy4"/>
    <dgm:cxn modelId="{50F22C42-856D-4D39-9027-5FF712D0F9B5}" srcId="{BBC3331E-DA89-45D7-8700-C1AF71365115}" destId="{0C812FF1-83AF-4797-9F1F-5587958C8146}" srcOrd="0" destOrd="0" parTransId="{5CD5EF8C-BCE3-4EF5-9737-8D6D80F6AF52}" sibTransId="{7D9B9839-007E-4D28-A7A8-73DAFE144609}"/>
    <dgm:cxn modelId="{44EEF070-D8F0-43E5-983C-B7D20BCA0784}" srcId="{BBC3331E-DA89-45D7-8700-C1AF71365115}" destId="{869DF3D9-18D0-492F-831C-EED074F2D372}" srcOrd="1" destOrd="0" parTransId="{7E0AE6A3-EC4A-41FF-8769-67A3A0710F1E}" sibTransId="{9F5EF17E-51A5-4503-8113-1674C146930A}"/>
    <dgm:cxn modelId="{4525D37C-70E0-4D3E-86FB-87D001DFDB9C}" type="presOf" srcId="{0C812FF1-83AF-4797-9F1F-5587958C8146}" destId="{6474E425-AF05-438B-B656-9B313E8914A4}" srcOrd="0" destOrd="0" presId="urn:microsoft.com/office/officeart/2005/8/layout/hierarchy4"/>
    <dgm:cxn modelId="{F591A589-4F07-4CFC-9071-E2C92707377D}" type="presOf" srcId="{BBC3331E-DA89-45D7-8700-C1AF71365115}" destId="{F690F025-E720-412F-BBA2-C378BDA11404}" srcOrd="0" destOrd="0" presId="urn:microsoft.com/office/officeart/2005/8/layout/hierarchy4"/>
    <dgm:cxn modelId="{9073288A-1BAF-4AF5-869B-CF9B92625A63}" srcId="{2AC70505-DB7D-41B7-8518-64BBB35B7524}" destId="{03726C9D-5579-4129-ABC8-D7E716F0375A}" srcOrd="0" destOrd="0" parTransId="{8EA02712-A94F-4CF8-8A95-B3CE1CC59752}" sibTransId="{982C80E8-843E-4C51-A0C0-2E1CE79F0F62}"/>
    <dgm:cxn modelId="{1485668B-2B49-42DA-8334-2E8A0027FACF}" srcId="{DA49CDB6-40FD-420A-9CEC-B207EEE16586}" destId="{F753EB76-EB27-4339-95CD-BEA6E38EE8D1}" srcOrd="0" destOrd="0" parTransId="{06202A88-FCD7-4213-ADF0-E36DCD3213FF}" sibTransId="{EBB36665-BE19-4494-A28A-06C48802BA29}"/>
    <dgm:cxn modelId="{7630BCB2-EF6E-4924-B62B-8A50356C3CA7}" type="presOf" srcId="{2AC70505-DB7D-41B7-8518-64BBB35B7524}" destId="{4F11B49D-5C6E-47B9-B32F-EFE883499EB6}" srcOrd="0" destOrd="0" presId="urn:microsoft.com/office/officeart/2005/8/layout/hierarchy4"/>
    <dgm:cxn modelId="{F996C6BC-4DC7-4C40-A7EA-0FBE11EC0FFB}" type="presOf" srcId="{03726C9D-5579-4129-ABC8-D7E716F0375A}" destId="{C8E11621-178F-44A4-A98D-17B07371367C}" srcOrd="0" destOrd="0" presId="urn:microsoft.com/office/officeart/2005/8/layout/hierarchy4"/>
    <dgm:cxn modelId="{0A0F47ED-01D6-416D-8DBA-5E9FE2456F9B}" type="presOf" srcId="{F753EB76-EB27-4339-95CD-BEA6E38EE8D1}" destId="{B91023C9-3C19-4B85-B8FF-79AC71884A4C}" srcOrd="0" destOrd="0" presId="urn:microsoft.com/office/officeart/2005/8/layout/hierarchy4"/>
    <dgm:cxn modelId="{42728C2D-DE0B-4E59-8924-A5967618FE37}" type="presParOf" srcId="{4F11B49D-5C6E-47B9-B32F-EFE883499EB6}" destId="{0E02AEE3-42DC-4C90-9FC1-55F7B0654E6C}" srcOrd="0" destOrd="0" presId="urn:microsoft.com/office/officeart/2005/8/layout/hierarchy4"/>
    <dgm:cxn modelId="{1333486D-C8CE-44EC-BBD1-0390DE56955D}" type="presParOf" srcId="{0E02AEE3-42DC-4C90-9FC1-55F7B0654E6C}" destId="{C8E11621-178F-44A4-A98D-17B07371367C}" srcOrd="0" destOrd="0" presId="urn:microsoft.com/office/officeart/2005/8/layout/hierarchy4"/>
    <dgm:cxn modelId="{D881F200-64DF-447F-9BC5-6EBBC92A61ED}" type="presParOf" srcId="{0E02AEE3-42DC-4C90-9FC1-55F7B0654E6C}" destId="{4A80FE22-AE42-4538-9ACE-063059398910}" srcOrd="1" destOrd="0" presId="urn:microsoft.com/office/officeart/2005/8/layout/hierarchy4"/>
    <dgm:cxn modelId="{F2CC35AE-7A39-4A62-8574-FFF0296B38BD}" type="presParOf" srcId="{0E02AEE3-42DC-4C90-9FC1-55F7B0654E6C}" destId="{723981D5-3F81-44BA-BC4C-8AAF8611AEB3}" srcOrd="2" destOrd="0" presId="urn:microsoft.com/office/officeart/2005/8/layout/hierarchy4"/>
    <dgm:cxn modelId="{17505230-0EFF-45EE-8008-ECE57532998B}" type="presParOf" srcId="{723981D5-3F81-44BA-BC4C-8AAF8611AEB3}" destId="{1E4C62D6-33E6-4603-BAF1-F44C22C24FE5}" srcOrd="0" destOrd="0" presId="urn:microsoft.com/office/officeart/2005/8/layout/hierarchy4"/>
    <dgm:cxn modelId="{7C55B641-0AB2-4548-A43B-27E855F2D622}" type="presParOf" srcId="{1E4C62D6-33E6-4603-BAF1-F44C22C24FE5}" destId="{F690F025-E720-412F-BBA2-C378BDA11404}" srcOrd="0" destOrd="0" presId="urn:microsoft.com/office/officeart/2005/8/layout/hierarchy4"/>
    <dgm:cxn modelId="{77868B14-BE5E-42A1-84E6-A26B387AB776}" type="presParOf" srcId="{1E4C62D6-33E6-4603-BAF1-F44C22C24FE5}" destId="{2FE14BEA-4D4C-4485-8B3E-BD60C47D87F3}" srcOrd="1" destOrd="0" presId="urn:microsoft.com/office/officeart/2005/8/layout/hierarchy4"/>
    <dgm:cxn modelId="{E5FD21B0-B161-4F4D-919F-B44C0001B159}" type="presParOf" srcId="{1E4C62D6-33E6-4603-BAF1-F44C22C24FE5}" destId="{30E66064-81F3-49E8-B281-F9436B33AA8A}" srcOrd="2" destOrd="0" presId="urn:microsoft.com/office/officeart/2005/8/layout/hierarchy4"/>
    <dgm:cxn modelId="{21C9A5EC-DEED-4789-B2F5-20FF254CB4DA}" type="presParOf" srcId="{30E66064-81F3-49E8-B281-F9436B33AA8A}" destId="{02151949-7A9C-424E-8835-DC6E52B4D3F8}" srcOrd="0" destOrd="0" presId="urn:microsoft.com/office/officeart/2005/8/layout/hierarchy4"/>
    <dgm:cxn modelId="{7F2A1D0A-1506-4E7D-BFB7-B75353819510}" type="presParOf" srcId="{02151949-7A9C-424E-8835-DC6E52B4D3F8}" destId="{6474E425-AF05-438B-B656-9B313E8914A4}" srcOrd="0" destOrd="0" presId="urn:microsoft.com/office/officeart/2005/8/layout/hierarchy4"/>
    <dgm:cxn modelId="{5FC9D8D5-71BF-4B95-A11F-045D32BA1460}" type="presParOf" srcId="{02151949-7A9C-424E-8835-DC6E52B4D3F8}" destId="{1492A612-4630-4DD9-93B7-2F06C0F74BA7}" srcOrd="1" destOrd="0" presId="urn:microsoft.com/office/officeart/2005/8/layout/hierarchy4"/>
    <dgm:cxn modelId="{DD38E29F-9C57-454D-B331-2EA08AA4BC52}" type="presParOf" srcId="{30E66064-81F3-49E8-B281-F9436B33AA8A}" destId="{971796DC-6BB9-484F-B7BC-EC124AC14925}" srcOrd="1" destOrd="0" presId="urn:microsoft.com/office/officeart/2005/8/layout/hierarchy4"/>
    <dgm:cxn modelId="{0A13AD05-B14B-46FE-9AF3-3A0F1E60C500}" type="presParOf" srcId="{30E66064-81F3-49E8-B281-F9436B33AA8A}" destId="{A05C39B5-EC03-4ABA-98F2-59D438A378AF}" srcOrd="2" destOrd="0" presId="urn:microsoft.com/office/officeart/2005/8/layout/hierarchy4"/>
    <dgm:cxn modelId="{FCF0BAB3-AA7F-46CB-A82E-DF6B131996CB}" type="presParOf" srcId="{A05C39B5-EC03-4ABA-98F2-59D438A378AF}" destId="{7C7E7307-AA06-424E-85F4-285B993F427D}" srcOrd="0" destOrd="0" presId="urn:microsoft.com/office/officeart/2005/8/layout/hierarchy4"/>
    <dgm:cxn modelId="{452A4913-94D7-45F3-96EF-4BCCA78AF532}" type="presParOf" srcId="{A05C39B5-EC03-4ABA-98F2-59D438A378AF}" destId="{E9FC10F6-9450-41AB-9E47-2D558943FAA5}" srcOrd="1" destOrd="0" presId="urn:microsoft.com/office/officeart/2005/8/layout/hierarchy4"/>
    <dgm:cxn modelId="{9FAA2686-DCAB-4DF5-BD1D-DDE98202D616}" type="presParOf" srcId="{723981D5-3F81-44BA-BC4C-8AAF8611AEB3}" destId="{2755D39B-215B-448F-999E-F985E23F0C09}" srcOrd="1" destOrd="0" presId="urn:microsoft.com/office/officeart/2005/8/layout/hierarchy4"/>
    <dgm:cxn modelId="{AEA54D20-B503-4EC5-B25F-CC648150CF9F}" type="presParOf" srcId="{723981D5-3F81-44BA-BC4C-8AAF8611AEB3}" destId="{1A3C979A-F78E-4CBE-8D5F-89014F6E3F26}" srcOrd="2" destOrd="0" presId="urn:microsoft.com/office/officeart/2005/8/layout/hierarchy4"/>
    <dgm:cxn modelId="{6DDE5371-F148-4A24-9744-F871FD440491}" type="presParOf" srcId="{1A3C979A-F78E-4CBE-8D5F-89014F6E3F26}" destId="{53039C8E-79A7-40B8-921C-9106E126CAB3}" srcOrd="0" destOrd="0" presId="urn:microsoft.com/office/officeart/2005/8/layout/hierarchy4"/>
    <dgm:cxn modelId="{57B91314-0F84-446A-A22E-F4D9155D590B}" type="presParOf" srcId="{1A3C979A-F78E-4CBE-8D5F-89014F6E3F26}" destId="{17966D66-635B-4437-8270-440C76C834C7}" srcOrd="1" destOrd="0" presId="urn:microsoft.com/office/officeart/2005/8/layout/hierarchy4"/>
    <dgm:cxn modelId="{296CE5BE-C433-47BA-A16D-15409DEC8E26}" type="presParOf" srcId="{1A3C979A-F78E-4CBE-8D5F-89014F6E3F26}" destId="{DB32F620-5D4C-4F1D-8319-853C2DB09887}" srcOrd="2" destOrd="0" presId="urn:microsoft.com/office/officeart/2005/8/layout/hierarchy4"/>
    <dgm:cxn modelId="{4974F9D3-B5F7-458C-B761-83D76C106DE9}" type="presParOf" srcId="{DB32F620-5D4C-4F1D-8319-853C2DB09887}" destId="{B7E83E6E-4CCB-4D41-B211-4746C6373289}" srcOrd="0" destOrd="0" presId="urn:microsoft.com/office/officeart/2005/8/layout/hierarchy4"/>
    <dgm:cxn modelId="{354CE4A5-3D47-44E5-8989-A9E032C22854}" type="presParOf" srcId="{B7E83E6E-4CCB-4D41-B211-4746C6373289}" destId="{B91023C9-3C19-4B85-B8FF-79AC71884A4C}" srcOrd="0" destOrd="0" presId="urn:microsoft.com/office/officeart/2005/8/layout/hierarchy4"/>
    <dgm:cxn modelId="{33A234F6-2E04-449B-B068-1BA648F57E10}" type="presParOf" srcId="{B7E83E6E-4CCB-4D41-B211-4746C6373289}" destId="{3B88E78B-6007-46CA-9C61-133E32BAA90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BBA2021-F714-4976-8E6B-606B1701792C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B5E5A889-5FAF-43AC-AB88-C2B7C06B737D}">
      <dgm:prSet phldrT="[Текст]"/>
      <dgm:spPr/>
      <dgm:t>
        <a:bodyPr/>
        <a:lstStyle/>
        <a:p>
          <a:r>
            <a:rPr lang="uk-UA" dirty="0"/>
            <a:t>Про що я мрію?</a:t>
          </a:r>
        </a:p>
      </dgm:t>
    </dgm:pt>
    <dgm:pt modelId="{5DC6D316-FA5E-4673-B24C-15F869F1CC36}" type="parTrans" cxnId="{DD4546D7-F24D-440B-AA0E-43D65A0EFCE2}">
      <dgm:prSet/>
      <dgm:spPr/>
      <dgm:t>
        <a:bodyPr/>
        <a:lstStyle/>
        <a:p>
          <a:endParaRPr lang="uk-UA"/>
        </a:p>
      </dgm:t>
    </dgm:pt>
    <dgm:pt modelId="{2249CA00-9F2A-49BD-9FDD-F47CEDFB4E5B}" type="sibTrans" cxnId="{DD4546D7-F24D-440B-AA0E-43D65A0EFCE2}">
      <dgm:prSet/>
      <dgm:spPr/>
      <dgm:t>
        <a:bodyPr/>
        <a:lstStyle/>
        <a:p>
          <a:endParaRPr lang="uk-UA"/>
        </a:p>
      </dgm:t>
    </dgm:pt>
    <dgm:pt modelId="{59758DAD-148E-4037-ACC9-8B58B5E32EC9}">
      <dgm:prSet phldrT="[Текст]"/>
      <dgm:spPr/>
      <dgm:t>
        <a:bodyPr/>
        <a:lstStyle/>
        <a:p>
          <a:r>
            <a:rPr lang="uk-UA" dirty="0"/>
            <a:t>У чому мої ресурси?</a:t>
          </a:r>
        </a:p>
      </dgm:t>
    </dgm:pt>
    <dgm:pt modelId="{5D6C26C0-B98D-4ED6-A73E-A338A2B29A94}" type="parTrans" cxnId="{1989C60D-FEA8-4C79-8971-E05E8DAD1F8E}">
      <dgm:prSet/>
      <dgm:spPr/>
      <dgm:t>
        <a:bodyPr/>
        <a:lstStyle/>
        <a:p>
          <a:endParaRPr lang="uk-UA"/>
        </a:p>
      </dgm:t>
    </dgm:pt>
    <dgm:pt modelId="{5D052BB2-AFC7-4696-9772-D1B1F39381A2}" type="sibTrans" cxnId="{1989C60D-FEA8-4C79-8971-E05E8DAD1F8E}">
      <dgm:prSet/>
      <dgm:spPr/>
      <dgm:t>
        <a:bodyPr/>
        <a:lstStyle/>
        <a:p>
          <a:endParaRPr lang="uk-UA"/>
        </a:p>
      </dgm:t>
    </dgm:pt>
    <dgm:pt modelId="{17039660-6025-48C1-B06A-79E64040B2A3}">
      <dgm:prSet phldrT="[Текст]"/>
      <dgm:spPr/>
      <dgm:t>
        <a:bodyPr/>
        <a:lstStyle/>
        <a:p>
          <a:r>
            <a:rPr lang="uk-UA" dirty="0"/>
            <a:t>Якою я хочу бути?</a:t>
          </a:r>
        </a:p>
      </dgm:t>
    </dgm:pt>
    <dgm:pt modelId="{7D9E1402-DF39-4FFC-88A5-B724C87BA3E0}" type="parTrans" cxnId="{0D94FE5D-DFF9-4E01-8850-E9A830D1E6CF}">
      <dgm:prSet/>
      <dgm:spPr/>
      <dgm:t>
        <a:bodyPr/>
        <a:lstStyle/>
        <a:p>
          <a:endParaRPr lang="uk-UA"/>
        </a:p>
      </dgm:t>
    </dgm:pt>
    <dgm:pt modelId="{0A50CF18-9579-4FCC-9B95-62FD3000C2CD}" type="sibTrans" cxnId="{0D94FE5D-DFF9-4E01-8850-E9A830D1E6CF}">
      <dgm:prSet/>
      <dgm:spPr/>
      <dgm:t>
        <a:bodyPr/>
        <a:lstStyle/>
        <a:p>
          <a:endParaRPr lang="uk-UA"/>
        </a:p>
      </dgm:t>
    </dgm:pt>
    <dgm:pt modelId="{7E3F9AEF-AAE8-49DC-BA77-CDDC3500BA73}">
      <dgm:prSet phldrT="[Текст]"/>
      <dgm:spPr/>
      <dgm:t>
        <a:bodyPr/>
        <a:lstStyle/>
        <a:p>
          <a:r>
            <a:rPr lang="uk-UA" dirty="0"/>
            <a:t>Навіщо я живу?</a:t>
          </a:r>
        </a:p>
      </dgm:t>
    </dgm:pt>
    <dgm:pt modelId="{78F65D99-3FA9-4C5D-8D7A-4EC557DF6431}" type="parTrans" cxnId="{86992898-E3F4-468F-9FC3-F3057EA5BA45}">
      <dgm:prSet/>
      <dgm:spPr/>
      <dgm:t>
        <a:bodyPr/>
        <a:lstStyle/>
        <a:p>
          <a:endParaRPr lang="uk-UA"/>
        </a:p>
      </dgm:t>
    </dgm:pt>
    <dgm:pt modelId="{9355DEFB-1167-43ED-9BAB-64968CF832EA}" type="sibTrans" cxnId="{86992898-E3F4-468F-9FC3-F3057EA5BA45}">
      <dgm:prSet/>
      <dgm:spPr/>
      <dgm:t>
        <a:bodyPr/>
        <a:lstStyle/>
        <a:p>
          <a:endParaRPr lang="uk-UA"/>
        </a:p>
      </dgm:t>
    </dgm:pt>
    <dgm:pt modelId="{12E32A20-EC14-40BC-BCE8-44D279FC500F}">
      <dgm:prSet phldrT="[Текст]"/>
      <dgm:spPr/>
      <dgm:t>
        <a:bodyPr/>
        <a:lstStyle/>
        <a:p>
          <a:r>
            <a:rPr lang="uk-UA" dirty="0"/>
            <a:t>Куди я йду?</a:t>
          </a:r>
        </a:p>
      </dgm:t>
    </dgm:pt>
    <dgm:pt modelId="{B00E68C7-3DCE-48C5-BAA6-18960300F7B8}" type="parTrans" cxnId="{46DEF77B-0448-468F-92F2-3FED21F2D556}">
      <dgm:prSet/>
      <dgm:spPr/>
      <dgm:t>
        <a:bodyPr/>
        <a:lstStyle/>
        <a:p>
          <a:endParaRPr lang="uk-UA"/>
        </a:p>
      </dgm:t>
    </dgm:pt>
    <dgm:pt modelId="{4133FA62-E630-4BC6-8E0D-B910A58A0152}" type="sibTrans" cxnId="{46DEF77B-0448-468F-92F2-3FED21F2D556}">
      <dgm:prSet/>
      <dgm:spPr/>
      <dgm:t>
        <a:bodyPr/>
        <a:lstStyle/>
        <a:p>
          <a:endParaRPr lang="uk-UA"/>
        </a:p>
      </dgm:t>
    </dgm:pt>
    <dgm:pt modelId="{36B41EAC-7312-42D9-BCF1-104F81BF123B}">
      <dgm:prSet phldrT="[Текст]"/>
      <dgm:spPr/>
      <dgm:t>
        <a:bodyPr/>
        <a:lstStyle/>
        <a:p>
          <a:r>
            <a:rPr lang="uk-UA" dirty="0"/>
            <a:t>У чому я унікальна?</a:t>
          </a:r>
        </a:p>
      </dgm:t>
    </dgm:pt>
    <dgm:pt modelId="{5FBD1324-58A6-4D6A-86FF-AEB401BCDA15}" type="parTrans" cxnId="{15081D91-3AC6-41E3-B268-69C41ECB03BF}">
      <dgm:prSet/>
      <dgm:spPr/>
      <dgm:t>
        <a:bodyPr/>
        <a:lstStyle/>
        <a:p>
          <a:endParaRPr lang="uk-UA"/>
        </a:p>
      </dgm:t>
    </dgm:pt>
    <dgm:pt modelId="{A278FA3B-2369-45BA-BC55-F79D27098224}" type="sibTrans" cxnId="{15081D91-3AC6-41E3-B268-69C41ECB03BF}">
      <dgm:prSet/>
      <dgm:spPr/>
      <dgm:t>
        <a:bodyPr/>
        <a:lstStyle/>
        <a:p>
          <a:endParaRPr lang="uk-UA"/>
        </a:p>
      </dgm:t>
    </dgm:pt>
    <dgm:pt modelId="{C9DC864B-62D1-46F6-A507-D6B1A2778948}" type="pres">
      <dgm:prSet presAssocID="{BBBA2021-F714-4976-8E6B-606B1701792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1944677-0EF1-4CB2-9EB3-76587C13E39D}" type="pres">
      <dgm:prSet presAssocID="{B5E5A889-5FAF-43AC-AB88-C2B7C06B737D}" presName="root" presStyleCnt="0"/>
      <dgm:spPr/>
    </dgm:pt>
    <dgm:pt modelId="{B7244B5B-BFD8-40D3-86B2-FB2B42BE54B2}" type="pres">
      <dgm:prSet presAssocID="{B5E5A889-5FAF-43AC-AB88-C2B7C06B737D}" presName="rootComposite" presStyleCnt="0"/>
      <dgm:spPr/>
    </dgm:pt>
    <dgm:pt modelId="{DA05E3D0-3C09-4B72-AA27-F4091F0C1515}" type="pres">
      <dgm:prSet presAssocID="{B5E5A889-5FAF-43AC-AB88-C2B7C06B737D}" presName="rootText" presStyleLbl="node1" presStyleIdx="0" presStyleCnt="2"/>
      <dgm:spPr/>
    </dgm:pt>
    <dgm:pt modelId="{27693105-E273-42E3-B53E-66F1F6F56CAC}" type="pres">
      <dgm:prSet presAssocID="{B5E5A889-5FAF-43AC-AB88-C2B7C06B737D}" presName="rootConnector" presStyleLbl="node1" presStyleIdx="0" presStyleCnt="2"/>
      <dgm:spPr/>
    </dgm:pt>
    <dgm:pt modelId="{004B3FA9-8C91-4309-B753-0B4F89D379B4}" type="pres">
      <dgm:prSet presAssocID="{B5E5A889-5FAF-43AC-AB88-C2B7C06B737D}" presName="childShape" presStyleCnt="0"/>
      <dgm:spPr/>
    </dgm:pt>
    <dgm:pt modelId="{7C732AB9-D4DF-476E-BE20-A6929261FDA3}" type="pres">
      <dgm:prSet presAssocID="{5D6C26C0-B98D-4ED6-A73E-A338A2B29A94}" presName="Name13" presStyleLbl="parChTrans1D2" presStyleIdx="0" presStyleCnt="4"/>
      <dgm:spPr/>
    </dgm:pt>
    <dgm:pt modelId="{00E8391D-4A2E-4A42-BE0F-E2895EDD06C6}" type="pres">
      <dgm:prSet presAssocID="{59758DAD-148E-4037-ACC9-8B58B5E32EC9}" presName="childText" presStyleLbl="bgAcc1" presStyleIdx="0" presStyleCnt="4">
        <dgm:presLayoutVars>
          <dgm:bulletEnabled val="1"/>
        </dgm:presLayoutVars>
      </dgm:prSet>
      <dgm:spPr/>
    </dgm:pt>
    <dgm:pt modelId="{96FA4616-D557-4048-91E3-0D878EFA9D2B}" type="pres">
      <dgm:prSet presAssocID="{7D9E1402-DF39-4FFC-88A5-B724C87BA3E0}" presName="Name13" presStyleLbl="parChTrans1D2" presStyleIdx="1" presStyleCnt="4"/>
      <dgm:spPr/>
    </dgm:pt>
    <dgm:pt modelId="{CF1BBE69-4154-461C-A6B2-BBA12C7A147D}" type="pres">
      <dgm:prSet presAssocID="{17039660-6025-48C1-B06A-79E64040B2A3}" presName="childText" presStyleLbl="bgAcc1" presStyleIdx="1" presStyleCnt="4">
        <dgm:presLayoutVars>
          <dgm:bulletEnabled val="1"/>
        </dgm:presLayoutVars>
      </dgm:prSet>
      <dgm:spPr/>
    </dgm:pt>
    <dgm:pt modelId="{EDC7922D-0243-4D8B-8EE6-45DAB5A24DF7}" type="pres">
      <dgm:prSet presAssocID="{7E3F9AEF-AAE8-49DC-BA77-CDDC3500BA73}" presName="root" presStyleCnt="0"/>
      <dgm:spPr/>
    </dgm:pt>
    <dgm:pt modelId="{2FDA5570-3A63-411D-BE29-A02EAAF732CC}" type="pres">
      <dgm:prSet presAssocID="{7E3F9AEF-AAE8-49DC-BA77-CDDC3500BA73}" presName="rootComposite" presStyleCnt="0"/>
      <dgm:spPr/>
    </dgm:pt>
    <dgm:pt modelId="{206BF790-2C66-4BE0-B426-6DD4BA100CA3}" type="pres">
      <dgm:prSet presAssocID="{7E3F9AEF-AAE8-49DC-BA77-CDDC3500BA73}" presName="rootText" presStyleLbl="node1" presStyleIdx="1" presStyleCnt="2"/>
      <dgm:spPr/>
    </dgm:pt>
    <dgm:pt modelId="{55DA58A1-72FF-457D-9DAF-447C738BE802}" type="pres">
      <dgm:prSet presAssocID="{7E3F9AEF-AAE8-49DC-BA77-CDDC3500BA73}" presName="rootConnector" presStyleLbl="node1" presStyleIdx="1" presStyleCnt="2"/>
      <dgm:spPr/>
    </dgm:pt>
    <dgm:pt modelId="{F53D008E-1972-4ED3-9F55-66340ED1C292}" type="pres">
      <dgm:prSet presAssocID="{7E3F9AEF-AAE8-49DC-BA77-CDDC3500BA73}" presName="childShape" presStyleCnt="0"/>
      <dgm:spPr/>
    </dgm:pt>
    <dgm:pt modelId="{E38F1414-9B02-4F3A-84E9-D44B4FEB6026}" type="pres">
      <dgm:prSet presAssocID="{B00E68C7-3DCE-48C5-BAA6-18960300F7B8}" presName="Name13" presStyleLbl="parChTrans1D2" presStyleIdx="2" presStyleCnt="4"/>
      <dgm:spPr/>
    </dgm:pt>
    <dgm:pt modelId="{0EEAD4FA-CD2E-4C31-9048-F884D8862F87}" type="pres">
      <dgm:prSet presAssocID="{12E32A20-EC14-40BC-BCE8-44D279FC500F}" presName="childText" presStyleLbl="bgAcc1" presStyleIdx="2" presStyleCnt="4">
        <dgm:presLayoutVars>
          <dgm:bulletEnabled val="1"/>
        </dgm:presLayoutVars>
      </dgm:prSet>
      <dgm:spPr/>
    </dgm:pt>
    <dgm:pt modelId="{401DDA74-8E17-49E6-90DB-36A7D3199416}" type="pres">
      <dgm:prSet presAssocID="{5FBD1324-58A6-4D6A-86FF-AEB401BCDA15}" presName="Name13" presStyleLbl="parChTrans1D2" presStyleIdx="3" presStyleCnt="4"/>
      <dgm:spPr/>
    </dgm:pt>
    <dgm:pt modelId="{06B03802-F8B4-4873-97C7-FD434A741E0F}" type="pres">
      <dgm:prSet presAssocID="{36B41EAC-7312-42D9-BCF1-104F81BF123B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1AD3E700-97FA-479E-893E-164926A40BCA}" type="presOf" srcId="{59758DAD-148E-4037-ACC9-8B58B5E32EC9}" destId="{00E8391D-4A2E-4A42-BE0F-E2895EDD06C6}" srcOrd="0" destOrd="0" presId="urn:microsoft.com/office/officeart/2005/8/layout/hierarchy3"/>
    <dgm:cxn modelId="{F4DACC09-6F36-4817-8796-B03782880C00}" type="presOf" srcId="{12E32A20-EC14-40BC-BCE8-44D279FC500F}" destId="{0EEAD4FA-CD2E-4C31-9048-F884D8862F87}" srcOrd="0" destOrd="0" presId="urn:microsoft.com/office/officeart/2005/8/layout/hierarchy3"/>
    <dgm:cxn modelId="{1989C60D-FEA8-4C79-8971-E05E8DAD1F8E}" srcId="{B5E5A889-5FAF-43AC-AB88-C2B7C06B737D}" destId="{59758DAD-148E-4037-ACC9-8B58B5E32EC9}" srcOrd="0" destOrd="0" parTransId="{5D6C26C0-B98D-4ED6-A73E-A338A2B29A94}" sibTransId="{5D052BB2-AFC7-4696-9772-D1B1F39381A2}"/>
    <dgm:cxn modelId="{A154D40F-03C0-448B-9341-81133D172799}" type="presOf" srcId="{7E3F9AEF-AAE8-49DC-BA77-CDDC3500BA73}" destId="{55DA58A1-72FF-457D-9DAF-447C738BE802}" srcOrd="1" destOrd="0" presId="urn:microsoft.com/office/officeart/2005/8/layout/hierarchy3"/>
    <dgm:cxn modelId="{0D94FE5D-DFF9-4E01-8850-E9A830D1E6CF}" srcId="{B5E5A889-5FAF-43AC-AB88-C2B7C06B737D}" destId="{17039660-6025-48C1-B06A-79E64040B2A3}" srcOrd="1" destOrd="0" parTransId="{7D9E1402-DF39-4FFC-88A5-B724C87BA3E0}" sibTransId="{0A50CF18-9579-4FCC-9B95-62FD3000C2CD}"/>
    <dgm:cxn modelId="{999DB954-DC66-4D3A-A39C-FF647E7399EF}" type="presOf" srcId="{B5E5A889-5FAF-43AC-AB88-C2B7C06B737D}" destId="{27693105-E273-42E3-B53E-66F1F6F56CAC}" srcOrd="1" destOrd="0" presId="urn:microsoft.com/office/officeart/2005/8/layout/hierarchy3"/>
    <dgm:cxn modelId="{46DEF77B-0448-468F-92F2-3FED21F2D556}" srcId="{7E3F9AEF-AAE8-49DC-BA77-CDDC3500BA73}" destId="{12E32A20-EC14-40BC-BCE8-44D279FC500F}" srcOrd="0" destOrd="0" parTransId="{B00E68C7-3DCE-48C5-BAA6-18960300F7B8}" sibTransId="{4133FA62-E630-4BC6-8E0D-B910A58A0152}"/>
    <dgm:cxn modelId="{77A58488-B34D-4149-8224-0ACAAF5EB222}" type="presOf" srcId="{5FBD1324-58A6-4D6A-86FF-AEB401BCDA15}" destId="{401DDA74-8E17-49E6-90DB-36A7D3199416}" srcOrd="0" destOrd="0" presId="urn:microsoft.com/office/officeart/2005/8/layout/hierarchy3"/>
    <dgm:cxn modelId="{89A75190-A639-42A3-8B47-4AFE65552015}" type="presOf" srcId="{36B41EAC-7312-42D9-BCF1-104F81BF123B}" destId="{06B03802-F8B4-4873-97C7-FD434A741E0F}" srcOrd="0" destOrd="0" presId="urn:microsoft.com/office/officeart/2005/8/layout/hierarchy3"/>
    <dgm:cxn modelId="{15081D91-3AC6-41E3-B268-69C41ECB03BF}" srcId="{7E3F9AEF-AAE8-49DC-BA77-CDDC3500BA73}" destId="{36B41EAC-7312-42D9-BCF1-104F81BF123B}" srcOrd="1" destOrd="0" parTransId="{5FBD1324-58A6-4D6A-86FF-AEB401BCDA15}" sibTransId="{A278FA3B-2369-45BA-BC55-F79D27098224}"/>
    <dgm:cxn modelId="{C779DF92-B891-4ABF-BBE8-9DAF551B7260}" type="presOf" srcId="{17039660-6025-48C1-B06A-79E64040B2A3}" destId="{CF1BBE69-4154-461C-A6B2-BBA12C7A147D}" srcOrd="0" destOrd="0" presId="urn:microsoft.com/office/officeart/2005/8/layout/hierarchy3"/>
    <dgm:cxn modelId="{E38BEA96-FE86-4448-BFEB-D5133DD8432F}" type="presOf" srcId="{5D6C26C0-B98D-4ED6-A73E-A338A2B29A94}" destId="{7C732AB9-D4DF-476E-BE20-A6929261FDA3}" srcOrd="0" destOrd="0" presId="urn:microsoft.com/office/officeart/2005/8/layout/hierarchy3"/>
    <dgm:cxn modelId="{86992898-E3F4-468F-9FC3-F3057EA5BA45}" srcId="{BBBA2021-F714-4976-8E6B-606B1701792C}" destId="{7E3F9AEF-AAE8-49DC-BA77-CDDC3500BA73}" srcOrd="1" destOrd="0" parTransId="{78F65D99-3FA9-4C5D-8D7A-4EC557DF6431}" sibTransId="{9355DEFB-1167-43ED-9BAB-64968CF832EA}"/>
    <dgm:cxn modelId="{5779A09C-5AF2-481D-BCEE-3556AB3238E5}" type="presOf" srcId="{B00E68C7-3DCE-48C5-BAA6-18960300F7B8}" destId="{E38F1414-9B02-4F3A-84E9-D44B4FEB6026}" srcOrd="0" destOrd="0" presId="urn:microsoft.com/office/officeart/2005/8/layout/hierarchy3"/>
    <dgm:cxn modelId="{8E0B539F-F7E4-446F-8AFA-E8EE31131A00}" type="presOf" srcId="{7E3F9AEF-AAE8-49DC-BA77-CDDC3500BA73}" destId="{206BF790-2C66-4BE0-B426-6DD4BA100CA3}" srcOrd="0" destOrd="0" presId="urn:microsoft.com/office/officeart/2005/8/layout/hierarchy3"/>
    <dgm:cxn modelId="{1B03F6B8-7079-4EBE-9F38-40330F1745F3}" type="presOf" srcId="{BBBA2021-F714-4976-8E6B-606B1701792C}" destId="{C9DC864B-62D1-46F6-A507-D6B1A2778948}" srcOrd="0" destOrd="0" presId="urn:microsoft.com/office/officeart/2005/8/layout/hierarchy3"/>
    <dgm:cxn modelId="{DD4546D7-F24D-440B-AA0E-43D65A0EFCE2}" srcId="{BBBA2021-F714-4976-8E6B-606B1701792C}" destId="{B5E5A889-5FAF-43AC-AB88-C2B7C06B737D}" srcOrd="0" destOrd="0" parTransId="{5DC6D316-FA5E-4673-B24C-15F869F1CC36}" sibTransId="{2249CA00-9F2A-49BD-9FDD-F47CEDFB4E5B}"/>
    <dgm:cxn modelId="{54A434E0-1A39-4DAB-B029-520CBE3679ED}" type="presOf" srcId="{7D9E1402-DF39-4FFC-88A5-B724C87BA3E0}" destId="{96FA4616-D557-4048-91E3-0D878EFA9D2B}" srcOrd="0" destOrd="0" presId="urn:microsoft.com/office/officeart/2005/8/layout/hierarchy3"/>
    <dgm:cxn modelId="{D67E65F0-D071-4D04-8914-001623066BE3}" type="presOf" srcId="{B5E5A889-5FAF-43AC-AB88-C2B7C06B737D}" destId="{DA05E3D0-3C09-4B72-AA27-F4091F0C1515}" srcOrd="0" destOrd="0" presId="urn:microsoft.com/office/officeart/2005/8/layout/hierarchy3"/>
    <dgm:cxn modelId="{ADBB6503-B95A-4A26-B77B-CCBC9586AC47}" type="presParOf" srcId="{C9DC864B-62D1-46F6-A507-D6B1A2778948}" destId="{D1944677-0EF1-4CB2-9EB3-76587C13E39D}" srcOrd="0" destOrd="0" presId="urn:microsoft.com/office/officeart/2005/8/layout/hierarchy3"/>
    <dgm:cxn modelId="{641BE788-03D1-4358-B730-194D7A50507E}" type="presParOf" srcId="{D1944677-0EF1-4CB2-9EB3-76587C13E39D}" destId="{B7244B5B-BFD8-40D3-86B2-FB2B42BE54B2}" srcOrd="0" destOrd="0" presId="urn:microsoft.com/office/officeart/2005/8/layout/hierarchy3"/>
    <dgm:cxn modelId="{F08F7498-F841-43E1-9F24-56714131B88D}" type="presParOf" srcId="{B7244B5B-BFD8-40D3-86B2-FB2B42BE54B2}" destId="{DA05E3D0-3C09-4B72-AA27-F4091F0C1515}" srcOrd="0" destOrd="0" presId="urn:microsoft.com/office/officeart/2005/8/layout/hierarchy3"/>
    <dgm:cxn modelId="{624FA8EA-E6AC-4E7F-BB13-A86C8045ABE7}" type="presParOf" srcId="{B7244B5B-BFD8-40D3-86B2-FB2B42BE54B2}" destId="{27693105-E273-42E3-B53E-66F1F6F56CAC}" srcOrd="1" destOrd="0" presId="urn:microsoft.com/office/officeart/2005/8/layout/hierarchy3"/>
    <dgm:cxn modelId="{FE52D59F-BA1C-4B0F-BB81-29796BEBF1A1}" type="presParOf" srcId="{D1944677-0EF1-4CB2-9EB3-76587C13E39D}" destId="{004B3FA9-8C91-4309-B753-0B4F89D379B4}" srcOrd="1" destOrd="0" presId="urn:microsoft.com/office/officeart/2005/8/layout/hierarchy3"/>
    <dgm:cxn modelId="{2ED19752-867D-4A6D-A998-362B2D6A2A4B}" type="presParOf" srcId="{004B3FA9-8C91-4309-B753-0B4F89D379B4}" destId="{7C732AB9-D4DF-476E-BE20-A6929261FDA3}" srcOrd="0" destOrd="0" presId="urn:microsoft.com/office/officeart/2005/8/layout/hierarchy3"/>
    <dgm:cxn modelId="{3DF2F4AA-48E5-4CD3-84E3-52868CF5591A}" type="presParOf" srcId="{004B3FA9-8C91-4309-B753-0B4F89D379B4}" destId="{00E8391D-4A2E-4A42-BE0F-E2895EDD06C6}" srcOrd="1" destOrd="0" presId="urn:microsoft.com/office/officeart/2005/8/layout/hierarchy3"/>
    <dgm:cxn modelId="{FF52BD52-1F11-41DA-A019-B5C7D366CB50}" type="presParOf" srcId="{004B3FA9-8C91-4309-B753-0B4F89D379B4}" destId="{96FA4616-D557-4048-91E3-0D878EFA9D2B}" srcOrd="2" destOrd="0" presId="urn:microsoft.com/office/officeart/2005/8/layout/hierarchy3"/>
    <dgm:cxn modelId="{A452BBF0-F1C3-471D-A3FA-2B328CCBBC80}" type="presParOf" srcId="{004B3FA9-8C91-4309-B753-0B4F89D379B4}" destId="{CF1BBE69-4154-461C-A6B2-BBA12C7A147D}" srcOrd="3" destOrd="0" presId="urn:microsoft.com/office/officeart/2005/8/layout/hierarchy3"/>
    <dgm:cxn modelId="{9123596A-F400-4E42-9556-2D171B8BFB27}" type="presParOf" srcId="{C9DC864B-62D1-46F6-A507-D6B1A2778948}" destId="{EDC7922D-0243-4D8B-8EE6-45DAB5A24DF7}" srcOrd="1" destOrd="0" presId="urn:microsoft.com/office/officeart/2005/8/layout/hierarchy3"/>
    <dgm:cxn modelId="{5A202DC6-7D38-4997-9B76-7E6B42F82451}" type="presParOf" srcId="{EDC7922D-0243-4D8B-8EE6-45DAB5A24DF7}" destId="{2FDA5570-3A63-411D-BE29-A02EAAF732CC}" srcOrd="0" destOrd="0" presId="urn:microsoft.com/office/officeart/2005/8/layout/hierarchy3"/>
    <dgm:cxn modelId="{B95AB915-962C-42B6-9EAD-DD70FD81F7CC}" type="presParOf" srcId="{2FDA5570-3A63-411D-BE29-A02EAAF732CC}" destId="{206BF790-2C66-4BE0-B426-6DD4BA100CA3}" srcOrd="0" destOrd="0" presId="urn:microsoft.com/office/officeart/2005/8/layout/hierarchy3"/>
    <dgm:cxn modelId="{C45DC88F-DE30-440F-9119-CEBE6FCB1260}" type="presParOf" srcId="{2FDA5570-3A63-411D-BE29-A02EAAF732CC}" destId="{55DA58A1-72FF-457D-9DAF-447C738BE802}" srcOrd="1" destOrd="0" presId="urn:microsoft.com/office/officeart/2005/8/layout/hierarchy3"/>
    <dgm:cxn modelId="{14C0C820-F09C-42FD-9F3C-945039DA27D2}" type="presParOf" srcId="{EDC7922D-0243-4D8B-8EE6-45DAB5A24DF7}" destId="{F53D008E-1972-4ED3-9F55-66340ED1C292}" srcOrd="1" destOrd="0" presId="urn:microsoft.com/office/officeart/2005/8/layout/hierarchy3"/>
    <dgm:cxn modelId="{8DC544A2-FD82-41DC-B271-97398462E1A6}" type="presParOf" srcId="{F53D008E-1972-4ED3-9F55-66340ED1C292}" destId="{E38F1414-9B02-4F3A-84E9-D44B4FEB6026}" srcOrd="0" destOrd="0" presId="urn:microsoft.com/office/officeart/2005/8/layout/hierarchy3"/>
    <dgm:cxn modelId="{132967EC-DBFF-4C03-9167-AA52FA7FDB78}" type="presParOf" srcId="{F53D008E-1972-4ED3-9F55-66340ED1C292}" destId="{0EEAD4FA-CD2E-4C31-9048-F884D8862F87}" srcOrd="1" destOrd="0" presId="urn:microsoft.com/office/officeart/2005/8/layout/hierarchy3"/>
    <dgm:cxn modelId="{2E2FF0BA-776D-4618-BB90-184AD53E0DAD}" type="presParOf" srcId="{F53D008E-1972-4ED3-9F55-66340ED1C292}" destId="{401DDA74-8E17-49E6-90DB-36A7D3199416}" srcOrd="2" destOrd="0" presId="urn:microsoft.com/office/officeart/2005/8/layout/hierarchy3"/>
    <dgm:cxn modelId="{7ED90726-C1FB-4353-A220-8C324E3B412A}" type="presParOf" srcId="{F53D008E-1972-4ED3-9F55-66340ED1C292}" destId="{06B03802-F8B4-4873-97C7-FD434A741E0F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D90CDFF-59F4-425D-B693-B11F5FF4B2C5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C28C0603-E260-4491-ACAC-0523EAA0B575}">
      <dgm:prSet phldrT="[Текст]"/>
      <dgm:spPr/>
      <dgm:t>
        <a:bodyPr/>
        <a:lstStyle/>
        <a:p>
          <a:r>
            <a:rPr lang="uk-UA" dirty="0"/>
            <a:t>Емоції</a:t>
          </a:r>
        </a:p>
      </dgm:t>
    </dgm:pt>
    <dgm:pt modelId="{9630E4DE-4D21-4100-8538-9A476DF09B13}" type="parTrans" cxnId="{8BCF4850-C55F-4616-9BCD-0B47F7593D86}">
      <dgm:prSet/>
      <dgm:spPr/>
      <dgm:t>
        <a:bodyPr/>
        <a:lstStyle/>
        <a:p>
          <a:endParaRPr lang="uk-UA"/>
        </a:p>
      </dgm:t>
    </dgm:pt>
    <dgm:pt modelId="{B4EBE6FC-F502-41BA-8E2E-13A9C2C6A111}" type="sibTrans" cxnId="{8BCF4850-C55F-4616-9BCD-0B47F7593D86}">
      <dgm:prSet/>
      <dgm:spPr/>
      <dgm:t>
        <a:bodyPr/>
        <a:lstStyle/>
        <a:p>
          <a:endParaRPr lang="uk-UA"/>
        </a:p>
      </dgm:t>
    </dgm:pt>
    <dgm:pt modelId="{22F99986-9232-4BF7-958F-DCC129BC9F89}">
      <dgm:prSet phldrT="[Текст]"/>
      <dgm:spPr/>
      <dgm:t>
        <a:bodyPr/>
        <a:lstStyle/>
        <a:p>
          <a:r>
            <a:rPr lang="uk-UA" dirty="0"/>
            <a:t>Процес</a:t>
          </a:r>
        </a:p>
      </dgm:t>
    </dgm:pt>
    <dgm:pt modelId="{01347186-53AF-483E-B72B-E48788DE88C2}" type="parTrans" cxnId="{87D65A51-151E-4AE9-9756-E2F89A5C07BB}">
      <dgm:prSet/>
      <dgm:spPr/>
      <dgm:t>
        <a:bodyPr/>
        <a:lstStyle/>
        <a:p>
          <a:endParaRPr lang="uk-UA"/>
        </a:p>
      </dgm:t>
    </dgm:pt>
    <dgm:pt modelId="{488F2548-5B98-442F-B1BC-CE083C65CC90}" type="sibTrans" cxnId="{87D65A51-151E-4AE9-9756-E2F89A5C07BB}">
      <dgm:prSet/>
      <dgm:spPr/>
      <dgm:t>
        <a:bodyPr/>
        <a:lstStyle/>
        <a:p>
          <a:endParaRPr lang="uk-UA"/>
        </a:p>
      </dgm:t>
    </dgm:pt>
    <dgm:pt modelId="{C596DC13-8FBE-4B24-9AFC-60C92789B79E}">
      <dgm:prSet phldrT="[Текст]"/>
      <dgm:spPr/>
      <dgm:t>
        <a:bodyPr/>
        <a:lstStyle/>
        <a:p>
          <a:r>
            <a:rPr lang="uk-UA" dirty="0"/>
            <a:t>Результати</a:t>
          </a:r>
        </a:p>
      </dgm:t>
    </dgm:pt>
    <dgm:pt modelId="{BDAD538A-BCAE-42E2-AF0C-6D7867C507D4}" type="parTrans" cxnId="{71CCAA51-1F8C-4535-B2B8-FCE1E0E2D54E}">
      <dgm:prSet/>
      <dgm:spPr/>
      <dgm:t>
        <a:bodyPr/>
        <a:lstStyle/>
        <a:p>
          <a:endParaRPr lang="uk-UA"/>
        </a:p>
      </dgm:t>
    </dgm:pt>
    <dgm:pt modelId="{7953FE96-6A86-44DE-8FF7-5095FB961479}" type="sibTrans" cxnId="{71CCAA51-1F8C-4535-B2B8-FCE1E0E2D54E}">
      <dgm:prSet/>
      <dgm:spPr/>
      <dgm:t>
        <a:bodyPr/>
        <a:lstStyle/>
        <a:p>
          <a:endParaRPr lang="uk-UA"/>
        </a:p>
      </dgm:t>
    </dgm:pt>
    <dgm:pt modelId="{539D432B-6D84-4C5A-8705-A53E27E2DC79}" type="pres">
      <dgm:prSet presAssocID="{CD90CDFF-59F4-425D-B693-B11F5FF4B2C5}" presName="Name0" presStyleCnt="0">
        <dgm:presLayoutVars>
          <dgm:dir/>
          <dgm:resizeHandles val="exact"/>
        </dgm:presLayoutVars>
      </dgm:prSet>
      <dgm:spPr/>
    </dgm:pt>
    <dgm:pt modelId="{72877175-FAD8-41CF-A4A5-7F33709179F0}" type="pres">
      <dgm:prSet presAssocID="{CD90CDFF-59F4-425D-B693-B11F5FF4B2C5}" presName="bkgdShp" presStyleLbl="alignAccFollowNode1" presStyleIdx="0" presStyleCnt="1" custLinFactX="-59900" custLinFactY="100000" custLinFactNeighborX="-100000" custLinFactNeighborY="122429"/>
      <dgm:spPr/>
    </dgm:pt>
    <dgm:pt modelId="{7F602C8B-71E6-4193-BF58-06647BE58E5A}" type="pres">
      <dgm:prSet presAssocID="{CD90CDFF-59F4-425D-B693-B11F5FF4B2C5}" presName="linComp" presStyleCnt="0"/>
      <dgm:spPr/>
    </dgm:pt>
    <dgm:pt modelId="{39336787-5FB2-48CD-988D-708A8862E486}" type="pres">
      <dgm:prSet presAssocID="{C28C0603-E260-4491-ACAC-0523EAA0B575}" presName="compNode" presStyleCnt="0"/>
      <dgm:spPr/>
    </dgm:pt>
    <dgm:pt modelId="{F4EC61B9-26BA-4E25-80EB-C124F3BE1948}" type="pres">
      <dgm:prSet presAssocID="{C28C0603-E260-4491-ACAC-0523EAA0B575}" presName="node" presStyleLbl="node1" presStyleIdx="0" presStyleCnt="3">
        <dgm:presLayoutVars>
          <dgm:bulletEnabled val="1"/>
        </dgm:presLayoutVars>
      </dgm:prSet>
      <dgm:spPr/>
    </dgm:pt>
    <dgm:pt modelId="{317AB81F-6BD1-48C1-9B7F-9B76C2BE6EF2}" type="pres">
      <dgm:prSet presAssocID="{C28C0603-E260-4491-ACAC-0523EAA0B575}" presName="invisiNode" presStyleLbl="node1" presStyleIdx="0" presStyleCnt="3"/>
      <dgm:spPr/>
    </dgm:pt>
    <dgm:pt modelId="{830C8D94-7F38-4595-ABE2-35617B375376}" type="pres">
      <dgm:prSet presAssocID="{C28C0603-E260-4491-ACAC-0523EAA0B575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CFA71978-C805-4D16-9C31-CE6A43014A29}" type="pres">
      <dgm:prSet presAssocID="{B4EBE6FC-F502-41BA-8E2E-13A9C2C6A111}" presName="sibTrans" presStyleLbl="sibTrans2D1" presStyleIdx="0" presStyleCnt="0"/>
      <dgm:spPr/>
    </dgm:pt>
    <dgm:pt modelId="{D11BBBDF-35FB-4D1A-90D6-60EFF0837703}" type="pres">
      <dgm:prSet presAssocID="{22F99986-9232-4BF7-958F-DCC129BC9F89}" presName="compNode" presStyleCnt="0"/>
      <dgm:spPr/>
    </dgm:pt>
    <dgm:pt modelId="{110AFE55-D821-4129-B497-F2525648B3D6}" type="pres">
      <dgm:prSet presAssocID="{22F99986-9232-4BF7-958F-DCC129BC9F89}" presName="node" presStyleLbl="node1" presStyleIdx="1" presStyleCnt="3">
        <dgm:presLayoutVars>
          <dgm:bulletEnabled val="1"/>
        </dgm:presLayoutVars>
      </dgm:prSet>
      <dgm:spPr/>
    </dgm:pt>
    <dgm:pt modelId="{B8F95EE3-F338-4D08-9B96-08189245ED11}" type="pres">
      <dgm:prSet presAssocID="{22F99986-9232-4BF7-958F-DCC129BC9F89}" presName="invisiNode" presStyleLbl="node1" presStyleIdx="1" presStyleCnt="3"/>
      <dgm:spPr/>
    </dgm:pt>
    <dgm:pt modelId="{5E04E16C-65DE-4DD0-818A-2027DB1D3213}" type="pres">
      <dgm:prSet presAssocID="{22F99986-9232-4BF7-958F-DCC129BC9F89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</dgm:spPr>
    </dgm:pt>
    <dgm:pt modelId="{C4C7DE97-D14A-436E-BF96-A30BCF5F7228}" type="pres">
      <dgm:prSet presAssocID="{488F2548-5B98-442F-B1BC-CE083C65CC90}" presName="sibTrans" presStyleLbl="sibTrans2D1" presStyleIdx="0" presStyleCnt="0"/>
      <dgm:spPr/>
    </dgm:pt>
    <dgm:pt modelId="{2C40A3A9-554F-486A-A887-D5AD5CB736FD}" type="pres">
      <dgm:prSet presAssocID="{C596DC13-8FBE-4B24-9AFC-60C92789B79E}" presName="compNode" presStyleCnt="0"/>
      <dgm:spPr/>
    </dgm:pt>
    <dgm:pt modelId="{0A9ABCB7-B273-47F5-9DAB-60C09FEB7771}" type="pres">
      <dgm:prSet presAssocID="{C596DC13-8FBE-4B24-9AFC-60C92789B79E}" presName="node" presStyleLbl="node1" presStyleIdx="2" presStyleCnt="3">
        <dgm:presLayoutVars>
          <dgm:bulletEnabled val="1"/>
        </dgm:presLayoutVars>
      </dgm:prSet>
      <dgm:spPr/>
    </dgm:pt>
    <dgm:pt modelId="{A203D273-BEC0-4C26-90A3-249D70059DD9}" type="pres">
      <dgm:prSet presAssocID="{C596DC13-8FBE-4B24-9AFC-60C92789B79E}" presName="invisiNode" presStyleLbl="node1" presStyleIdx="2" presStyleCnt="3"/>
      <dgm:spPr/>
    </dgm:pt>
    <dgm:pt modelId="{EE4168C6-5AE4-41BC-AA3D-F4FC547FB564}" type="pres">
      <dgm:prSet presAssocID="{C596DC13-8FBE-4B24-9AFC-60C92789B79E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</dgm:spPr>
    </dgm:pt>
  </dgm:ptLst>
  <dgm:cxnLst>
    <dgm:cxn modelId="{051C9D3E-5D67-425A-BDC8-33694A1943C3}" type="presOf" srcId="{22F99986-9232-4BF7-958F-DCC129BC9F89}" destId="{110AFE55-D821-4129-B497-F2525648B3D6}" srcOrd="0" destOrd="0" presId="urn:microsoft.com/office/officeart/2005/8/layout/pList2"/>
    <dgm:cxn modelId="{365BBE5B-A066-4CE8-BB8F-5C1557C7C1DA}" type="presOf" srcId="{488F2548-5B98-442F-B1BC-CE083C65CC90}" destId="{C4C7DE97-D14A-436E-BF96-A30BCF5F7228}" srcOrd="0" destOrd="0" presId="urn:microsoft.com/office/officeart/2005/8/layout/pList2"/>
    <dgm:cxn modelId="{8BCF4850-C55F-4616-9BCD-0B47F7593D86}" srcId="{CD90CDFF-59F4-425D-B693-B11F5FF4B2C5}" destId="{C28C0603-E260-4491-ACAC-0523EAA0B575}" srcOrd="0" destOrd="0" parTransId="{9630E4DE-4D21-4100-8538-9A476DF09B13}" sibTransId="{B4EBE6FC-F502-41BA-8E2E-13A9C2C6A111}"/>
    <dgm:cxn modelId="{87D65A51-151E-4AE9-9756-E2F89A5C07BB}" srcId="{CD90CDFF-59F4-425D-B693-B11F5FF4B2C5}" destId="{22F99986-9232-4BF7-958F-DCC129BC9F89}" srcOrd="1" destOrd="0" parTransId="{01347186-53AF-483E-B72B-E48788DE88C2}" sibTransId="{488F2548-5B98-442F-B1BC-CE083C65CC90}"/>
    <dgm:cxn modelId="{71CCAA51-1F8C-4535-B2B8-FCE1E0E2D54E}" srcId="{CD90CDFF-59F4-425D-B693-B11F5FF4B2C5}" destId="{C596DC13-8FBE-4B24-9AFC-60C92789B79E}" srcOrd="2" destOrd="0" parTransId="{BDAD538A-BCAE-42E2-AF0C-6D7867C507D4}" sibTransId="{7953FE96-6A86-44DE-8FF7-5095FB961479}"/>
    <dgm:cxn modelId="{319E8D74-C5E2-4D60-A2F3-DA30F62ECCD7}" type="presOf" srcId="{B4EBE6FC-F502-41BA-8E2E-13A9C2C6A111}" destId="{CFA71978-C805-4D16-9C31-CE6A43014A29}" srcOrd="0" destOrd="0" presId="urn:microsoft.com/office/officeart/2005/8/layout/pList2"/>
    <dgm:cxn modelId="{6A4DEF55-5B3A-4CF1-B806-507AD539B313}" type="presOf" srcId="{C596DC13-8FBE-4B24-9AFC-60C92789B79E}" destId="{0A9ABCB7-B273-47F5-9DAB-60C09FEB7771}" srcOrd="0" destOrd="0" presId="urn:microsoft.com/office/officeart/2005/8/layout/pList2"/>
    <dgm:cxn modelId="{C2570FFE-2633-4308-9627-B8CCF72A56F2}" type="presOf" srcId="{CD90CDFF-59F4-425D-B693-B11F5FF4B2C5}" destId="{539D432B-6D84-4C5A-8705-A53E27E2DC79}" srcOrd="0" destOrd="0" presId="urn:microsoft.com/office/officeart/2005/8/layout/pList2"/>
    <dgm:cxn modelId="{B70CDEFE-F286-49CA-8ACB-93F9B5C7050A}" type="presOf" srcId="{C28C0603-E260-4491-ACAC-0523EAA0B575}" destId="{F4EC61B9-26BA-4E25-80EB-C124F3BE1948}" srcOrd="0" destOrd="0" presId="urn:microsoft.com/office/officeart/2005/8/layout/pList2"/>
    <dgm:cxn modelId="{96848E6E-FFC9-4A09-AF60-2E64E3D63FDD}" type="presParOf" srcId="{539D432B-6D84-4C5A-8705-A53E27E2DC79}" destId="{72877175-FAD8-41CF-A4A5-7F33709179F0}" srcOrd="0" destOrd="0" presId="urn:microsoft.com/office/officeart/2005/8/layout/pList2"/>
    <dgm:cxn modelId="{EF0AD897-6796-4922-B4D1-89877065BB3E}" type="presParOf" srcId="{539D432B-6D84-4C5A-8705-A53E27E2DC79}" destId="{7F602C8B-71E6-4193-BF58-06647BE58E5A}" srcOrd="1" destOrd="0" presId="urn:microsoft.com/office/officeart/2005/8/layout/pList2"/>
    <dgm:cxn modelId="{7052CE40-43DE-4553-90A7-8627AC7FCA69}" type="presParOf" srcId="{7F602C8B-71E6-4193-BF58-06647BE58E5A}" destId="{39336787-5FB2-48CD-988D-708A8862E486}" srcOrd="0" destOrd="0" presId="urn:microsoft.com/office/officeart/2005/8/layout/pList2"/>
    <dgm:cxn modelId="{D86947A9-EC25-4F29-A7BE-65D1DF0016AC}" type="presParOf" srcId="{39336787-5FB2-48CD-988D-708A8862E486}" destId="{F4EC61B9-26BA-4E25-80EB-C124F3BE1948}" srcOrd="0" destOrd="0" presId="urn:microsoft.com/office/officeart/2005/8/layout/pList2"/>
    <dgm:cxn modelId="{96954543-45C3-4357-9C0E-4B3EBFF66999}" type="presParOf" srcId="{39336787-5FB2-48CD-988D-708A8862E486}" destId="{317AB81F-6BD1-48C1-9B7F-9B76C2BE6EF2}" srcOrd="1" destOrd="0" presId="urn:microsoft.com/office/officeart/2005/8/layout/pList2"/>
    <dgm:cxn modelId="{0DA5191F-1668-46DF-8A39-E1DC4164F07D}" type="presParOf" srcId="{39336787-5FB2-48CD-988D-708A8862E486}" destId="{830C8D94-7F38-4595-ABE2-35617B375376}" srcOrd="2" destOrd="0" presId="urn:microsoft.com/office/officeart/2005/8/layout/pList2"/>
    <dgm:cxn modelId="{A54D9E16-1DF3-4C92-BD24-012A467B1F72}" type="presParOf" srcId="{7F602C8B-71E6-4193-BF58-06647BE58E5A}" destId="{CFA71978-C805-4D16-9C31-CE6A43014A29}" srcOrd="1" destOrd="0" presId="urn:microsoft.com/office/officeart/2005/8/layout/pList2"/>
    <dgm:cxn modelId="{BFF61B5B-0B2C-4F68-A02C-9D2C0F590184}" type="presParOf" srcId="{7F602C8B-71E6-4193-BF58-06647BE58E5A}" destId="{D11BBBDF-35FB-4D1A-90D6-60EFF0837703}" srcOrd="2" destOrd="0" presId="urn:microsoft.com/office/officeart/2005/8/layout/pList2"/>
    <dgm:cxn modelId="{8B1D169A-23F1-4DC7-8385-EF89E84376A7}" type="presParOf" srcId="{D11BBBDF-35FB-4D1A-90D6-60EFF0837703}" destId="{110AFE55-D821-4129-B497-F2525648B3D6}" srcOrd="0" destOrd="0" presId="urn:microsoft.com/office/officeart/2005/8/layout/pList2"/>
    <dgm:cxn modelId="{5DDAEF45-E1B3-4FD3-83B1-6D6DC0457D06}" type="presParOf" srcId="{D11BBBDF-35FB-4D1A-90D6-60EFF0837703}" destId="{B8F95EE3-F338-4D08-9B96-08189245ED11}" srcOrd="1" destOrd="0" presId="urn:microsoft.com/office/officeart/2005/8/layout/pList2"/>
    <dgm:cxn modelId="{EF8EC9BC-B8BD-4B62-9463-1D40938144AC}" type="presParOf" srcId="{D11BBBDF-35FB-4D1A-90D6-60EFF0837703}" destId="{5E04E16C-65DE-4DD0-818A-2027DB1D3213}" srcOrd="2" destOrd="0" presId="urn:microsoft.com/office/officeart/2005/8/layout/pList2"/>
    <dgm:cxn modelId="{F438DCE1-3EAA-4149-9EF6-24CA81A4A977}" type="presParOf" srcId="{7F602C8B-71E6-4193-BF58-06647BE58E5A}" destId="{C4C7DE97-D14A-436E-BF96-A30BCF5F7228}" srcOrd="3" destOrd="0" presId="urn:microsoft.com/office/officeart/2005/8/layout/pList2"/>
    <dgm:cxn modelId="{DDB533BC-AEFD-4B0A-904C-61CC4536C97D}" type="presParOf" srcId="{7F602C8B-71E6-4193-BF58-06647BE58E5A}" destId="{2C40A3A9-554F-486A-A887-D5AD5CB736FD}" srcOrd="4" destOrd="0" presId="urn:microsoft.com/office/officeart/2005/8/layout/pList2"/>
    <dgm:cxn modelId="{7744BC2F-B8E7-4C82-9D65-632072704A9C}" type="presParOf" srcId="{2C40A3A9-554F-486A-A887-D5AD5CB736FD}" destId="{0A9ABCB7-B273-47F5-9DAB-60C09FEB7771}" srcOrd="0" destOrd="0" presId="urn:microsoft.com/office/officeart/2005/8/layout/pList2"/>
    <dgm:cxn modelId="{CA7185B6-1915-4C7E-8AD6-429C1A555827}" type="presParOf" srcId="{2C40A3A9-554F-486A-A887-D5AD5CB736FD}" destId="{A203D273-BEC0-4C26-90A3-249D70059DD9}" srcOrd="1" destOrd="0" presId="urn:microsoft.com/office/officeart/2005/8/layout/pList2"/>
    <dgm:cxn modelId="{FE16C37B-6603-4B61-A0B2-8BE8E43C71B5}" type="presParOf" srcId="{2C40A3A9-554F-486A-A887-D5AD5CB736FD}" destId="{EE4168C6-5AE4-41BC-AA3D-F4FC547FB56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62298AD-68CB-4EFE-8BE3-51E3CE3843E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1C4CDAD8-1404-4A0B-A532-055491BAB91A}">
      <dgm:prSet phldrT="[Текст]" custT="1"/>
      <dgm:spPr/>
      <dgm:t>
        <a:bodyPr/>
        <a:lstStyle/>
        <a:p>
          <a:r>
            <a:rPr lang="uk-UA" sz="1800" dirty="0"/>
            <a:t>«Мікрофон»</a:t>
          </a:r>
        </a:p>
      </dgm:t>
    </dgm:pt>
    <dgm:pt modelId="{A19A9EBD-41FD-4A1D-B9A8-5A60E1CFD7E9}" type="parTrans" cxnId="{7FA6BAB8-D614-4C10-B4E5-7A617A4B5591}">
      <dgm:prSet/>
      <dgm:spPr/>
      <dgm:t>
        <a:bodyPr/>
        <a:lstStyle/>
        <a:p>
          <a:endParaRPr lang="uk-UA"/>
        </a:p>
      </dgm:t>
    </dgm:pt>
    <dgm:pt modelId="{6CBFDB83-ED54-4B17-88EE-24283076004C}" type="sibTrans" cxnId="{7FA6BAB8-D614-4C10-B4E5-7A617A4B5591}">
      <dgm:prSet/>
      <dgm:spPr/>
      <dgm:t>
        <a:bodyPr/>
        <a:lstStyle/>
        <a:p>
          <a:endParaRPr lang="uk-UA"/>
        </a:p>
      </dgm:t>
    </dgm:pt>
    <dgm:pt modelId="{E241E830-164D-4263-870E-EA33DD485108}">
      <dgm:prSet phldrT="[Текст]" custT="1"/>
      <dgm:spPr/>
      <dgm:t>
        <a:bodyPr/>
        <a:lstStyle/>
        <a:p>
          <a:r>
            <a:rPr lang="uk-UA" sz="1800" dirty="0"/>
            <a:t>«Звуковий лист»</a:t>
          </a:r>
        </a:p>
      </dgm:t>
    </dgm:pt>
    <dgm:pt modelId="{F10A2210-C8C4-435E-9EC6-EF3EF122DBB3}" type="parTrans" cxnId="{F5DEF17A-4387-473E-ACBD-D099FF8AAA4B}">
      <dgm:prSet/>
      <dgm:spPr/>
      <dgm:t>
        <a:bodyPr/>
        <a:lstStyle/>
        <a:p>
          <a:endParaRPr lang="uk-UA"/>
        </a:p>
      </dgm:t>
    </dgm:pt>
    <dgm:pt modelId="{F2F104A4-F441-43F4-B9D8-AF664BCA32F6}" type="sibTrans" cxnId="{F5DEF17A-4387-473E-ACBD-D099FF8AAA4B}">
      <dgm:prSet/>
      <dgm:spPr/>
      <dgm:t>
        <a:bodyPr/>
        <a:lstStyle/>
        <a:p>
          <a:endParaRPr lang="uk-UA"/>
        </a:p>
      </dgm:t>
    </dgm:pt>
    <dgm:pt modelId="{E85169AF-2371-47F0-A0FB-668117E5139C}">
      <dgm:prSet phldrT="[Текст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dirty="0"/>
            <a:t>«Фразеологічний зворот»</a:t>
          </a:r>
        </a:p>
        <a:p>
          <a:pPr marL="0" lvl="0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900" dirty="0"/>
        </a:p>
      </dgm:t>
    </dgm:pt>
    <dgm:pt modelId="{3DFE42D0-7941-49AA-B2D6-E5AEC944EB05}" type="parTrans" cxnId="{3F9E8D5C-3230-4F26-9C7F-4ABB22DB1F12}">
      <dgm:prSet/>
      <dgm:spPr/>
      <dgm:t>
        <a:bodyPr/>
        <a:lstStyle/>
        <a:p>
          <a:endParaRPr lang="uk-UA"/>
        </a:p>
      </dgm:t>
    </dgm:pt>
    <dgm:pt modelId="{7CE868B6-7CE2-4471-AAEE-15455894988E}" type="sibTrans" cxnId="{3F9E8D5C-3230-4F26-9C7F-4ABB22DB1F12}">
      <dgm:prSet/>
      <dgm:spPr/>
      <dgm:t>
        <a:bodyPr/>
        <a:lstStyle/>
        <a:p>
          <a:endParaRPr lang="uk-UA"/>
        </a:p>
      </dgm:t>
    </dgm:pt>
    <dgm:pt modelId="{4E3EE977-B3D1-4957-8BF0-37C0BCC889DC}">
      <dgm:prSet phldrT="[Текст]" custT="1"/>
      <dgm:spPr/>
      <dgm:t>
        <a:bodyPr/>
        <a:lstStyle/>
        <a:p>
          <a:r>
            <a:rPr lang="uk-UA" sz="1800" dirty="0"/>
            <a:t>«Абетка вражень»</a:t>
          </a:r>
        </a:p>
      </dgm:t>
    </dgm:pt>
    <dgm:pt modelId="{5DB09C49-F193-4D4F-8C9E-290E12B3C961}" type="parTrans" cxnId="{E0F8173C-168F-4939-BD4F-79F445A9A7FF}">
      <dgm:prSet/>
      <dgm:spPr/>
      <dgm:t>
        <a:bodyPr/>
        <a:lstStyle/>
        <a:p>
          <a:endParaRPr lang="uk-UA"/>
        </a:p>
      </dgm:t>
    </dgm:pt>
    <dgm:pt modelId="{29E20E02-FF4D-4444-A68B-9BCF1F0CAB58}" type="sibTrans" cxnId="{E0F8173C-168F-4939-BD4F-79F445A9A7FF}">
      <dgm:prSet/>
      <dgm:spPr/>
      <dgm:t>
        <a:bodyPr/>
        <a:lstStyle/>
        <a:p>
          <a:endParaRPr lang="uk-UA"/>
        </a:p>
      </dgm:t>
    </dgm:pt>
    <dgm:pt modelId="{31F141A4-CB94-4717-ABF6-D567C25ADD0E}">
      <dgm:prSet phldrT="[Текст]" custT="1"/>
      <dgm:spPr/>
      <dgm:t>
        <a:bodyPr/>
        <a:lstStyle/>
        <a:p>
          <a:r>
            <a:rPr lang="uk-UA" sz="1800" dirty="0"/>
            <a:t>«</a:t>
          </a:r>
          <a:r>
            <a:rPr lang="uk-UA" sz="1800" dirty="0" err="1"/>
            <a:t>Сенкан</a:t>
          </a:r>
          <a:r>
            <a:rPr lang="uk-UA" sz="1800" dirty="0"/>
            <a:t>»</a:t>
          </a:r>
        </a:p>
      </dgm:t>
    </dgm:pt>
    <dgm:pt modelId="{C29AD30E-CA7C-4361-B812-C953033577BB}" type="parTrans" cxnId="{1DA966EB-2B6B-454C-859B-9EC895E1531F}">
      <dgm:prSet/>
      <dgm:spPr/>
      <dgm:t>
        <a:bodyPr/>
        <a:lstStyle/>
        <a:p>
          <a:endParaRPr lang="uk-UA"/>
        </a:p>
      </dgm:t>
    </dgm:pt>
    <dgm:pt modelId="{2C9047AB-E974-4903-8625-58391C0BE62D}" type="sibTrans" cxnId="{1DA966EB-2B6B-454C-859B-9EC895E1531F}">
      <dgm:prSet/>
      <dgm:spPr/>
      <dgm:t>
        <a:bodyPr/>
        <a:lstStyle/>
        <a:p>
          <a:endParaRPr lang="uk-UA"/>
        </a:p>
      </dgm:t>
    </dgm:pt>
    <dgm:pt modelId="{4CE88EA3-0A53-442A-8CBF-C0F3E0A10D39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dirty="0"/>
            <a:t>«Символічний педагогічний</a:t>
          </a:r>
        </a:p>
        <a:p>
          <a:pPr rtl="0">
            <a:lnSpc>
              <a:spcPct val="100000"/>
            </a:lnSpc>
            <a:spcAft>
              <a:spcPts val="0"/>
            </a:spcAft>
          </a:pPr>
          <a:r>
            <a:rPr lang="uk-UA" sz="1600" dirty="0"/>
            <a:t>Оскар вручаю…»</a:t>
          </a:r>
        </a:p>
      </dgm:t>
    </dgm:pt>
    <dgm:pt modelId="{6AA4669A-0205-4E45-BDC4-88F0FB4743C3}" type="parTrans" cxnId="{EE8302F0-F1F0-4845-BECF-FA4F494EDF8F}">
      <dgm:prSet/>
      <dgm:spPr/>
      <dgm:t>
        <a:bodyPr/>
        <a:lstStyle/>
        <a:p>
          <a:endParaRPr lang="uk-UA"/>
        </a:p>
      </dgm:t>
    </dgm:pt>
    <dgm:pt modelId="{BB678183-4B71-4C16-AE61-5331492BC0FA}" type="sibTrans" cxnId="{EE8302F0-F1F0-4845-BECF-FA4F494EDF8F}">
      <dgm:prSet/>
      <dgm:spPr/>
      <dgm:t>
        <a:bodyPr/>
        <a:lstStyle/>
        <a:p>
          <a:endParaRPr lang="uk-UA"/>
        </a:p>
      </dgm:t>
    </dgm:pt>
    <dgm:pt modelId="{8A4834BA-EB25-4C65-B607-098BC1B4E415}">
      <dgm:prSet custT="1"/>
      <dgm:spPr/>
      <dgm:t>
        <a:bodyPr/>
        <a:lstStyle/>
        <a:p>
          <a:r>
            <a:rPr lang="uk-UA" sz="2000" dirty="0"/>
            <a:t>«Сьогодні я…»</a:t>
          </a:r>
        </a:p>
      </dgm:t>
    </dgm:pt>
    <dgm:pt modelId="{1359E37C-2FAF-491E-9365-D17584C958D7}" type="parTrans" cxnId="{B8202A3C-3248-4B89-BF05-F9349C2A7BCB}">
      <dgm:prSet/>
      <dgm:spPr/>
      <dgm:t>
        <a:bodyPr/>
        <a:lstStyle/>
        <a:p>
          <a:endParaRPr lang="uk-UA"/>
        </a:p>
      </dgm:t>
    </dgm:pt>
    <dgm:pt modelId="{84CCABC9-78EB-42CB-AB07-029134BF935F}" type="sibTrans" cxnId="{B8202A3C-3248-4B89-BF05-F9349C2A7BCB}">
      <dgm:prSet/>
      <dgm:spPr/>
      <dgm:t>
        <a:bodyPr/>
        <a:lstStyle/>
        <a:p>
          <a:endParaRPr lang="uk-UA"/>
        </a:p>
      </dgm:t>
    </dgm:pt>
    <dgm:pt modelId="{4C03EBBB-2B07-4630-9DED-C00D781674A3}">
      <dgm:prSet custT="1"/>
      <dgm:spPr/>
      <dgm:t>
        <a:bodyPr/>
        <a:lstStyle/>
        <a:p>
          <a:r>
            <a:rPr lang="uk-UA" sz="2000" dirty="0"/>
            <a:t>«Мої відкриття дня»</a:t>
          </a:r>
        </a:p>
      </dgm:t>
    </dgm:pt>
    <dgm:pt modelId="{3E17D9EA-F9B7-4EDC-AA7D-69FBD9500D1D}" type="parTrans" cxnId="{62137797-F638-4ACB-99A2-D78CFF6EBA47}">
      <dgm:prSet/>
      <dgm:spPr/>
      <dgm:t>
        <a:bodyPr/>
        <a:lstStyle/>
        <a:p>
          <a:endParaRPr lang="uk-UA"/>
        </a:p>
      </dgm:t>
    </dgm:pt>
    <dgm:pt modelId="{E5A5335A-6755-4902-8020-CF6FB0F9F1C9}" type="sibTrans" cxnId="{62137797-F638-4ACB-99A2-D78CFF6EBA47}">
      <dgm:prSet/>
      <dgm:spPr/>
      <dgm:t>
        <a:bodyPr/>
        <a:lstStyle/>
        <a:p>
          <a:endParaRPr lang="uk-UA"/>
        </a:p>
      </dgm:t>
    </dgm:pt>
    <dgm:pt modelId="{9B04595C-27AB-4614-BDB2-8E3AD28754E5}">
      <dgm:prSet custT="1"/>
      <dgm:spPr/>
      <dgm:t>
        <a:bodyPr/>
        <a:lstStyle/>
        <a:p>
          <a:r>
            <a:rPr lang="uk-UA" sz="1800" dirty="0"/>
            <a:t>«Три по три»</a:t>
          </a:r>
        </a:p>
      </dgm:t>
    </dgm:pt>
    <dgm:pt modelId="{841EAA61-1CA4-4486-98F9-9A4C9099C34E}" type="parTrans" cxnId="{C7D835D8-ADF3-4184-A4F1-41C54F15864A}">
      <dgm:prSet/>
      <dgm:spPr/>
      <dgm:t>
        <a:bodyPr/>
        <a:lstStyle/>
        <a:p>
          <a:endParaRPr lang="uk-UA"/>
        </a:p>
      </dgm:t>
    </dgm:pt>
    <dgm:pt modelId="{9DBF9BCA-B389-4D0E-A170-CF67765F9989}" type="sibTrans" cxnId="{C7D835D8-ADF3-4184-A4F1-41C54F15864A}">
      <dgm:prSet/>
      <dgm:spPr/>
      <dgm:t>
        <a:bodyPr/>
        <a:lstStyle/>
        <a:p>
          <a:endParaRPr lang="uk-UA"/>
        </a:p>
      </dgm:t>
    </dgm:pt>
    <dgm:pt modelId="{A4C57E25-CCBB-471F-9614-CB0F4505C60B}" type="pres">
      <dgm:prSet presAssocID="{962298AD-68CB-4EFE-8BE3-51E3CE3843E0}" presName="diagram" presStyleCnt="0">
        <dgm:presLayoutVars>
          <dgm:dir/>
          <dgm:resizeHandles val="exact"/>
        </dgm:presLayoutVars>
      </dgm:prSet>
      <dgm:spPr/>
    </dgm:pt>
    <dgm:pt modelId="{7EF28F7D-C163-4336-858A-893E6B1BC4D4}" type="pres">
      <dgm:prSet presAssocID="{1C4CDAD8-1404-4A0B-A532-055491BAB91A}" presName="node" presStyleLbl="node1" presStyleIdx="0" presStyleCnt="9" custLinFactNeighborX="-1460" custLinFactNeighborY="-1009">
        <dgm:presLayoutVars>
          <dgm:bulletEnabled val="1"/>
        </dgm:presLayoutVars>
      </dgm:prSet>
      <dgm:spPr/>
    </dgm:pt>
    <dgm:pt modelId="{BED43FBB-1ADF-4D89-BD2A-FB2A3D5B0D22}" type="pres">
      <dgm:prSet presAssocID="{6CBFDB83-ED54-4B17-88EE-24283076004C}" presName="sibTrans" presStyleCnt="0"/>
      <dgm:spPr/>
    </dgm:pt>
    <dgm:pt modelId="{0A25EB8E-072F-4466-BFD1-DA889680E80F}" type="pres">
      <dgm:prSet presAssocID="{E241E830-164D-4263-870E-EA33DD485108}" presName="node" presStyleLbl="node1" presStyleIdx="1" presStyleCnt="9">
        <dgm:presLayoutVars>
          <dgm:bulletEnabled val="1"/>
        </dgm:presLayoutVars>
      </dgm:prSet>
      <dgm:spPr/>
    </dgm:pt>
    <dgm:pt modelId="{833E5C72-AA8E-4A64-B184-15817EC0FFA2}" type="pres">
      <dgm:prSet presAssocID="{F2F104A4-F441-43F4-B9D8-AF664BCA32F6}" presName="sibTrans" presStyleCnt="0"/>
      <dgm:spPr/>
    </dgm:pt>
    <dgm:pt modelId="{3D6D9EF8-A86C-43A5-AB78-893298182542}" type="pres">
      <dgm:prSet presAssocID="{E85169AF-2371-47F0-A0FB-668117E5139C}" presName="node" presStyleLbl="node1" presStyleIdx="2" presStyleCnt="9">
        <dgm:presLayoutVars>
          <dgm:bulletEnabled val="1"/>
        </dgm:presLayoutVars>
      </dgm:prSet>
      <dgm:spPr/>
    </dgm:pt>
    <dgm:pt modelId="{026B987E-3D19-4B60-B63C-BDA67D8BD9D0}" type="pres">
      <dgm:prSet presAssocID="{7CE868B6-7CE2-4471-AAEE-15455894988E}" presName="sibTrans" presStyleCnt="0"/>
      <dgm:spPr/>
    </dgm:pt>
    <dgm:pt modelId="{EA4EC20F-7CF1-479D-B177-FCC1D42DF2F1}" type="pres">
      <dgm:prSet presAssocID="{4E3EE977-B3D1-4957-8BF0-37C0BCC889DC}" presName="node" presStyleLbl="node1" presStyleIdx="3" presStyleCnt="9" custLinFactNeighborX="-804" custLinFactNeighborY="-3902">
        <dgm:presLayoutVars>
          <dgm:bulletEnabled val="1"/>
        </dgm:presLayoutVars>
      </dgm:prSet>
      <dgm:spPr/>
    </dgm:pt>
    <dgm:pt modelId="{45A3773A-AC21-4A9D-8706-642FD23B8493}" type="pres">
      <dgm:prSet presAssocID="{29E20E02-FF4D-4444-A68B-9BCF1F0CAB58}" presName="sibTrans" presStyleCnt="0"/>
      <dgm:spPr/>
    </dgm:pt>
    <dgm:pt modelId="{E1023842-2FE4-447E-9ED2-358BDCAE31BE}" type="pres">
      <dgm:prSet presAssocID="{31F141A4-CB94-4717-ABF6-D567C25ADD0E}" presName="node" presStyleLbl="node1" presStyleIdx="4" presStyleCnt="9">
        <dgm:presLayoutVars>
          <dgm:bulletEnabled val="1"/>
        </dgm:presLayoutVars>
      </dgm:prSet>
      <dgm:spPr/>
    </dgm:pt>
    <dgm:pt modelId="{A81C5935-E6F5-4D95-8B1E-E5D156F64118}" type="pres">
      <dgm:prSet presAssocID="{2C9047AB-E974-4903-8625-58391C0BE62D}" presName="sibTrans" presStyleCnt="0"/>
      <dgm:spPr/>
    </dgm:pt>
    <dgm:pt modelId="{1AED3B4B-309C-429E-9CCD-5E2E69312C24}" type="pres">
      <dgm:prSet presAssocID="{4CE88EA3-0A53-442A-8CBF-C0F3E0A10D39}" presName="node" presStyleLbl="node1" presStyleIdx="5" presStyleCnt="9" custLinFactNeighborY="4478">
        <dgm:presLayoutVars>
          <dgm:bulletEnabled val="1"/>
        </dgm:presLayoutVars>
      </dgm:prSet>
      <dgm:spPr/>
    </dgm:pt>
    <dgm:pt modelId="{04758687-9414-4194-AE42-92B3ED229EEF}" type="pres">
      <dgm:prSet presAssocID="{BB678183-4B71-4C16-AE61-5331492BC0FA}" presName="sibTrans" presStyleCnt="0"/>
      <dgm:spPr/>
    </dgm:pt>
    <dgm:pt modelId="{827918E7-7E7D-48DF-8F8D-097781BD90F7}" type="pres">
      <dgm:prSet presAssocID="{9B04595C-27AB-4614-BDB2-8E3AD28754E5}" presName="node" presStyleLbl="node1" presStyleIdx="6" presStyleCnt="9">
        <dgm:presLayoutVars>
          <dgm:bulletEnabled val="1"/>
        </dgm:presLayoutVars>
      </dgm:prSet>
      <dgm:spPr/>
    </dgm:pt>
    <dgm:pt modelId="{F2B1B208-058C-4BFF-B492-665AFB8845D1}" type="pres">
      <dgm:prSet presAssocID="{9DBF9BCA-B389-4D0E-A170-CF67765F9989}" presName="sibTrans" presStyleCnt="0"/>
      <dgm:spPr/>
    </dgm:pt>
    <dgm:pt modelId="{1A84900D-914A-41F0-A206-9751EFE6487F}" type="pres">
      <dgm:prSet presAssocID="{4C03EBBB-2B07-4630-9DED-C00D781674A3}" presName="node" presStyleLbl="node1" presStyleIdx="7" presStyleCnt="9" custLinFactNeighborX="-134" custLinFactNeighborY="266">
        <dgm:presLayoutVars>
          <dgm:bulletEnabled val="1"/>
        </dgm:presLayoutVars>
      </dgm:prSet>
      <dgm:spPr/>
    </dgm:pt>
    <dgm:pt modelId="{E7AC5068-C98A-41F6-A317-17482D04CAF6}" type="pres">
      <dgm:prSet presAssocID="{E5A5335A-6755-4902-8020-CF6FB0F9F1C9}" presName="sibTrans" presStyleCnt="0"/>
      <dgm:spPr/>
    </dgm:pt>
    <dgm:pt modelId="{0F346C34-00ED-4A16-B29B-3655F5D3157E}" type="pres">
      <dgm:prSet presAssocID="{8A4834BA-EB25-4C65-B607-098BC1B4E415}" presName="node" presStyleLbl="node1" presStyleIdx="8" presStyleCnt="9">
        <dgm:presLayoutVars>
          <dgm:bulletEnabled val="1"/>
        </dgm:presLayoutVars>
      </dgm:prSet>
      <dgm:spPr/>
    </dgm:pt>
  </dgm:ptLst>
  <dgm:cxnLst>
    <dgm:cxn modelId="{0BE37C0D-9D08-496D-8EFB-19952D046380}" type="presOf" srcId="{4E3EE977-B3D1-4957-8BF0-37C0BCC889DC}" destId="{EA4EC20F-7CF1-479D-B177-FCC1D42DF2F1}" srcOrd="0" destOrd="0" presId="urn:microsoft.com/office/officeart/2005/8/layout/default"/>
    <dgm:cxn modelId="{CD0D4E0E-B94A-4E90-9DB3-26436FFE363C}" type="presOf" srcId="{4CE88EA3-0A53-442A-8CBF-C0F3E0A10D39}" destId="{1AED3B4B-309C-429E-9CCD-5E2E69312C24}" srcOrd="0" destOrd="0" presId="urn:microsoft.com/office/officeart/2005/8/layout/default"/>
    <dgm:cxn modelId="{AB402432-BD7A-4CD7-8924-25E18BE2F59A}" type="presOf" srcId="{E85169AF-2371-47F0-A0FB-668117E5139C}" destId="{3D6D9EF8-A86C-43A5-AB78-893298182542}" srcOrd="0" destOrd="0" presId="urn:microsoft.com/office/officeart/2005/8/layout/default"/>
    <dgm:cxn modelId="{E0F8173C-168F-4939-BD4F-79F445A9A7FF}" srcId="{962298AD-68CB-4EFE-8BE3-51E3CE3843E0}" destId="{4E3EE977-B3D1-4957-8BF0-37C0BCC889DC}" srcOrd="3" destOrd="0" parTransId="{5DB09C49-F193-4D4F-8C9E-290E12B3C961}" sibTransId="{29E20E02-FF4D-4444-A68B-9BCF1F0CAB58}"/>
    <dgm:cxn modelId="{B8202A3C-3248-4B89-BF05-F9349C2A7BCB}" srcId="{962298AD-68CB-4EFE-8BE3-51E3CE3843E0}" destId="{8A4834BA-EB25-4C65-B607-098BC1B4E415}" srcOrd="8" destOrd="0" parTransId="{1359E37C-2FAF-491E-9365-D17584C958D7}" sibTransId="{84CCABC9-78EB-42CB-AB07-029134BF935F}"/>
    <dgm:cxn modelId="{3F9E8D5C-3230-4F26-9C7F-4ABB22DB1F12}" srcId="{962298AD-68CB-4EFE-8BE3-51E3CE3843E0}" destId="{E85169AF-2371-47F0-A0FB-668117E5139C}" srcOrd="2" destOrd="0" parTransId="{3DFE42D0-7941-49AA-B2D6-E5AEC944EB05}" sibTransId="{7CE868B6-7CE2-4471-AAEE-15455894988E}"/>
    <dgm:cxn modelId="{B416356F-BC3B-47B4-BA43-BC64D8EE8B2E}" type="presOf" srcId="{31F141A4-CB94-4717-ABF6-D567C25ADD0E}" destId="{E1023842-2FE4-447E-9ED2-358BDCAE31BE}" srcOrd="0" destOrd="0" presId="urn:microsoft.com/office/officeart/2005/8/layout/default"/>
    <dgm:cxn modelId="{4CC72D51-DE17-4599-9BF2-A4A8A9207475}" type="presOf" srcId="{8A4834BA-EB25-4C65-B607-098BC1B4E415}" destId="{0F346C34-00ED-4A16-B29B-3655F5D3157E}" srcOrd="0" destOrd="0" presId="urn:microsoft.com/office/officeart/2005/8/layout/default"/>
    <dgm:cxn modelId="{DD79A673-C6DC-43DC-8E28-1731887B95E6}" type="presOf" srcId="{E241E830-164D-4263-870E-EA33DD485108}" destId="{0A25EB8E-072F-4466-BFD1-DA889680E80F}" srcOrd="0" destOrd="0" presId="urn:microsoft.com/office/officeart/2005/8/layout/default"/>
    <dgm:cxn modelId="{F7BD0A74-0E5B-4969-8307-EA22B224800C}" type="presOf" srcId="{1C4CDAD8-1404-4A0B-A532-055491BAB91A}" destId="{7EF28F7D-C163-4336-858A-893E6B1BC4D4}" srcOrd="0" destOrd="0" presId="urn:microsoft.com/office/officeart/2005/8/layout/default"/>
    <dgm:cxn modelId="{F5DEF17A-4387-473E-ACBD-D099FF8AAA4B}" srcId="{962298AD-68CB-4EFE-8BE3-51E3CE3843E0}" destId="{E241E830-164D-4263-870E-EA33DD485108}" srcOrd="1" destOrd="0" parTransId="{F10A2210-C8C4-435E-9EC6-EF3EF122DBB3}" sibTransId="{F2F104A4-F441-43F4-B9D8-AF664BCA32F6}"/>
    <dgm:cxn modelId="{2F95F480-73BD-413D-8887-A235D8C45AB0}" type="presOf" srcId="{9B04595C-27AB-4614-BDB2-8E3AD28754E5}" destId="{827918E7-7E7D-48DF-8F8D-097781BD90F7}" srcOrd="0" destOrd="0" presId="urn:microsoft.com/office/officeart/2005/8/layout/default"/>
    <dgm:cxn modelId="{EC8E178E-EA59-49E3-94F2-FF27B0AD6322}" type="presOf" srcId="{4C03EBBB-2B07-4630-9DED-C00D781674A3}" destId="{1A84900D-914A-41F0-A206-9751EFE6487F}" srcOrd="0" destOrd="0" presId="urn:microsoft.com/office/officeart/2005/8/layout/default"/>
    <dgm:cxn modelId="{62137797-F638-4ACB-99A2-D78CFF6EBA47}" srcId="{962298AD-68CB-4EFE-8BE3-51E3CE3843E0}" destId="{4C03EBBB-2B07-4630-9DED-C00D781674A3}" srcOrd="7" destOrd="0" parTransId="{3E17D9EA-F9B7-4EDC-AA7D-69FBD9500D1D}" sibTransId="{E5A5335A-6755-4902-8020-CF6FB0F9F1C9}"/>
    <dgm:cxn modelId="{7FA6BAB8-D614-4C10-B4E5-7A617A4B5591}" srcId="{962298AD-68CB-4EFE-8BE3-51E3CE3843E0}" destId="{1C4CDAD8-1404-4A0B-A532-055491BAB91A}" srcOrd="0" destOrd="0" parTransId="{A19A9EBD-41FD-4A1D-B9A8-5A60E1CFD7E9}" sibTransId="{6CBFDB83-ED54-4B17-88EE-24283076004C}"/>
    <dgm:cxn modelId="{C7D835D8-ADF3-4184-A4F1-41C54F15864A}" srcId="{962298AD-68CB-4EFE-8BE3-51E3CE3843E0}" destId="{9B04595C-27AB-4614-BDB2-8E3AD28754E5}" srcOrd="6" destOrd="0" parTransId="{841EAA61-1CA4-4486-98F9-9A4C9099C34E}" sibTransId="{9DBF9BCA-B389-4D0E-A170-CF67765F9989}"/>
    <dgm:cxn modelId="{8F316DDA-BF8C-4602-B73D-F175C02D6810}" type="presOf" srcId="{962298AD-68CB-4EFE-8BE3-51E3CE3843E0}" destId="{A4C57E25-CCBB-471F-9614-CB0F4505C60B}" srcOrd="0" destOrd="0" presId="urn:microsoft.com/office/officeart/2005/8/layout/default"/>
    <dgm:cxn modelId="{1DA966EB-2B6B-454C-859B-9EC895E1531F}" srcId="{962298AD-68CB-4EFE-8BE3-51E3CE3843E0}" destId="{31F141A4-CB94-4717-ABF6-D567C25ADD0E}" srcOrd="4" destOrd="0" parTransId="{C29AD30E-CA7C-4361-B812-C953033577BB}" sibTransId="{2C9047AB-E974-4903-8625-58391C0BE62D}"/>
    <dgm:cxn modelId="{EE8302F0-F1F0-4845-BECF-FA4F494EDF8F}" srcId="{962298AD-68CB-4EFE-8BE3-51E3CE3843E0}" destId="{4CE88EA3-0A53-442A-8CBF-C0F3E0A10D39}" srcOrd="5" destOrd="0" parTransId="{6AA4669A-0205-4E45-BDC4-88F0FB4743C3}" sibTransId="{BB678183-4B71-4C16-AE61-5331492BC0FA}"/>
    <dgm:cxn modelId="{4A17C90F-9121-4B68-A89D-A3A969171E82}" type="presParOf" srcId="{A4C57E25-CCBB-471F-9614-CB0F4505C60B}" destId="{7EF28F7D-C163-4336-858A-893E6B1BC4D4}" srcOrd="0" destOrd="0" presId="urn:microsoft.com/office/officeart/2005/8/layout/default"/>
    <dgm:cxn modelId="{38CA443F-6486-4195-9123-83EE73E3BD5E}" type="presParOf" srcId="{A4C57E25-CCBB-471F-9614-CB0F4505C60B}" destId="{BED43FBB-1ADF-4D89-BD2A-FB2A3D5B0D22}" srcOrd="1" destOrd="0" presId="urn:microsoft.com/office/officeart/2005/8/layout/default"/>
    <dgm:cxn modelId="{924E2923-66B4-43EB-AE91-9085EBF833BB}" type="presParOf" srcId="{A4C57E25-CCBB-471F-9614-CB0F4505C60B}" destId="{0A25EB8E-072F-4466-BFD1-DA889680E80F}" srcOrd="2" destOrd="0" presId="urn:microsoft.com/office/officeart/2005/8/layout/default"/>
    <dgm:cxn modelId="{9674CE6E-09D8-4D52-A1F7-B8A149DBE2DF}" type="presParOf" srcId="{A4C57E25-CCBB-471F-9614-CB0F4505C60B}" destId="{833E5C72-AA8E-4A64-B184-15817EC0FFA2}" srcOrd="3" destOrd="0" presId="urn:microsoft.com/office/officeart/2005/8/layout/default"/>
    <dgm:cxn modelId="{B7746D53-895F-43F1-AD06-92889136B9E5}" type="presParOf" srcId="{A4C57E25-CCBB-471F-9614-CB0F4505C60B}" destId="{3D6D9EF8-A86C-43A5-AB78-893298182542}" srcOrd="4" destOrd="0" presId="urn:microsoft.com/office/officeart/2005/8/layout/default"/>
    <dgm:cxn modelId="{E469CECF-CA2B-47F6-B220-D7AC226774B2}" type="presParOf" srcId="{A4C57E25-CCBB-471F-9614-CB0F4505C60B}" destId="{026B987E-3D19-4B60-B63C-BDA67D8BD9D0}" srcOrd="5" destOrd="0" presId="urn:microsoft.com/office/officeart/2005/8/layout/default"/>
    <dgm:cxn modelId="{C1DC25A7-6CC7-40DE-B2B1-9392A42079CF}" type="presParOf" srcId="{A4C57E25-CCBB-471F-9614-CB0F4505C60B}" destId="{EA4EC20F-7CF1-479D-B177-FCC1D42DF2F1}" srcOrd="6" destOrd="0" presId="urn:microsoft.com/office/officeart/2005/8/layout/default"/>
    <dgm:cxn modelId="{49C42629-5F1B-41FD-B350-8643417D32C8}" type="presParOf" srcId="{A4C57E25-CCBB-471F-9614-CB0F4505C60B}" destId="{45A3773A-AC21-4A9D-8706-642FD23B8493}" srcOrd="7" destOrd="0" presId="urn:microsoft.com/office/officeart/2005/8/layout/default"/>
    <dgm:cxn modelId="{D6FCF2CD-9F2F-47A8-BEF1-DA0B2A68EC5C}" type="presParOf" srcId="{A4C57E25-CCBB-471F-9614-CB0F4505C60B}" destId="{E1023842-2FE4-447E-9ED2-358BDCAE31BE}" srcOrd="8" destOrd="0" presId="urn:microsoft.com/office/officeart/2005/8/layout/default"/>
    <dgm:cxn modelId="{9F8DAD9D-B8BA-4326-88D7-A79D59D2E9F4}" type="presParOf" srcId="{A4C57E25-CCBB-471F-9614-CB0F4505C60B}" destId="{A81C5935-E6F5-4D95-8B1E-E5D156F64118}" srcOrd="9" destOrd="0" presId="urn:microsoft.com/office/officeart/2005/8/layout/default"/>
    <dgm:cxn modelId="{709A4588-44D9-4BE1-B99C-B47946D63A64}" type="presParOf" srcId="{A4C57E25-CCBB-471F-9614-CB0F4505C60B}" destId="{1AED3B4B-309C-429E-9CCD-5E2E69312C24}" srcOrd="10" destOrd="0" presId="urn:microsoft.com/office/officeart/2005/8/layout/default"/>
    <dgm:cxn modelId="{5BFDD746-AFFF-48F0-A4C2-182172958B5B}" type="presParOf" srcId="{A4C57E25-CCBB-471F-9614-CB0F4505C60B}" destId="{04758687-9414-4194-AE42-92B3ED229EEF}" srcOrd="11" destOrd="0" presId="urn:microsoft.com/office/officeart/2005/8/layout/default"/>
    <dgm:cxn modelId="{3F7A91DA-2336-45B5-9853-4EE50DE84BDB}" type="presParOf" srcId="{A4C57E25-CCBB-471F-9614-CB0F4505C60B}" destId="{827918E7-7E7D-48DF-8F8D-097781BD90F7}" srcOrd="12" destOrd="0" presId="urn:microsoft.com/office/officeart/2005/8/layout/default"/>
    <dgm:cxn modelId="{65DC5B0B-10BE-41E0-8835-0ED00B035DF9}" type="presParOf" srcId="{A4C57E25-CCBB-471F-9614-CB0F4505C60B}" destId="{F2B1B208-058C-4BFF-B492-665AFB8845D1}" srcOrd="13" destOrd="0" presId="urn:microsoft.com/office/officeart/2005/8/layout/default"/>
    <dgm:cxn modelId="{D97E1FE4-6A2A-4582-BB79-CD6CD077959A}" type="presParOf" srcId="{A4C57E25-CCBB-471F-9614-CB0F4505C60B}" destId="{1A84900D-914A-41F0-A206-9751EFE6487F}" srcOrd="14" destOrd="0" presId="urn:microsoft.com/office/officeart/2005/8/layout/default"/>
    <dgm:cxn modelId="{F03298E4-6911-4523-830C-77C298DDB017}" type="presParOf" srcId="{A4C57E25-CCBB-471F-9614-CB0F4505C60B}" destId="{E7AC5068-C98A-41F6-A317-17482D04CAF6}" srcOrd="15" destOrd="0" presId="urn:microsoft.com/office/officeart/2005/8/layout/default"/>
    <dgm:cxn modelId="{81F74494-685D-401D-838E-0521B622A6DB}" type="presParOf" srcId="{A4C57E25-CCBB-471F-9614-CB0F4505C60B}" destId="{0F346C34-00ED-4A16-B29B-3655F5D3157E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38258-846C-4396-9316-EB35A924ADEA}">
      <dsp:nvSpPr>
        <dsp:cNvPr id="0" name=""/>
        <dsp:cNvSpPr/>
      </dsp:nvSpPr>
      <dsp:spPr>
        <a:xfrm rot="10800000">
          <a:off x="888946" y="482"/>
          <a:ext cx="2571292" cy="96515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60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ДОРОГА: </a:t>
          </a:r>
          <a:r>
            <a:rPr lang="uk-UA" sz="1800" kern="1200" dirty="0"/>
            <a:t>очікування                     від себе і колег</a:t>
          </a:r>
        </a:p>
      </dsp:txBody>
      <dsp:txXfrm rot="10800000">
        <a:off x="1130236" y="482"/>
        <a:ext cx="2330002" cy="965159"/>
      </dsp:txXfrm>
    </dsp:sp>
    <dsp:sp modelId="{A98E5879-179D-4F0C-8B1E-165D7202F95E}">
      <dsp:nvSpPr>
        <dsp:cNvPr id="0" name=""/>
        <dsp:cNvSpPr/>
      </dsp:nvSpPr>
      <dsp:spPr>
        <a:xfrm>
          <a:off x="406366" y="482"/>
          <a:ext cx="965159" cy="96515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E1B0E9-93BB-4D71-A23E-6BB7A4D1D44F}">
      <dsp:nvSpPr>
        <dsp:cNvPr id="0" name=""/>
        <dsp:cNvSpPr/>
      </dsp:nvSpPr>
      <dsp:spPr>
        <a:xfrm rot="10800000">
          <a:off x="888946" y="1253750"/>
          <a:ext cx="2571292" cy="965159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60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ГОРИ: очікування від контенту та формату </a:t>
          </a:r>
          <a:r>
            <a:rPr lang="uk-UA" sz="1800" kern="1200" dirty="0" err="1"/>
            <a:t>вебінару</a:t>
          </a:r>
          <a:endParaRPr lang="uk-UA" sz="1800" kern="1200" dirty="0"/>
        </a:p>
      </dsp:txBody>
      <dsp:txXfrm rot="10800000">
        <a:off x="1130236" y="1253750"/>
        <a:ext cx="2330002" cy="965159"/>
      </dsp:txXfrm>
    </dsp:sp>
    <dsp:sp modelId="{5D793E78-8305-4142-9709-2E5A59C8009C}">
      <dsp:nvSpPr>
        <dsp:cNvPr id="0" name=""/>
        <dsp:cNvSpPr/>
      </dsp:nvSpPr>
      <dsp:spPr>
        <a:xfrm>
          <a:off x="406366" y="1253750"/>
          <a:ext cx="965159" cy="96515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8E0E86-701C-40AA-BFB3-8DE83AF10B80}">
      <dsp:nvSpPr>
        <dsp:cNvPr id="0" name=""/>
        <dsp:cNvSpPr/>
      </dsp:nvSpPr>
      <dsp:spPr>
        <a:xfrm rot="10800000">
          <a:off x="888946" y="2507017"/>
          <a:ext cx="2571292" cy="965159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5609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/>
            <a:t>ПРОВІДНИК: очікування від тренера</a:t>
          </a:r>
        </a:p>
      </dsp:txBody>
      <dsp:txXfrm rot="10800000">
        <a:off x="1130236" y="2507017"/>
        <a:ext cx="2330002" cy="965159"/>
      </dsp:txXfrm>
    </dsp:sp>
    <dsp:sp modelId="{BDCC5C96-61D7-477C-99AF-67CD15E0A5B2}">
      <dsp:nvSpPr>
        <dsp:cNvPr id="0" name=""/>
        <dsp:cNvSpPr/>
      </dsp:nvSpPr>
      <dsp:spPr>
        <a:xfrm>
          <a:off x="406366" y="2507017"/>
          <a:ext cx="965159" cy="96515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7A909-DBD8-4C3E-A6EB-797D41A36643}">
      <dsp:nvSpPr>
        <dsp:cNvPr id="0" name=""/>
        <dsp:cNvSpPr/>
      </dsp:nvSpPr>
      <dsp:spPr>
        <a:xfrm>
          <a:off x="0" y="528567"/>
          <a:ext cx="1300305" cy="52012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solidFill>
                <a:srgbClr val="002060"/>
              </a:solidFill>
            </a:rPr>
            <a:t>Пізнати себе</a:t>
          </a:r>
        </a:p>
      </dsp:txBody>
      <dsp:txXfrm>
        <a:off x="260061" y="528567"/>
        <a:ext cx="780183" cy="520122"/>
      </dsp:txXfrm>
    </dsp:sp>
    <dsp:sp modelId="{24734A63-0537-4C73-A422-578A408C81C6}">
      <dsp:nvSpPr>
        <dsp:cNvPr id="0" name=""/>
        <dsp:cNvSpPr/>
      </dsp:nvSpPr>
      <dsp:spPr>
        <a:xfrm>
          <a:off x="1170274" y="528567"/>
          <a:ext cx="1300305" cy="520122"/>
        </a:xfrm>
        <a:prstGeom prst="chevron">
          <a:avLst/>
        </a:prstGeom>
        <a:solidFill>
          <a:schemeClr val="accent4">
            <a:hueOff val="1732615"/>
            <a:satOff val="-7995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solidFill>
                <a:srgbClr val="002060"/>
              </a:solidFill>
            </a:rPr>
            <a:t>Регулювати емоції</a:t>
          </a:r>
        </a:p>
      </dsp:txBody>
      <dsp:txXfrm>
        <a:off x="1430335" y="528567"/>
        <a:ext cx="780183" cy="520122"/>
      </dsp:txXfrm>
    </dsp:sp>
    <dsp:sp modelId="{9495C084-5E21-4113-8C27-54842F9B3253}">
      <dsp:nvSpPr>
        <dsp:cNvPr id="0" name=""/>
        <dsp:cNvSpPr/>
      </dsp:nvSpPr>
      <dsp:spPr>
        <a:xfrm>
          <a:off x="2340549" y="528567"/>
          <a:ext cx="1300305" cy="520122"/>
        </a:xfrm>
        <a:prstGeom prst="chevron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solidFill>
                <a:srgbClr val="002060"/>
              </a:solidFill>
            </a:rPr>
            <a:t>Бути в рівновазі</a:t>
          </a:r>
        </a:p>
      </dsp:txBody>
      <dsp:txXfrm>
        <a:off x="2600610" y="528567"/>
        <a:ext cx="780183" cy="520122"/>
      </dsp:txXfrm>
    </dsp:sp>
    <dsp:sp modelId="{767535D8-D322-4EE2-B289-486EC84772F6}">
      <dsp:nvSpPr>
        <dsp:cNvPr id="0" name=""/>
        <dsp:cNvSpPr/>
      </dsp:nvSpPr>
      <dsp:spPr>
        <a:xfrm>
          <a:off x="3510824" y="528567"/>
          <a:ext cx="1300305" cy="520122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solidFill>
                <a:srgbClr val="002060"/>
              </a:solidFill>
            </a:rPr>
            <a:t>Бути тверезою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solidFill>
                <a:srgbClr val="002060"/>
              </a:solidFill>
            </a:rPr>
            <a:t>(-</a:t>
          </a:r>
          <a:r>
            <a:rPr lang="uk-UA" sz="900" kern="1200" dirty="0" err="1">
              <a:solidFill>
                <a:srgbClr val="002060"/>
              </a:solidFill>
            </a:rPr>
            <a:t>им</a:t>
          </a:r>
          <a:r>
            <a:rPr lang="uk-UA" sz="900" kern="1200" dirty="0">
              <a:solidFill>
                <a:srgbClr val="002060"/>
              </a:solidFill>
            </a:rPr>
            <a:t>) в оцінках</a:t>
          </a:r>
        </a:p>
      </dsp:txBody>
      <dsp:txXfrm>
        <a:off x="3770885" y="528567"/>
        <a:ext cx="780183" cy="520122"/>
      </dsp:txXfrm>
    </dsp:sp>
    <dsp:sp modelId="{07E6A972-3A83-4C78-BFDA-1B4CF78920C4}">
      <dsp:nvSpPr>
        <dsp:cNvPr id="0" name=""/>
        <dsp:cNvSpPr/>
      </dsp:nvSpPr>
      <dsp:spPr>
        <a:xfrm>
          <a:off x="4681099" y="528567"/>
          <a:ext cx="1300305" cy="520122"/>
        </a:xfrm>
        <a:prstGeom prst="chevron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solidFill>
                <a:srgbClr val="002060"/>
              </a:solidFill>
            </a:rPr>
            <a:t>Навести лад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solidFill>
                <a:srgbClr val="002060"/>
              </a:solidFill>
            </a:rPr>
            <a:t>у думках</a:t>
          </a:r>
        </a:p>
      </dsp:txBody>
      <dsp:txXfrm>
        <a:off x="4941160" y="528567"/>
        <a:ext cx="780183" cy="520122"/>
      </dsp:txXfrm>
    </dsp:sp>
    <dsp:sp modelId="{8EFEDE36-ACCB-4200-B101-29BBB862DD7F}">
      <dsp:nvSpPr>
        <dsp:cNvPr id="0" name=""/>
        <dsp:cNvSpPr/>
      </dsp:nvSpPr>
      <dsp:spPr>
        <a:xfrm>
          <a:off x="5851374" y="528567"/>
          <a:ext cx="1300305" cy="520122"/>
        </a:xfrm>
        <a:prstGeom prst="chevron">
          <a:avLst/>
        </a:prstGeom>
        <a:solidFill>
          <a:schemeClr val="accent4">
            <a:hueOff val="8663077"/>
            <a:satOff val="-39973"/>
            <a:lumOff val="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>
              <a:solidFill>
                <a:srgbClr val="002060"/>
              </a:solidFill>
            </a:rPr>
            <a:t>Бути в ресурсі</a:t>
          </a:r>
        </a:p>
      </dsp:txBody>
      <dsp:txXfrm>
        <a:off x="6111435" y="528567"/>
        <a:ext cx="780183" cy="520122"/>
      </dsp:txXfrm>
    </dsp:sp>
    <dsp:sp modelId="{8C154B3D-79C0-447E-8CA8-DA8BDFD27C66}">
      <dsp:nvSpPr>
        <dsp:cNvPr id="0" name=""/>
        <dsp:cNvSpPr/>
      </dsp:nvSpPr>
      <dsp:spPr>
        <a:xfrm>
          <a:off x="7021649" y="528567"/>
          <a:ext cx="1300305" cy="520122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900" kern="1200" dirty="0"/>
            <a:t>Пізнати успіх</a:t>
          </a:r>
        </a:p>
      </dsp:txBody>
      <dsp:txXfrm>
        <a:off x="7281710" y="528567"/>
        <a:ext cx="780183" cy="5201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356500-9E37-4607-A6A7-C5E99B25DD90}">
      <dsp:nvSpPr>
        <dsp:cNvPr id="0" name=""/>
        <dsp:cNvSpPr/>
      </dsp:nvSpPr>
      <dsp:spPr>
        <a:xfrm rot="10800000">
          <a:off x="638736" y="2078"/>
          <a:ext cx="1950236" cy="590045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194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b="1" kern="1200"/>
            <a:t>УСНА ФОРМА РЕФЛЕКСІЇ</a:t>
          </a:r>
          <a:endParaRPr lang="uk-UA" sz="1100" b="1" kern="1200" dirty="0"/>
        </a:p>
      </dsp:txBody>
      <dsp:txXfrm rot="10800000">
        <a:off x="786247" y="2078"/>
        <a:ext cx="1802725" cy="590045"/>
      </dsp:txXfrm>
    </dsp:sp>
    <dsp:sp modelId="{76F0F663-4108-4690-B5CF-5827F734A9CB}">
      <dsp:nvSpPr>
        <dsp:cNvPr id="0" name=""/>
        <dsp:cNvSpPr/>
      </dsp:nvSpPr>
      <dsp:spPr>
        <a:xfrm>
          <a:off x="343713" y="2078"/>
          <a:ext cx="590045" cy="590045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321B07-1469-4FDD-B5F0-F12F3E1CE16E}">
      <dsp:nvSpPr>
        <dsp:cNvPr id="0" name=""/>
        <dsp:cNvSpPr/>
      </dsp:nvSpPr>
      <dsp:spPr>
        <a:xfrm rot="10800000">
          <a:off x="639867" y="760963"/>
          <a:ext cx="1950236" cy="590045"/>
        </a:xfrm>
        <a:prstGeom prst="homePlate">
          <a:avLst/>
        </a:prstGeom>
        <a:gradFill rotWithShape="0">
          <a:gsLst>
            <a:gs pos="0">
              <a:schemeClr val="accent5">
                <a:hueOff val="-1470669"/>
                <a:satOff val="-2046"/>
                <a:lumOff val="-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470669"/>
                <a:satOff val="-2046"/>
                <a:lumOff val="-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470669"/>
                <a:satOff val="-2046"/>
                <a:lumOff val="-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194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b="1" kern="1200"/>
            <a:t>ПИСЬМОВА ФОРМА</a:t>
          </a:r>
          <a:endParaRPr lang="uk-UA" sz="1100" b="1" kern="1200" dirty="0"/>
        </a:p>
      </dsp:txBody>
      <dsp:txXfrm rot="10800000">
        <a:off x="787378" y="760963"/>
        <a:ext cx="1802725" cy="590045"/>
      </dsp:txXfrm>
    </dsp:sp>
    <dsp:sp modelId="{A98C2705-B4B8-4C7C-B148-B7320FE092EA}">
      <dsp:nvSpPr>
        <dsp:cNvPr id="0" name=""/>
        <dsp:cNvSpPr/>
      </dsp:nvSpPr>
      <dsp:spPr>
        <a:xfrm>
          <a:off x="343713" y="768256"/>
          <a:ext cx="590045" cy="590045"/>
        </a:xfrm>
        <a:prstGeom prst="ellipse">
          <a:avLst/>
        </a:prstGeom>
        <a:solidFill>
          <a:schemeClr val="accent5">
            <a:tint val="50000"/>
            <a:hueOff val="-1477794"/>
            <a:satOff val="-2599"/>
            <a:lumOff val="-33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9AC6D2-08E0-489E-A5EF-80726A3D7026}">
      <dsp:nvSpPr>
        <dsp:cNvPr id="0" name=""/>
        <dsp:cNvSpPr/>
      </dsp:nvSpPr>
      <dsp:spPr>
        <a:xfrm rot="10800000">
          <a:off x="638736" y="1534435"/>
          <a:ext cx="1950236" cy="590045"/>
        </a:xfrm>
        <a:prstGeom prst="homePlate">
          <a:avLst/>
        </a:prstGeom>
        <a:gradFill rotWithShape="0">
          <a:gsLst>
            <a:gs pos="0">
              <a:schemeClr val="accent5">
                <a:hueOff val="-2941338"/>
                <a:satOff val="-4091"/>
                <a:lumOff val="-15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941338"/>
                <a:satOff val="-4091"/>
                <a:lumOff val="-15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941338"/>
                <a:satOff val="-4091"/>
                <a:lumOff val="-15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194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b="1" kern="1200"/>
            <a:t>ГРАФІЧНА ФОРМА</a:t>
          </a:r>
          <a:endParaRPr lang="uk-UA" sz="1100" b="1" kern="1200" dirty="0"/>
        </a:p>
      </dsp:txBody>
      <dsp:txXfrm rot="10800000">
        <a:off x="786247" y="1534435"/>
        <a:ext cx="1802725" cy="590045"/>
      </dsp:txXfrm>
    </dsp:sp>
    <dsp:sp modelId="{69CFC9AD-2649-4028-95AF-1B0E8B70BCD5}">
      <dsp:nvSpPr>
        <dsp:cNvPr id="0" name=""/>
        <dsp:cNvSpPr/>
      </dsp:nvSpPr>
      <dsp:spPr>
        <a:xfrm>
          <a:off x="343713" y="1534435"/>
          <a:ext cx="590045" cy="590045"/>
        </a:xfrm>
        <a:prstGeom prst="ellipse">
          <a:avLst/>
        </a:prstGeom>
        <a:solidFill>
          <a:schemeClr val="accent5">
            <a:tint val="50000"/>
            <a:hueOff val="-2955588"/>
            <a:satOff val="-5199"/>
            <a:lumOff val="-66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FC835D9-BD00-457B-8D73-B7CD9AC119FE}">
      <dsp:nvSpPr>
        <dsp:cNvPr id="0" name=""/>
        <dsp:cNvSpPr/>
      </dsp:nvSpPr>
      <dsp:spPr>
        <a:xfrm rot="10800000">
          <a:off x="650535" y="2303753"/>
          <a:ext cx="1950236" cy="590045"/>
        </a:xfrm>
        <a:prstGeom prst="homePlate">
          <a:avLst/>
        </a:prstGeom>
        <a:gradFill rotWithShape="0">
          <a:gsLst>
            <a:gs pos="0">
              <a:schemeClr val="accent5">
                <a:hueOff val="-4412007"/>
                <a:satOff val="-6137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12007"/>
                <a:satOff val="-6137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12007"/>
                <a:satOff val="-6137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194" tIns="41910" rIns="78232" bIns="4191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b="1" kern="1200" dirty="0"/>
            <a:t>ВІЗУАЛЬНА / ІЛЮСТРАТИВНА ФОРМА</a:t>
          </a:r>
        </a:p>
      </dsp:txBody>
      <dsp:txXfrm rot="10800000">
        <a:off x="798046" y="2303753"/>
        <a:ext cx="1802725" cy="590045"/>
      </dsp:txXfrm>
    </dsp:sp>
    <dsp:sp modelId="{78173903-326C-4056-8F2C-B530C33AC48F}">
      <dsp:nvSpPr>
        <dsp:cNvPr id="0" name=""/>
        <dsp:cNvSpPr/>
      </dsp:nvSpPr>
      <dsp:spPr>
        <a:xfrm>
          <a:off x="343713" y="2300613"/>
          <a:ext cx="590045" cy="590045"/>
        </a:xfrm>
        <a:prstGeom prst="ellipse">
          <a:avLst/>
        </a:prstGeom>
        <a:solidFill>
          <a:schemeClr val="accent5">
            <a:tint val="50000"/>
            <a:hueOff val="-4433383"/>
            <a:satOff val="-7798"/>
            <a:lumOff val="-100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F334503-457A-43A1-AC71-E6CF9F118A0E}">
      <dsp:nvSpPr>
        <dsp:cNvPr id="0" name=""/>
        <dsp:cNvSpPr/>
      </dsp:nvSpPr>
      <dsp:spPr>
        <a:xfrm rot="10800000">
          <a:off x="638736" y="3066792"/>
          <a:ext cx="1950236" cy="590045"/>
        </a:xfrm>
        <a:prstGeom prst="homePlate">
          <a:avLst/>
        </a:prstGeom>
        <a:gradFill rotWithShape="0">
          <a:gsLst>
            <a:gs pos="0">
              <a:schemeClr val="accent5">
                <a:hueOff val="-5882676"/>
                <a:satOff val="-8182"/>
                <a:lumOff val="-31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882676"/>
                <a:satOff val="-8182"/>
                <a:lumOff val="-31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882676"/>
                <a:satOff val="-8182"/>
                <a:lumOff val="-31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194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b="1" kern="1200" dirty="0">
              <a:solidFill>
                <a:schemeClr val="bg1"/>
              </a:solidFill>
            </a:rPr>
            <a:t>РУХОВА ФОРМА</a:t>
          </a:r>
        </a:p>
      </dsp:txBody>
      <dsp:txXfrm rot="10800000">
        <a:off x="786247" y="3066792"/>
        <a:ext cx="1802725" cy="590045"/>
      </dsp:txXfrm>
    </dsp:sp>
    <dsp:sp modelId="{C33C7272-A8A0-4449-97E2-31F4DA00F635}">
      <dsp:nvSpPr>
        <dsp:cNvPr id="0" name=""/>
        <dsp:cNvSpPr/>
      </dsp:nvSpPr>
      <dsp:spPr>
        <a:xfrm>
          <a:off x="343713" y="3066792"/>
          <a:ext cx="590045" cy="590045"/>
        </a:xfrm>
        <a:prstGeom prst="ellipse">
          <a:avLst/>
        </a:prstGeom>
        <a:solidFill>
          <a:schemeClr val="accent5">
            <a:tint val="50000"/>
            <a:hueOff val="-5911176"/>
            <a:satOff val="-10398"/>
            <a:lumOff val="-13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C7742BA-8AEC-412C-94D7-CBF13369B1E8}">
      <dsp:nvSpPr>
        <dsp:cNvPr id="0" name=""/>
        <dsp:cNvSpPr/>
      </dsp:nvSpPr>
      <dsp:spPr>
        <a:xfrm rot="10800000">
          <a:off x="638736" y="3832971"/>
          <a:ext cx="1950236" cy="590045"/>
        </a:xfrm>
        <a:prstGeom prst="homePlate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0194" tIns="41910" rIns="78232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b="1" kern="1200" dirty="0"/>
            <a:t>ПРЕДМЕТНО-МАНІПУЛЯТИВНА ФОРМА</a:t>
          </a:r>
        </a:p>
      </dsp:txBody>
      <dsp:txXfrm rot="10800000">
        <a:off x="786247" y="3832971"/>
        <a:ext cx="1802725" cy="590045"/>
      </dsp:txXfrm>
    </dsp:sp>
    <dsp:sp modelId="{F66AB191-E0F0-456B-8C3D-8326A832A9E0}">
      <dsp:nvSpPr>
        <dsp:cNvPr id="0" name=""/>
        <dsp:cNvSpPr/>
      </dsp:nvSpPr>
      <dsp:spPr>
        <a:xfrm>
          <a:off x="343713" y="3832971"/>
          <a:ext cx="590045" cy="590045"/>
        </a:xfrm>
        <a:prstGeom prst="ellipse">
          <a:avLst/>
        </a:prstGeom>
        <a:solidFill>
          <a:schemeClr val="accent5">
            <a:tint val="50000"/>
            <a:hueOff val="-7388970"/>
            <a:satOff val="-12997"/>
            <a:lumOff val="-16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A1268-0715-437E-B2F1-84800EE5B755}">
      <dsp:nvSpPr>
        <dsp:cNvPr id="0" name=""/>
        <dsp:cNvSpPr/>
      </dsp:nvSpPr>
      <dsp:spPr>
        <a:xfrm>
          <a:off x="350667" y="0"/>
          <a:ext cx="6846929" cy="1431632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74A44F-34FA-47D2-B09C-77E75F1CE0C4}">
      <dsp:nvSpPr>
        <dsp:cNvPr id="0" name=""/>
        <dsp:cNvSpPr/>
      </dsp:nvSpPr>
      <dsp:spPr>
        <a:xfrm>
          <a:off x="3539" y="429489"/>
          <a:ext cx="1547717" cy="572652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>
              <a:solidFill>
                <a:srgbClr val="002060"/>
              </a:solidFill>
            </a:rPr>
            <a:t>Самокритика </a:t>
          </a:r>
        </a:p>
      </dsp:txBody>
      <dsp:txXfrm>
        <a:off x="31494" y="457444"/>
        <a:ext cx="1491807" cy="516742"/>
      </dsp:txXfrm>
    </dsp:sp>
    <dsp:sp modelId="{E8FF10B1-CE04-44F0-B98C-209D18E98B98}">
      <dsp:nvSpPr>
        <dsp:cNvPr id="0" name=""/>
        <dsp:cNvSpPr/>
      </dsp:nvSpPr>
      <dsp:spPr>
        <a:xfrm>
          <a:off x="1623594" y="428441"/>
          <a:ext cx="1547717" cy="572652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b="1" kern="1200" dirty="0"/>
            <a:t>Перенесення відповідальності</a:t>
          </a:r>
        </a:p>
      </dsp:txBody>
      <dsp:txXfrm>
        <a:off x="1651549" y="456396"/>
        <a:ext cx="1491807" cy="516742"/>
      </dsp:txXfrm>
    </dsp:sp>
    <dsp:sp modelId="{52A49971-428F-4777-A1E6-D5AB55A8354B}">
      <dsp:nvSpPr>
        <dsp:cNvPr id="0" name=""/>
        <dsp:cNvSpPr/>
      </dsp:nvSpPr>
      <dsp:spPr>
        <a:xfrm>
          <a:off x="3253746" y="429489"/>
          <a:ext cx="1547717" cy="5726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>
              <a:solidFill>
                <a:srgbClr val="002060"/>
              </a:solidFill>
            </a:rPr>
            <a:t>Ходіння по колу (або «заїжджена платівка)</a:t>
          </a:r>
        </a:p>
      </dsp:txBody>
      <dsp:txXfrm>
        <a:off x="3281701" y="457444"/>
        <a:ext cx="1491807" cy="516742"/>
      </dsp:txXfrm>
    </dsp:sp>
    <dsp:sp modelId="{C46C3A1E-CF22-4A94-96B8-FAB0DC91455F}">
      <dsp:nvSpPr>
        <dsp:cNvPr id="0" name=""/>
        <dsp:cNvSpPr/>
      </dsp:nvSpPr>
      <dsp:spPr>
        <a:xfrm>
          <a:off x="4878850" y="429489"/>
          <a:ext cx="1547717" cy="572652"/>
        </a:xfrm>
        <a:prstGeom prst="roundRect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Безсистемність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100" kern="1200" dirty="0"/>
            <a:t>у мисленні, діях, саморозвитку</a:t>
          </a:r>
        </a:p>
      </dsp:txBody>
      <dsp:txXfrm>
        <a:off x="4906805" y="457444"/>
        <a:ext cx="1491807" cy="516742"/>
      </dsp:txXfrm>
    </dsp:sp>
    <dsp:sp modelId="{F125C579-AAEA-43D2-83D9-E6D3AA1C1FFF}">
      <dsp:nvSpPr>
        <dsp:cNvPr id="0" name=""/>
        <dsp:cNvSpPr/>
      </dsp:nvSpPr>
      <dsp:spPr>
        <a:xfrm>
          <a:off x="6503953" y="429489"/>
          <a:ext cx="1547717" cy="57265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Песимізм (фрустрація)</a:t>
          </a:r>
        </a:p>
      </dsp:txBody>
      <dsp:txXfrm>
        <a:off x="6531908" y="457444"/>
        <a:ext cx="1491807" cy="5167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DF714-67E6-4DED-A7EA-54ED2B45E12B}">
      <dsp:nvSpPr>
        <dsp:cNvPr id="0" name=""/>
        <dsp:cNvSpPr/>
      </dsp:nvSpPr>
      <dsp:spPr>
        <a:xfrm rot="10800000">
          <a:off x="1120473" y="2057"/>
          <a:ext cx="3664690" cy="78964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21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Репродуктивні</a:t>
          </a:r>
          <a:r>
            <a:rPr lang="uk-UA" sz="1400" kern="1200" baseline="0" dirty="0"/>
            <a:t> запитання (10%)</a:t>
          </a:r>
          <a:endParaRPr lang="uk-UA" sz="1400" kern="1200" dirty="0"/>
        </a:p>
      </dsp:txBody>
      <dsp:txXfrm rot="10800000">
        <a:off x="1317885" y="2057"/>
        <a:ext cx="3467278" cy="789649"/>
      </dsp:txXfrm>
    </dsp:sp>
    <dsp:sp modelId="{1C5202A6-8C9E-4CE1-9C8A-6C720F1E1207}">
      <dsp:nvSpPr>
        <dsp:cNvPr id="0" name=""/>
        <dsp:cNvSpPr/>
      </dsp:nvSpPr>
      <dsp:spPr>
        <a:xfrm>
          <a:off x="725648" y="2057"/>
          <a:ext cx="789649" cy="78964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55D497-1429-476F-BBC4-0D8EA3D4CC1F}">
      <dsp:nvSpPr>
        <dsp:cNvPr id="0" name=""/>
        <dsp:cNvSpPr/>
      </dsp:nvSpPr>
      <dsp:spPr>
        <a:xfrm rot="10800000">
          <a:off x="1120473" y="1027424"/>
          <a:ext cx="3664690" cy="78964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21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rgbClr val="FF0000"/>
              </a:solidFill>
            </a:rPr>
            <a:t>РЕФЛЕКСІЙНІ</a:t>
          </a:r>
          <a:r>
            <a:rPr lang="uk-UA" sz="1400" kern="1200" baseline="0" dirty="0">
              <a:solidFill>
                <a:srgbClr val="FF0000"/>
              </a:solidFill>
            </a:rPr>
            <a:t> ЗАПИТАННЯ (емоції дітей і дорослих, персонажів, автора)</a:t>
          </a:r>
          <a:endParaRPr lang="uk-UA" sz="1400" kern="1200" dirty="0">
            <a:solidFill>
              <a:srgbClr val="FF0000"/>
            </a:solidFill>
          </a:endParaRPr>
        </a:p>
      </dsp:txBody>
      <dsp:txXfrm rot="10800000">
        <a:off x="1317885" y="1027424"/>
        <a:ext cx="3467278" cy="789649"/>
      </dsp:txXfrm>
    </dsp:sp>
    <dsp:sp modelId="{986A312D-18BE-41CC-8DAE-EFA956141073}">
      <dsp:nvSpPr>
        <dsp:cNvPr id="0" name=""/>
        <dsp:cNvSpPr/>
      </dsp:nvSpPr>
      <dsp:spPr>
        <a:xfrm>
          <a:off x="725648" y="1027424"/>
          <a:ext cx="789649" cy="789649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1BB121-F4B8-437B-BECE-192E8A679868}">
      <dsp:nvSpPr>
        <dsp:cNvPr id="0" name=""/>
        <dsp:cNvSpPr/>
      </dsp:nvSpPr>
      <dsp:spPr>
        <a:xfrm rot="10800000">
          <a:off x="1120473" y="2052790"/>
          <a:ext cx="3664690" cy="78964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21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ЕВРИСТИЧНО-ПОШУКОВІ</a:t>
          </a:r>
          <a:r>
            <a:rPr lang="uk-UA" sz="1400" kern="1200" baseline="0" dirty="0"/>
            <a:t> (причинно-наслідкові зв’язки; НАВІЩО? ЧОМУ?)</a:t>
          </a:r>
          <a:endParaRPr lang="uk-UA" sz="1400" kern="1200" dirty="0"/>
        </a:p>
      </dsp:txBody>
      <dsp:txXfrm rot="10800000">
        <a:off x="1317885" y="2052790"/>
        <a:ext cx="3467278" cy="789649"/>
      </dsp:txXfrm>
    </dsp:sp>
    <dsp:sp modelId="{D33D7764-3BF2-45FF-A1AA-5005B12DF2DE}">
      <dsp:nvSpPr>
        <dsp:cNvPr id="0" name=""/>
        <dsp:cNvSpPr/>
      </dsp:nvSpPr>
      <dsp:spPr>
        <a:xfrm>
          <a:off x="725648" y="2052790"/>
          <a:ext cx="789649" cy="789649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27C32-35E0-4EEB-8D5E-65E152E89689}">
      <dsp:nvSpPr>
        <dsp:cNvPr id="0" name=""/>
        <dsp:cNvSpPr/>
      </dsp:nvSpPr>
      <dsp:spPr>
        <a:xfrm rot="10800000">
          <a:off x="1120473" y="3078156"/>
          <a:ext cx="3664690" cy="78964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21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ТВОРЧІ</a:t>
          </a:r>
          <a:r>
            <a:rPr lang="uk-UA" sz="1400" kern="1200" baseline="0" dirty="0"/>
            <a:t> (запитання на уяву;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baseline="0" dirty="0"/>
            <a:t>ЩО БУЛО БИ, ЯКБИ?)</a:t>
          </a:r>
          <a:endParaRPr lang="uk-UA" sz="1400" kern="1200" dirty="0"/>
        </a:p>
      </dsp:txBody>
      <dsp:txXfrm rot="10800000">
        <a:off x="1317885" y="3078156"/>
        <a:ext cx="3467278" cy="789649"/>
      </dsp:txXfrm>
    </dsp:sp>
    <dsp:sp modelId="{FC1F9EA3-B0FB-4DF8-8262-946465763F52}">
      <dsp:nvSpPr>
        <dsp:cNvPr id="0" name=""/>
        <dsp:cNvSpPr/>
      </dsp:nvSpPr>
      <dsp:spPr>
        <a:xfrm>
          <a:off x="725648" y="3078156"/>
          <a:ext cx="789649" cy="789649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2876C4-D468-4D72-8416-33906801C276}">
      <dsp:nvSpPr>
        <dsp:cNvPr id="0" name=""/>
        <dsp:cNvSpPr/>
      </dsp:nvSpPr>
      <dsp:spPr>
        <a:xfrm rot="10800000">
          <a:off x="1098155" y="4051177"/>
          <a:ext cx="3664690" cy="78964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8214" tIns="53340" rIns="99568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ТВОРЧО-РЕФЛЕКСІЙНІ (запитання на уяву + Я-особистість;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>
              <a:solidFill>
                <a:schemeClr val="tx1"/>
              </a:solidFill>
            </a:rPr>
            <a:t>ЩО БУЛО БИ, ЯКБИ ТИ…)</a:t>
          </a:r>
        </a:p>
      </dsp:txBody>
      <dsp:txXfrm rot="10800000">
        <a:off x="1295567" y="4051177"/>
        <a:ext cx="3467278" cy="789649"/>
      </dsp:txXfrm>
    </dsp:sp>
    <dsp:sp modelId="{40F296F1-FE7D-42DB-AAFC-57F7B50EC51F}">
      <dsp:nvSpPr>
        <dsp:cNvPr id="0" name=""/>
        <dsp:cNvSpPr/>
      </dsp:nvSpPr>
      <dsp:spPr>
        <a:xfrm>
          <a:off x="725648" y="4103523"/>
          <a:ext cx="789649" cy="789649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E11621-178F-44A4-A98D-17B07371367C}">
      <dsp:nvSpPr>
        <dsp:cNvPr id="0" name=""/>
        <dsp:cNvSpPr/>
      </dsp:nvSpPr>
      <dsp:spPr>
        <a:xfrm>
          <a:off x="455" y="875"/>
          <a:ext cx="3968020" cy="4964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100" kern="1200" dirty="0"/>
            <a:t>Про що думає баранчик?</a:t>
          </a:r>
        </a:p>
      </dsp:txBody>
      <dsp:txXfrm>
        <a:off x="14994" y="15414"/>
        <a:ext cx="3938942" cy="467334"/>
      </dsp:txXfrm>
    </dsp:sp>
    <dsp:sp modelId="{F690F025-E720-412F-BBA2-C378BDA11404}">
      <dsp:nvSpPr>
        <dsp:cNvPr id="0" name=""/>
        <dsp:cNvSpPr/>
      </dsp:nvSpPr>
      <dsp:spPr>
        <a:xfrm>
          <a:off x="455" y="565115"/>
          <a:ext cx="2592033" cy="4964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600" kern="1200" dirty="0"/>
            <a:t>Про що думає пляшка? </a:t>
          </a:r>
        </a:p>
      </dsp:txBody>
      <dsp:txXfrm>
        <a:off x="14994" y="579654"/>
        <a:ext cx="2562955" cy="467334"/>
      </dsp:txXfrm>
    </dsp:sp>
    <dsp:sp modelId="{6474E425-AF05-438B-B656-9B313E8914A4}">
      <dsp:nvSpPr>
        <dsp:cNvPr id="0" name=""/>
        <dsp:cNvSpPr/>
      </dsp:nvSpPr>
      <dsp:spPr>
        <a:xfrm>
          <a:off x="455" y="1129355"/>
          <a:ext cx="1269360" cy="4964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50" kern="1200" dirty="0"/>
            <a:t>Про що тривожиться пляшка?</a:t>
          </a:r>
        </a:p>
      </dsp:txBody>
      <dsp:txXfrm>
        <a:off x="14994" y="1143894"/>
        <a:ext cx="1240282" cy="467334"/>
      </dsp:txXfrm>
    </dsp:sp>
    <dsp:sp modelId="{7C7E7307-AA06-424E-85F4-285B993F427D}">
      <dsp:nvSpPr>
        <dsp:cNvPr id="0" name=""/>
        <dsp:cNvSpPr/>
      </dsp:nvSpPr>
      <dsp:spPr>
        <a:xfrm>
          <a:off x="1323128" y="1129355"/>
          <a:ext cx="1269360" cy="4964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50" kern="1200" dirty="0"/>
            <a:t>Про що мріє баранчик?</a:t>
          </a:r>
        </a:p>
      </dsp:txBody>
      <dsp:txXfrm>
        <a:off x="1337667" y="1143894"/>
        <a:ext cx="1240282" cy="467334"/>
      </dsp:txXfrm>
    </dsp:sp>
    <dsp:sp modelId="{53039C8E-79A7-40B8-921C-9106E126CAB3}">
      <dsp:nvSpPr>
        <dsp:cNvPr id="0" name=""/>
        <dsp:cNvSpPr/>
      </dsp:nvSpPr>
      <dsp:spPr>
        <a:xfrm>
          <a:off x="2699115" y="565115"/>
          <a:ext cx="1269360" cy="4964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050" kern="1200" dirty="0"/>
            <a:t>Про що тривожиться баранчик?</a:t>
          </a:r>
        </a:p>
      </dsp:txBody>
      <dsp:txXfrm>
        <a:off x="2713654" y="579654"/>
        <a:ext cx="1240282" cy="467334"/>
      </dsp:txXfrm>
    </dsp:sp>
    <dsp:sp modelId="{B91023C9-3C19-4B85-B8FF-79AC71884A4C}">
      <dsp:nvSpPr>
        <dsp:cNvPr id="0" name=""/>
        <dsp:cNvSpPr/>
      </dsp:nvSpPr>
      <dsp:spPr>
        <a:xfrm>
          <a:off x="2699115" y="1129355"/>
          <a:ext cx="1269360" cy="4964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300" kern="1200" dirty="0"/>
            <a:t>Про що мріє пляшка?</a:t>
          </a:r>
        </a:p>
      </dsp:txBody>
      <dsp:txXfrm>
        <a:off x="2713654" y="1143894"/>
        <a:ext cx="1240282" cy="46733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5E3D0-3C09-4B72-AA27-F4091F0C1515}">
      <dsp:nvSpPr>
        <dsp:cNvPr id="0" name=""/>
        <dsp:cNvSpPr/>
      </dsp:nvSpPr>
      <dsp:spPr>
        <a:xfrm>
          <a:off x="295092" y="220"/>
          <a:ext cx="973345" cy="486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Про що я мрію?</a:t>
          </a:r>
        </a:p>
      </dsp:txBody>
      <dsp:txXfrm>
        <a:off x="309346" y="14474"/>
        <a:ext cx="944837" cy="458164"/>
      </dsp:txXfrm>
    </dsp:sp>
    <dsp:sp modelId="{7C732AB9-D4DF-476E-BE20-A6929261FDA3}">
      <dsp:nvSpPr>
        <dsp:cNvPr id="0" name=""/>
        <dsp:cNvSpPr/>
      </dsp:nvSpPr>
      <dsp:spPr>
        <a:xfrm>
          <a:off x="392426" y="486892"/>
          <a:ext cx="97334" cy="3650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004"/>
              </a:lnTo>
              <a:lnTo>
                <a:pt x="97334" y="3650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E8391D-4A2E-4A42-BE0F-E2895EDD06C6}">
      <dsp:nvSpPr>
        <dsp:cNvPr id="0" name=""/>
        <dsp:cNvSpPr/>
      </dsp:nvSpPr>
      <dsp:spPr>
        <a:xfrm>
          <a:off x="489761" y="608561"/>
          <a:ext cx="778676" cy="486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У чому мої ресурси?</a:t>
          </a:r>
        </a:p>
      </dsp:txBody>
      <dsp:txXfrm>
        <a:off x="504015" y="622815"/>
        <a:ext cx="750168" cy="458164"/>
      </dsp:txXfrm>
    </dsp:sp>
    <dsp:sp modelId="{96FA4616-D557-4048-91E3-0D878EFA9D2B}">
      <dsp:nvSpPr>
        <dsp:cNvPr id="0" name=""/>
        <dsp:cNvSpPr/>
      </dsp:nvSpPr>
      <dsp:spPr>
        <a:xfrm>
          <a:off x="392426" y="486892"/>
          <a:ext cx="97334" cy="973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3345"/>
              </a:lnTo>
              <a:lnTo>
                <a:pt x="97334" y="9733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1BBE69-4154-461C-A6B2-BBA12C7A147D}">
      <dsp:nvSpPr>
        <dsp:cNvPr id="0" name=""/>
        <dsp:cNvSpPr/>
      </dsp:nvSpPr>
      <dsp:spPr>
        <a:xfrm>
          <a:off x="489761" y="1216902"/>
          <a:ext cx="778676" cy="486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Якою я хочу бути?</a:t>
          </a:r>
        </a:p>
      </dsp:txBody>
      <dsp:txXfrm>
        <a:off x="504015" y="1231156"/>
        <a:ext cx="750168" cy="458164"/>
      </dsp:txXfrm>
    </dsp:sp>
    <dsp:sp modelId="{206BF790-2C66-4BE0-B426-6DD4BA100CA3}">
      <dsp:nvSpPr>
        <dsp:cNvPr id="0" name=""/>
        <dsp:cNvSpPr/>
      </dsp:nvSpPr>
      <dsp:spPr>
        <a:xfrm>
          <a:off x="1511774" y="220"/>
          <a:ext cx="973345" cy="4866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500" kern="1200" dirty="0"/>
            <a:t>Навіщо я живу?</a:t>
          </a:r>
        </a:p>
      </dsp:txBody>
      <dsp:txXfrm>
        <a:off x="1526028" y="14474"/>
        <a:ext cx="944837" cy="458164"/>
      </dsp:txXfrm>
    </dsp:sp>
    <dsp:sp modelId="{E38F1414-9B02-4F3A-84E9-D44B4FEB6026}">
      <dsp:nvSpPr>
        <dsp:cNvPr id="0" name=""/>
        <dsp:cNvSpPr/>
      </dsp:nvSpPr>
      <dsp:spPr>
        <a:xfrm>
          <a:off x="1609108" y="486892"/>
          <a:ext cx="97334" cy="3650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5004"/>
              </a:lnTo>
              <a:lnTo>
                <a:pt x="97334" y="3650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EAD4FA-CD2E-4C31-9048-F884D8862F87}">
      <dsp:nvSpPr>
        <dsp:cNvPr id="0" name=""/>
        <dsp:cNvSpPr/>
      </dsp:nvSpPr>
      <dsp:spPr>
        <a:xfrm>
          <a:off x="1706443" y="608561"/>
          <a:ext cx="778676" cy="486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Куди я йду?</a:t>
          </a:r>
        </a:p>
      </dsp:txBody>
      <dsp:txXfrm>
        <a:off x="1720697" y="622815"/>
        <a:ext cx="750168" cy="458164"/>
      </dsp:txXfrm>
    </dsp:sp>
    <dsp:sp modelId="{401DDA74-8E17-49E6-90DB-36A7D3199416}">
      <dsp:nvSpPr>
        <dsp:cNvPr id="0" name=""/>
        <dsp:cNvSpPr/>
      </dsp:nvSpPr>
      <dsp:spPr>
        <a:xfrm>
          <a:off x="1609108" y="486892"/>
          <a:ext cx="97334" cy="9733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3345"/>
              </a:lnTo>
              <a:lnTo>
                <a:pt x="97334" y="9733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03802-F8B4-4873-97C7-FD434A741E0F}">
      <dsp:nvSpPr>
        <dsp:cNvPr id="0" name=""/>
        <dsp:cNvSpPr/>
      </dsp:nvSpPr>
      <dsp:spPr>
        <a:xfrm>
          <a:off x="1706443" y="1216902"/>
          <a:ext cx="778676" cy="4866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200" kern="1200" dirty="0"/>
            <a:t>У чому я унікальна?</a:t>
          </a:r>
        </a:p>
      </dsp:txBody>
      <dsp:txXfrm>
        <a:off x="1720697" y="1231156"/>
        <a:ext cx="750168" cy="45816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877175-FAD8-41CF-A4A5-7F33709179F0}">
      <dsp:nvSpPr>
        <dsp:cNvPr id="0" name=""/>
        <dsp:cNvSpPr/>
      </dsp:nvSpPr>
      <dsp:spPr>
        <a:xfrm>
          <a:off x="0" y="808742"/>
          <a:ext cx="3616811" cy="66169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0C8D94-7F38-4595-ABE2-35617B375376}">
      <dsp:nvSpPr>
        <dsp:cNvPr id="0" name=""/>
        <dsp:cNvSpPr/>
      </dsp:nvSpPr>
      <dsp:spPr>
        <a:xfrm>
          <a:off x="108504" y="88226"/>
          <a:ext cx="1062438" cy="4852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C61B9-26BA-4E25-80EB-C124F3BE1948}">
      <dsp:nvSpPr>
        <dsp:cNvPr id="0" name=""/>
        <dsp:cNvSpPr/>
      </dsp:nvSpPr>
      <dsp:spPr>
        <a:xfrm rot="10800000">
          <a:off x="108504" y="661698"/>
          <a:ext cx="1062438" cy="80874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Емоції</a:t>
          </a:r>
        </a:p>
      </dsp:txBody>
      <dsp:txXfrm rot="10800000">
        <a:off x="133376" y="661698"/>
        <a:ext cx="1012694" cy="783870"/>
      </dsp:txXfrm>
    </dsp:sp>
    <dsp:sp modelId="{5E04E16C-65DE-4DD0-818A-2027DB1D3213}">
      <dsp:nvSpPr>
        <dsp:cNvPr id="0" name=""/>
        <dsp:cNvSpPr/>
      </dsp:nvSpPr>
      <dsp:spPr>
        <a:xfrm>
          <a:off x="1277186" y="88226"/>
          <a:ext cx="1062438" cy="4852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AFE55-D821-4129-B497-F2525648B3D6}">
      <dsp:nvSpPr>
        <dsp:cNvPr id="0" name=""/>
        <dsp:cNvSpPr/>
      </dsp:nvSpPr>
      <dsp:spPr>
        <a:xfrm rot="10800000">
          <a:off x="1277186" y="661698"/>
          <a:ext cx="1062438" cy="80874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Процес</a:t>
          </a:r>
        </a:p>
      </dsp:txBody>
      <dsp:txXfrm rot="10800000">
        <a:off x="1302058" y="661698"/>
        <a:ext cx="1012694" cy="783870"/>
      </dsp:txXfrm>
    </dsp:sp>
    <dsp:sp modelId="{EE4168C6-5AE4-41BC-AA3D-F4FC547FB564}">
      <dsp:nvSpPr>
        <dsp:cNvPr id="0" name=""/>
        <dsp:cNvSpPr/>
      </dsp:nvSpPr>
      <dsp:spPr>
        <a:xfrm>
          <a:off x="2445868" y="88226"/>
          <a:ext cx="1062438" cy="48524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8000" b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ABCB7-B273-47F5-9DAB-60C09FEB7771}">
      <dsp:nvSpPr>
        <dsp:cNvPr id="0" name=""/>
        <dsp:cNvSpPr/>
      </dsp:nvSpPr>
      <dsp:spPr>
        <a:xfrm rot="10800000">
          <a:off x="2445868" y="661698"/>
          <a:ext cx="1062438" cy="80874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400" kern="1200" dirty="0"/>
            <a:t>Результати</a:t>
          </a:r>
        </a:p>
      </dsp:txBody>
      <dsp:txXfrm rot="10800000">
        <a:off x="2470740" y="661698"/>
        <a:ext cx="1012694" cy="7838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F28F7D-C163-4336-858A-893E6B1BC4D4}">
      <dsp:nvSpPr>
        <dsp:cNvPr id="0" name=""/>
        <dsp:cNvSpPr/>
      </dsp:nvSpPr>
      <dsp:spPr>
        <a:xfrm>
          <a:off x="0" y="88465"/>
          <a:ext cx="1609454" cy="9656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«Мікрофон»</a:t>
          </a:r>
        </a:p>
      </dsp:txBody>
      <dsp:txXfrm>
        <a:off x="0" y="88465"/>
        <a:ext cx="1609454" cy="965672"/>
      </dsp:txXfrm>
    </dsp:sp>
    <dsp:sp modelId="{0A25EB8E-072F-4466-BFD1-DA889680E80F}">
      <dsp:nvSpPr>
        <dsp:cNvPr id="0" name=""/>
        <dsp:cNvSpPr/>
      </dsp:nvSpPr>
      <dsp:spPr>
        <a:xfrm>
          <a:off x="1770399" y="98208"/>
          <a:ext cx="1609454" cy="965672"/>
        </a:xfrm>
        <a:prstGeom prst="rect">
          <a:avLst/>
        </a:prstGeom>
        <a:solidFill>
          <a:schemeClr val="accent2">
            <a:hueOff val="-181920"/>
            <a:satOff val="-10491"/>
            <a:lumOff val="107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«Звуковий лист»</a:t>
          </a:r>
        </a:p>
      </dsp:txBody>
      <dsp:txXfrm>
        <a:off x="1770399" y="98208"/>
        <a:ext cx="1609454" cy="965672"/>
      </dsp:txXfrm>
    </dsp:sp>
    <dsp:sp modelId="{3D6D9EF8-A86C-43A5-AB78-893298182542}">
      <dsp:nvSpPr>
        <dsp:cNvPr id="0" name=""/>
        <dsp:cNvSpPr/>
      </dsp:nvSpPr>
      <dsp:spPr>
        <a:xfrm>
          <a:off x="3540798" y="98208"/>
          <a:ext cx="1609454" cy="965672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1600" kern="1200" dirty="0"/>
            <a:t>«Фразеологічний зворот»</a:t>
          </a:r>
        </a:p>
        <a:p>
          <a:pPr marL="0"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uk-UA" sz="900" kern="1200" dirty="0"/>
        </a:p>
      </dsp:txBody>
      <dsp:txXfrm>
        <a:off x="3540798" y="98208"/>
        <a:ext cx="1609454" cy="965672"/>
      </dsp:txXfrm>
    </dsp:sp>
    <dsp:sp modelId="{EA4EC20F-7CF1-479D-B177-FCC1D42DF2F1}">
      <dsp:nvSpPr>
        <dsp:cNvPr id="0" name=""/>
        <dsp:cNvSpPr/>
      </dsp:nvSpPr>
      <dsp:spPr>
        <a:xfrm>
          <a:off x="0" y="1187146"/>
          <a:ext cx="1609454" cy="965672"/>
        </a:xfrm>
        <a:prstGeom prst="rect">
          <a:avLst/>
        </a:prstGeom>
        <a:solidFill>
          <a:schemeClr val="accent2">
            <a:hueOff val="-545761"/>
            <a:satOff val="-31473"/>
            <a:lumOff val="3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«Абетка вражень»</a:t>
          </a:r>
        </a:p>
      </dsp:txBody>
      <dsp:txXfrm>
        <a:off x="0" y="1187146"/>
        <a:ext cx="1609454" cy="965672"/>
      </dsp:txXfrm>
    </dsp:sp>
    <dsp:sp modelId="{E1023842-2FE4-447E-9ED2-358BDCAE31BE}">
      <dsp:nvSpPr>
        <dsp:cNvPr id="0" name=""/>
        <dsp:cNvSpPr/>
      </dsp:nvSpPr>
      <dsp:spPr>
        <a:xfrm>
          <a:off x="1770399" y="1224826"/>
          <a:ext cx="1609454" cy="965672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«</a:t>
          </a:r>
          <a:r>
            <a:rPr lang="uk-UA" sz="1800" kern="1200" dirty="0" err="1"/>
            <a:t>Сенкан</a:t>
          </a:r>
          <a:r>
            <a:rPr lang="uk-UA" sz="1800" kern="1200" dirty="0"/>
            <a:t>»</a:t>
          </a:r>
        </a:p>
      </dsp:txBody>
      <dsp:txXfrm>
        <a:off x="1770399" y="1224826"/>
        <a:ext cx="1609454" cy="965672"/>
      </dsp:txXfrm>
    </dsp:sp>
    <dsp:sp modelId="{1AED3B4B-309C-429E-9CCD-5E2E69312C24}">
      <dsp:nvSpPr>
        <dsp:cNvPr id="0" name=""/>
        <dsp:cNvSpPr/>
      </dsp:nvSpPr>
      <dsp:spPr>
        <a:xfrm>
          <a:off x="3540798" y="1268069"/>
          <a:ext cx="1609454" cy="965672"/>
        </a:xfrm>
        <a:prstGeom prst="rect">
          <a:avLst/>
        </a:prstGeom>
        <a:solidFill>
          <a:schemeClr val="accent2">
            <a:hueOff val="-909602"/>
            <a:satOff val="-52455"/>
            <a:lumOff val="53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/>
            <a:t>«Символічний педагогічний</a:t>
          </a:r>
        </a:p>
        <a:p>
          <a:pPr marL="0" lvl="0" indent="0" algn="ctr" defTabSz="7112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uk-UA" sz="1600" kern="1200" dirty="0"/>
            <a:t>Оскар вручаю…»</a:t>
          </a:r>
        </a:p>
      </dsp:txBody>
      <dsp:txXfrm>
        <a:off x="3540798" y="1268069"/>
        <a:ext cx="1609454" cy="965672"/>
      </dsp:txXfrm>
    </dsp:sp>
    <dsp:sp modelId="{827918E7-7E7D-48DF-8F8D-097781BD90F7}">
      <dsp:nvSpPr>
        <dsp:cNvPr id="0" name=""/>
        <dsp:cNvSpPr/>
      </dsp:nvSpPr>
      <dsp:spPr>
        <a:xfrm>
          <a:off x="0" y="2351444"/>
          <a:ext cx="1609454" cy="965672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kern="1200" dirty="0"/>
            <a:t>«Три по три»</a:t>
          </a:r>
        </a:p>
      </dsp:txBody>
      <dsp:txXfrm>
        <a:off x="0" y="2351444"/>
        <a:ext cx="1609454" cy="965672"/>
      </dsp:txXfrm>
    </dsp:sp>
    <dsp:sp modelId="{1A84900D-914A-41F0-A206-9751EFE6487F}">
      <dsp:nvSpPr>
        <dsp:cNvPr id="0" name=""/>
        <dsp:cNvSpPr/>
      </dsp:nvSpPr>
      <dsp:spPr>
        <a:xfrm>
          <a:off x="1768242" y="2354013"/>
          <a:ext cx="1609454" cy="965672"/>
        </a:xfrm>
        <a:prstGeom prst="rect">
          <a:avLst/>
        </a:prstGeom>
        <a:solidFill>
          <a:schemeClr val="accent2">
            <a:hueOff val="-1273443"/>
            <a:satOff val="-73437"/>
            <a:lumOff val="754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«Мої відкриття дня»</a:t>
          </a:r>
        </a:p>
      </dsp:txBody>
      <dsp:txXfrm>
        <a:off x="1768242" y="2354013"/>
        <a:ext cx="1609454" cy="965672"/>
      </dsp:txXfrm>
    </dsp:sp>
    <dsp:sp modelId="{0F346C34-00ED-4A16-B29B-3655F5D3157E}">
      <dsp:nvSpPr>
        <dsp:cNvPr id="0" name=""/>
        <dsp:cNvSpPr/>
      </dsp:nvSpPr>
      <dsp:spPr>
        <a:xfrm>
          <a:off x="3540798" y="2351444"/>
          <a:ext cx="1609454" cy="965672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kern="1200" dirty="0"/>
            <a:t>«Сьогодні я…»</a:t>
          </a:r>
        </a:p>
      </dsp:txBody>
      <dsp:txXfrm>
        <a:off x="3540798" y="2351444"/>
        <a:ext cx="1609454" cy="965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393861-A8B2-4530-B5AB-70F20F11B715}" type="datetimeFigureOut">
              <a:rPr lang="uk-UA" smtClean="0"/>
              <a:pPr/>
              <a:t>04.06.2026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0F1AF-F046-491A-83EE-AFCB36CA5E5A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9602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FA42D-5D17-426A-BDB2-7BF3AA4480FA}" type="datetimeFigureOut">
              <a:rPr lang="uk-UA" smtClean="0"/>
              <a:pPr/>
              <a:t>04.06.2026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32DCA-BC52-4FB1-B458-3F6B5BF8894E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3861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32DCA-BC52-4FB1-B458-3F6B5BF8894E}" type="slidenum">
              <a:rPr lang="uk-UA" smtClean="0"/>
              <a:pPr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2602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1b7ccbc55c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21b7ccbc55c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8642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1" name="Google Shape;317;g21b7ccbc55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692" name="Google Shape;318;g21b7ccbc55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3832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8642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73" name="Google Shape;317;g21b7ccbc55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874" name="Google Shape;318;g21b7ccbc55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934677"/>
            <a:ext cx="6858000" cy="99140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05275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ECC3-9C9F-4A5A-BED8-707FA03E36DD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2914"/>
            <a:ext cx="9144000" cy="1624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23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80300-2B48-4C43-AE3C-EC76D80D3008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8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93781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4AF85-5BDE-44DA-A929-3B8C031CEA08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128200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85510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4800600"/>
            <a:ext cx="7921064" cy="566738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7501" y="5367338"/>
            <a:ext cx="7921064" cy="4937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1ABAE-BC60-4BAF-B0FF-00DC40E81C5E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" y="54000"/>
            <a:ext cx="1070450" cy="130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15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Дякую за уваг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5880"/>
            <a:ext cx="9144000" cy="16240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197590" y="3220868"/>
            <a:ext cx="6737370" cy="87361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z="4400" b="0" dirty="0" err="1"/>
              <a:t>Дякую</a:t>
            </a:r>
            <a:r>
              <a:rPr lang="ru-RU" sz="4400" b="0" dirty="0"/>
              <a:t> за </a:t>
            </a:r>
            <a:r>
              <a:rPr lang="ru-RU" sz="4400" b="0" dirty="0" err="1"/>
              <a:t>увагу</a:t>
            </a:r>
            <a:r>
              <a:rPr lang="ru-RU" sz="4400" b="0" dirty="0"/>
              <a:t>!</a:t>
            </a:r>
            <a:endParaRPr lang="uk-UA" sz="4400" b="0" dirty="0"/>
          </a:p>
        </p:txBody>
      </p:sp>
    </p:spTree>
    <p:extLst>
      <p:ext uri="{BB962C8B-B14F-4D97-AF65-F5344CB8AC3E}">
        <p14:creationId xmlns:p14="http://schemas.microsoft.com/office/powerpoint/2010/main" val="300295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ий слайд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934677"/>
            <a:ext cx="6858000" cy="99140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05275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79231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3058" y="131806"/>
            <a:ext cx="4950941" cy="8402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769935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і об’єкт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31806"/>
            <a:ext cx="7886700" cy="8402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736937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і об’єкт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131806"/>
            <a:ext cx="7886700" cy="8402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139836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1331845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12A09-6336-4CC0-B704-BE074018A4D8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7413"/>
            <a:ext cx="9144000" cy="1624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3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31583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8011" y="365126"/>
            <a:ext cx="7338530" cy="1325563"/>
          </a:xfrm>
        </p:spPr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F4CD7-2223-44E5-A988-BD23A24966B7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340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bg>
      <p:bgPr>
        <a:blipFill dpi="0" rotWithShape="1">
          <a:blip r:embed="rId2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01C5B-E6F8-4777-81C7-3DCF0A75AC65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" y="54000"/>
            <a:ext cx="945475" cy="115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38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4486" y="365126"/>
            <a:ext cx="73208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dirty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dirty="0"/>
              <a:t>Редагувати стиль зразка тексту</a:t>
            </a:r>
          </a:p>
          <a:p>
            <a:pPr lvl="1"/>
            <a:r>
              <a:rPr lang="uk-UA" dirty="0"/>
              <a:t>Другий рівень</a:t>
            </a:r>
          </a:p>
          <a:p>
            <a:pPr lvl="2"/>
            <a:r>
              <a:rPr lang="uk-UA" dirty="0"/>
              <a:t>Третій рівень</a:t>
            </a:r>
          </a:p>
          <a:p>
            <a:pPr lvl="3"/>
            <a:r>
              <a:rPr lang="uk-UA" dirty="0"/>
              <a:t>Четвертий рівень</a:t>
            </a:r>
          </a:p>
          <a:p>
            <a:pPr lvl="4"/>
            <a:r>
              <a:rPr lang="uk-UA" dirty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1"/>
            <a:ext cx="5486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ПІБ доповідача, посада</a:t>
            </a:r>
            <a:endParaRPr lang="en-US" dirty="0"/>
          </a:p>
        </p:txBody>
      </p:sp>
      <p:cxnSp>
        <p:nvCxnSpPr>
          <p:cNvPr id="8" name="Пряма сполучна лінія 7"/>
          <p:cNvCxnSpPr/>
          <p:nvPr/>
        </p:nvCxnSpPr>
        <p:spPr>
          <a:xfrm>
            <a:off x="628650" y="6266046"/>
            <a:ext cx="7886700" cy="0"/>
          </a:xfrm>
          <a:prstGeom prst="line">
            <a:avLst/>
          </a:prstGeom>
          <a:ln>
            <a:solidFill>
              <a:srgbClr val="019AA8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928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hf sldNum="0"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chemeClr val="tx1"/>
          </a:solidFill>
          <a:latin typeface="Ezarion" panose="00000500000000000000" pitchFamily="2" charset="-52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Ezarion Light" panose="00000400000000000000" pitchFamily="2" charset="-52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Ezarion Light" panose="00000400000000000000" pitchFamily="2" charset="-52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Ezarion Light" panose="00000400000000000000" pitchFamily="2" charset="-52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zarion Light" panose="00000400000000000000" pitchFamily="2" charset="-52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Ezarion Light" panose="00000400000000000000" pitchFamily="2" charset="-52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13" Type="http://schemas.microsoft.com/office/2007/relationships/diagramDrawing" Target="../diagrams/drawing4.xml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12" Type="http://schemas.openxmlformats.org/officeDocument/2006/relationships/diagramColors" Target="../diagrams/colors4.xml"/><Relationship Id="rId17" Type="http://schemas.openxmlformats.org/officeDocument/2006/relationships/image" Target="../media/image67.jp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1.jpe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60.jpeg"/><Relationship Id="rId15" Type="http://schemas.openxmlformats.org/officeDocument/2006/relationships/image" Target="../media/image65.jpg"/><Relationship Id="rId10" Type="http://schemas.openxmlformats.org/officeDocument/2006/relationships/diagramLayout" Target="../diagrams/layout4.xml"/><Relationship Id="rId4" Type="http://schemas.openxmlformats.org/officeDocument/2006/relationships/image" Target="../media/image59.jpeg"/><Relationship Id="rId9" Type="http://schemas.openxmlformats.org/officeDocument/2006/relationships/diagramData" Target="../diagrams/data4.xml"/><Relationship Id="rId14" Type="http://schemas.openxmlformats.org/officeDocument/2006/relationships/image" Target="../media/image6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7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7" Type="http://schemas.openxmlformats.org/officeDocument/2006/relationships/image" Target="../media/image80.png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microsoft.com/office/2007/relationships/diagramDrawing" Target="../diagrams/drawing7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11" Type="http://schemas.openxmlformats.org/officeDocument/2006/relationships/diagramQuickStyle" Target="../diagrams/quickStyle7.xml"/><Relationship Id="rId5" Type="http://schemas.openxmlformats.org/officeDocument/2006/relationships/diagramQuickStyle" Target="../diagrams/quickStyle6.xml"/><Relationship Id="rId10" Type="http://schemas.openxmlformats.org/officeDocument/2006/relationships/diagramLayout" Target="../diagrams/layout7.xml"/><Relationship Id="rId4" Type="http://schemas.openxmlformats.org/officeDocument/2006/relationships/diagramLayout" Target="../diagrams/layout6.xml"/><Relationship Id="rId9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diagramQuickStyle" Target="../diagrams/quickStyle9.xml"/><Relationship Id="rId3" Type="http://schemas.openxmlformats.org/officeDocument/2006/relationships/image" Target="../media/image93.png"/><Relationship Id="rId7" Type="http://schemas.openxmlformats.org/officeDocument/2006/relationships/diagramColors" Target="../diagrams/colors8.xml"/><Relationship Id="rId12" Type="http://schemas.openxmlformats.org/officeDocument/2006/relationships/diagramLayout" Target="../diagrams/layout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8.xml"/><Relationship Id="rId11" Type="http://schemas.openxmlformats.org/officeDocument/2006/relationships/diagramData" Target="../diagrams/data9.xml"/><Relationship Id="rId5" Type="http://schemas.openxmlformats.org/officeDocument/2006/relationships/diagramLayout" Target="../diagrams/layout8.xml"/><Relationship Id="rId15" Type="http://schemas.microsoft.com/office/2007/relationships/diagramDrawing" Target="../diagrams/drawing9.xml"/><Relationship Id="rId10" Type="http://schemas.openxmlformats.org/officeDocument/2006/relationships/image" Target="../media/image97.png"/><Relationship Id="rId4" Type="http://schemas.openxmlformats.org/officeDocument/2006/relationships/diagramData" Target="../diagrams/data8.xml"/><Relationship Id="rId9" Type="http://schemas.openxmlformats.org/officeDocument/2006/relationships/image" Target="../media/image47.jpeg"/><Relationship Id="rId14" Type="http://schemas.openxmlformats.org/officeDocument/2006/relationships/diagramColors" Target="../diagrams/colors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png"/><Relationship Id="rId9" Type="http://schemas.openxmlformats.org/officeDocument/2006/relationships/image" Target="../media/image10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3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2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53.png"/><Relationship Id="rId7" Type="http://schemas.openxmlformats.org/officeDocument/2006/relationships/image" Target="../media/image57.jp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jpg"/><Relationship Id="rId11" Type="http://schemas.openxmlformats.org/officeDocument/2006/relationships/diagramColors" Target="../diagrams/colors3.xml"/><Relationship Id="rId5" Type="http://schemas.openxmlformats.org/officeDocument/2006/relationships/image" Target="../media/image55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54.png"/><Relationship Id="rId9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438149" y="4842124"/>
            <a:ext cx="8549097" cy="1825509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uk-UA" sz="7400" b="1" dirty="0">
                <a:solidFill>
                  <a:schemeClr val="accent5">
                    <a:lumMod val="50000"/>
                  </a:schemeClr>
                </a:solidFill>
              </a:rPr>
              <a:t>ІННА КОНДРАТЕЦЬ, </a:t>
            </a:r>
          </a:p>
          <a:p>
            <a:pPr algn="r"/>
            <a:r>
              <a:rPr lang="uk-UA" sz="7400" b="1" dirty="0">
                <a:solidFill>
                  <a:schemeClr val="accent5">
                    <a:lumMod val="50000"/>
                  </a:schemeClr>
                </a:solidFill>
              </a:rPr>
              <a:t>доцент кафедри дошкільної освіти Факультету педагогічної освіти </a:t>
            </a:r>
          </a:p>
          <a:p>
            <a:pPr algn="r"/>
            <a:r>
              <a:rPr lang="uk-UA" sz="7400" b="1" dirty="0">
                <a:solidFill>
                  <a:schemeClr val="accent5">
                    <a:lumMod val="50000"/>
                  </a:schemeClr>
                </a:solidFill>
              </a:rPr>
              <a:t>Київського столичного університету імені Бориса Грінченка, </a:t>
            </a:r>
          </a:p>
          <a:p>
            <a:pPr algn="r"/>
            <a:r>
              <a:rPr lang="uk-UA" sz="7400" b="1" dirty="0">
                <a:solidFill>
                  <a:schemeClr val="accent5">
                    <a:lumMod val="50000"/>
                  </a:schemeClr>
                </a:solidFill>
              </a:rPr>
              <a:t>кандидат педагогічних наук </a:t>
            </a:r>
          </a:p>
          <a:p>
            <a:pPr algn="r"/>
            <a:r>
              <a:rPr lang="uk-UA" sz="7400" b="1" dirty="0">
                <a:solidFill>
                  <a:schemeClr val="accent5">
                    <a:lumMod val="50000"/>
                  </a:schemeClr>
                </a:solidFill>
              </a:rPr>
              <a:t>+</a:t>
            </a:r>
          </a:p>
          <a:p>
            <a:pPr algn="r"/>
            <a:endParaRPr lang="uk-UA" sz="7400" b="1" dirty="0">
              <a:solidFill>
                <a:schemeClr val="accent5">
                  <a:lumMod val="50000"/>
                </a:schemeClr>
              </a:solidFill>
            </a:endParaRPr>
          </a:p>
          <a:p>
            <a:pPr algn="r"/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C1CF66-94DA-B7B5-7B5C-381009F4589A}"/>
              </a:ext>
            </a:extLst>
          </p:cNvPr>
          <p:cNvSpPr txBox="1"/>
          <p:nvPr/>
        </p:nvSpPr>
        <p:spPr>
          <a:xfrm>
            <a:off x="1660345" y="770381"/>
            <a:ext cx="6286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uk-UA" sz="2400" b="1" kern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uk-UA" sz="2400" b="1" kern="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03B418-AF53-0080-B4B1-E3098DE83B67}"/>
              </a:ext>
            </a:extLst>
          </p:cNvPr>
          <p:cNvSpPr txBox="1"/>
          <p:nvPr/>
        </p:nvSpPr>
        <p:spPr>
          <a:xfrm>
            <a:off x="1660345" y="1184880"/>
            <a:ext cx="5416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C00000"/>
                </a:solidFill>
              </a:rPr>
              <a:t>Шляхи формування </a:t>
            </a:r>
          </a:p>
          <a:p>
            <a:pPr algn="ctr"/>
            <a:r>
              <a:rPr lang="uk-UA" sz="2400" b="1" dirty="0" err="1">
                <a:solidFill>
                  <a:srgbClr val="C00000"/>
                </a:solidFill>
              </a:rPr>
              <a:t>рефлексійної</a:t>
            </a:r>
            <a:r>
              <a:rPr lang="uk-UA" sz="2400" b="1" dirty="0">
                <a:solidFill>
                  <a:srgbClr val="C00000"/>
                </a:solidFill>
              </a:rPr>
              <a:t> культури педагога</a:t>
            </a: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D9AA3C21-5EF9-AA15-BDB9-4CA91B541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913" y="2015876"/>
            <a:ext cx="3757816" cy="293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70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7613" y="137809"/>
            <a:ext cx="1275773" cy="73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C:\Users\Инна\Desktop\картинки фестиваль перспектива\Без названия (5).jpg">
            <a:extLst>
              <a:ext uri="{FF2B5EF4-FFF2-40B4-BE49-F238E27FC236}">
                <a16:creationId xmlns:a16="http://schemas.microsoft.com/office/drawing/2014/main" id="{E5932625-3BC3-0375-90D2-1681B7C2D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227" y="2115695"/>
            <a:ext cx="2007518" cy="119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C:\Users\Инна\Desktop\картинки фестиваль перспектива\Без названия (6).jpg">
            <a:extLst>
              <a:ext uri="{FF2B5EF4-FFF2-40B4-BE49-F238E27FC236}">
                <a16:creationId xmlns:a16="http://schemas.microsoft.com/office/drawing/2014/main" id="{FE8CCED9-857D-F1E7-A5DD-7D19D173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11" y="4828507"/>
            <a:ext cx="1978409" cy="124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Инна\Desktop\картинки фестиваль перспектива\holodilnik-lifehack.png">
            <a:extLst>
              <a:ext uri="{FF2B5EF4-FFF2-40B4-BE49-F238E27FC236}">
                <a16:creationId xmlns:a16="http://schemas.microsoft.com/office/drawing/2014/main" id="{D483F56E-98C2-68E5-BF5F-9811C43A6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6" y="3405826"/>
            <a:ext cx="2693580" cy="141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Инна\Desktop\картинки фестиваль перспектива\Без названия (2).jpg">
            <a:extLst>
              <a:ext uri="{FF2B5EF4-FFF2-40B4-BE49-F238E27FC236}">
                <a16:creationId xmlns:a16="http://schemas.microsoft.com/office/drawing/2014/main" id="{4285E99C-DA1D-2F83-37F3-A8AF48AD5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92486"/>
            <a:ext cx="2554790" cy="131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Инна\Desktop\картинки фестиваль перспектива\Без названия (3).jpg">
            <a:extLst>
              <a:ext uri="{FF2B5EF4-FFF2-40B4-BE49-F238E27FC236}">
                <a16:creationId xmlns:a16="http://schemas.microsoft.com/office/drawing/2014/main" id="{FD04F0C1-0881-683E-E101-EC1D3E489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45" y="2480959"/>
            <a:ext cx="1385888" cy="184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id="{2F69A1B7-F88F-B7CE-9B7F-BC2CFE182C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493685"/>
              </p:ext>
            </p:extLst>
          </p:nvPr>
        </p:nvGraphicFramePr>
        <p:xfrm>
          <a:off x="908175" y="871489"/>
          <a:ext cx="8055211" cy="1431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686CA7CF-22D2-0449-8384-89EC79654E22}"/>
              </a:ext>
            </a:extLst>
          </p:cNvPr>
          <p:cNvSpPr/>
          <p:nvPr/>
        </p:nvSpPr>
        <p:spPr>
          <a:xfrm>
            <a:off x="60187" y="59812"/>
            <a:ext cx="3762876" cy="119347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</a:t>
            </a:r>
            <a:r>
              <a:rPr lang="uk-UA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антистратегій</a:t>
            </a:r>
            <a:r>
              <a:rPr lang="uk-UA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uk-UA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рефлексійної</a:t>
            </a:r>
            <a:r>
              <a:rPr lang="uk-UA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культури</a:t>
            </a:r>
          </a:p>
        </p:txBody>
      </p:sp>
      <p:pic>
        <p:nvPicPr>
          <p:cNvPr id="17" name="Picture 3" descr="C:\Users\Инна\Desktop\картинки фестиваль перспектива\Без названия (7).jpg">
            <a:extLst>
              <a:ext uri="{FF2B5EF4-FFF2-40B4-BE49-F238E27FC236}">
                <a16:creationId xmlns:a16="http://schemas.microsoft.com/office/drawing/2014/main" id="{BFDCA480-2E10-4940-28B2-F5C746577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34" y="2046953"/>
            <a:ext cx="2106439" cy="1114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121996-731A-E23B-F384-FA1C79A8D6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10980" y="4509616"/>
            <a:ext cx="2871347" cy="15553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586CBD-F5D9-24ED-F2B6-159E82A89E5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57599" y="84417"/>
            <a:ext cx="1099457" cy="10994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1E1E1C-77D4-33D1-9038-A8E53EB405A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06427" y="3761461"/>
            <a:ext cx="2950629" cy="184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52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1" name="Google Shape;334;g21b7ccbc55c_0_101"/>
          <p:cNvSpPr txBox="1"/>
          <p:nvPr/>
        </p:nvSpPr>
        <p:spPr>
          <a:xfrm>
            <a:off x="937666" y="243359"/>
            <a:ext cx="81265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uk-UA" sz="2000" dirty="0">
                <a:solidFill>
                  <a:srgbClr val="FF914D"/>
                </a:solidFill>
                <a:latin typeface="Raleway Black"/>
                <a:ea typeface="Raleway Black"/>
                <a:cs typeface="Raleway Black"/>
                <a:sym typeface="Raleway Black"/>
              </a:rPr>
              <a:t>СТРУКТУРА ТА НАВІГАТОРИ РЕФЛЕКСІЙНОЇ КУЛЬТУРИ</a:t>
            </a:r>
          </a:p>
        </p:txBody>
      </p:sp>
      <p:pic>
        <p:nvPicPr>
          <p:cNvPr id="209721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4926" y="1947243"/>
            <a:ext cx="4070878" cy="22904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" name="Группа 752"/>
          <p:cNvGrpSpPr/>
          <p:nvPr/>
        </p:nvGrpSpPr>
        <p:grpSpPr>
          <a:xfrm>
            <a:off x="120303" y="886479"/>
            <a:ext cx="4336501" cy="5490795"/>
            <a:chOff x="0" y="0"/>
            <a:chExt cx="2938238" cy="2517168"/>
          </a:xfrm>
        </p:grpSpPr>
        <p:sp>
          <p:nvSpPr>
            <p:cNvPr id="1048682" name="Прямоугольник: скругленные углы 23"/>
            <p:cNvSpPr/>
            <p:nvPr/>
          </p:nvSpPr>
          <p:spPr>
            <a:xfrm>
              <a:off x="1520575" y="0"/>
              <a:ext cx="1387011" cy="339047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uk-UA" sz="1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САМОРЕГУЛЯЦІЯ </a:t>
              </a:r>
              <a:endParaRPr lang="uk-UA" sz="1400" b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683" name="Прямоугольник: скругленные углы 708"/>
            <p:cNvSpPr/>
            <p:nvPr/>
          </p:nvSpPr>
          <p:spPr>
            <a:xfrm>
              <a:off x="1387011" y="318499"/>
              <a:ext cx="1520404" cy="349321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endPara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endPara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uk-UA" sz="1600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САМООЦІННІСТЬ</a:t>
              </a:r>
              <a:endParaRPr lang="uk-UA" sz="1600" dirty="0"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endParaRPr lang="uk-UA" sz="1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uk-UA" sz="1200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uk-UA" sz="1000" dirty="0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684" name="Прямоугольник: скругленные углы 709"/>
            <p:cNvSpPr/>
            <p:nvPr/>
          </p:nvSpPr>
          <p:spPr>
            <a:xfrm>
              <a:off x="431515" y="1736332"/>
              <a:ext cx="2496620" cy="40069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uk-UA" sz="1600" b="1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САМОПРИЙНЯТТЯ</a:t>
              </a:r>
              <a:endParaRPr lang="uk-UA" sz="1400" b="1" dirty="0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685" name="Прямоугольник: скругленные углы 710"/>
            <p:cNvSpPr/>
            <p:nvPr/>
          </p:nvSpPr>
          <p:spPr>
            <a:xfrm>
              <a:off x="0" y="2137024"/>
              <a:ext cx="2907587" cy="380144"/>
            </a:xfrm>
            <a:prstGeom prst="round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uk-UA" sz="1600" b="1" dirty="0"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САМОВИЗНАЧЕННЯ </a:t>
              </a:r>
              <a:endParaRPr lang="uk-UA" sz="1400" b="1" dirty="0"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686" name="Прямоугольник: скругленные углы 711"/>
            <p:cNvSpPr/>
            <p:nvPr/>
          </p:nvSpPr>
          <p:spPr>
            <a:xfrm>
              <a:off x="708917" y="1345914"/>
              <a:ext cx="2218783" cy="36987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endParaRPr lang="uk-UA" sz="1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uk-UA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САМОПОЧУТТЯ</a:t>
              </a:r>
              <a:endPara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400"/>
                </a:spcAft>
              </a:pPr>
              <a:r>
                <a:rPr lang="uk-UA" sz="1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uk-UA" sz="5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687" name="Прямоугольник: скругленные углы 712"/>
            <p:cNvSpPr/>
            <p:nvPr/>
          </p:nvSpPr>
          <p:spPr>
            <a:xfrm>
              <a:off x="986319" y="986319"/>
              <a:ext cx="1941645" cy="359595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uk-UA" sz="16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САМОПІЗНАННЯ </a:t>
              </a:r>
              <a:endParaRPr lang="uk-UA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400"/>
                </a:spcAft>
              </a:pPr>
              <a:r>
                <a:rPr lang="uk-UA" sz="550" dirty="0"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048688" name="Прямоугольник: скругленные углы 751"/>
            <p:cNvSpPr/>
            <p:nvPr/>
          </p:nvSpPr>
          <p:spPr>
            <a:xfrm>
              <a:off x="1191802" y="647272"/>
              <a:ext cx="1746436" cy="308224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45720" tIns="22860" rIns="45720" bIns="228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400"/>
                </a:spcAft>
              </a:pPr>
              <a:r>
                <a:rPr lang="uk-UA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САМОАНАЛІЗ </a:t>
              </a:r>
              <a:endParaRPr lang="uk-UA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400"/>
                </a:spcAft>
              </a:pPr>
              <a:r>
                <a:rPr lang="uk-UA" sz="550" dirty="0"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</p:grpSp>
      <p:sp>
        <p:nvSpPr>
          <p:cNvPr id="1048689" name="Сувій: горизонтальний 10"/>
          <p:cNvSpPr/>
          <p:nvPr/>
        </p:nvSpPr>
        <p:spPr>
          <a:xfrm>
            <a:off x="4739148" y="460126"/>
            <a:ext cx="4201256" cy="1270351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14306" algn="r"/>
            <a:r>
              <a:rPr lang="uk-UA" sz="12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Рішучу людину неможливо не допустити до успіху. </a:t>
            </a:r>
          </a:p>
          <a:p>
            <a:pPr marL="114306" algn="r"/>
            <a:r>
              <a:rPr lang="uk-UA" sz="12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Поставте</a:t>
            </a:r>
            <a:r>
              <a:rPr lang="uk-UA" sz="12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на її шляху </a:t>
            </a:r>
            <a:r>
              <a:rPr lang="uk-UA" sz="12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камені</a:t>
            </a:r>
            <a:r>
              <a:rPr lang="uk-UA" sz="12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спотикання, і вона перетворить їх в сходинки, </a:t>
            </a:r>
            <a:endParaRPr lang="uk-UA" sz="12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114306" algn="r"/>
            <a:r>
              <a:rPr lang="uk-UA" sz="12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якими підніматиметься до величі.</a:t>
            </a:r>
            <a:endParaRPr lang="uk-UA" sz="12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pPr marL="114306" algn="r"/>
            <a:r>
              <a:rPr lang="uk-UA" sz="12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Орісон</a:t>
            </a:r>
            <a:r>
              <a:rPr lang="uk-UA" sz="1200" b="1" i="1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uk-UA" sz="1200" b="1" i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Марден</a:t>
            </a:r>
            <a:endParaRPr lang="uk-UA" sz="1200" b="1" dirty="0">
              <a:solidFill>
                <a:srgbClr val="002060"/>
              </a:solidFill>
              <a:ea typeface="Times New Roman" panose="02020603050405020304" pitchFamily="18" charset="0"/>
            </a:endParaRPr>
          </a:p>
        </p:txBody>
      </p:sp>
      <p:sp>
        <p:nvSpPr>
          <p:cNvPr id="1048690" name="Прямокутник: загнутий кут 11"/>
          <p:cNvSpPr/>
          <p:nvPr/>
        </p:nvSpPr>
        <p:spPr>
          <a:xfrm>
            <a:off x="4572000" y="4526568"/>
            <a:ext cx="3405417" cy="1705072"/>
          </a:xfrm>
          <a:prstGeom prst="foldedCorne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altLang="uk-UA" sz="1000" b="1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  <a:p>
            <a:pPr algn="just"/>
            <a:endParaRPr lang="ru-RU" altLang="uk-UA" sz="1000" b="1" i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  <a:p>
            <a:pPr algn="just"/>
            <a:r>
              <a:rPr lang="uk-UA" altLang="uk-UA" sz="1400" b="1" i="1" dirty="0">
                <a:solidFill>
                  <a:srgbClr val="C00000"/>
                </a:solidFill>
              </a:rPr>
              <a:t>Ричард Бах:</a:t>
            </a:r>
          </a:p>
          <a:p>
            <a:pPr algn="just"/>
            <a:r>
              <a:rPr lang="uk-UA" altLang="uk-UA" sz="1400" b="1" i="1" dirty="0">
                <a:solidFill>
                  <a:srgbClr val="C00000"/>
                </a:solidFill>
              </a:rPr>
              <a:t>«Кожний приходить сюди з ящиком інструментів і комплектом </a:t>
            </a:r>
            <a:r>
              <a:rPr lang="uk-UA" altLang="uk-UA" sz="1400" b="1" i="1" dirty="0" err="1">
                <a:solidFill>
                  <a:srgbClr val="C00000"/>
                </a:solidFill>
              </a:rPr>
              <a:t>проєктної</a:t>
            </a:r>
            <a:r>
              <a:rPr lang="uk-UA" altLang="uk-UA" sz="1400" b="1" i="1" dirty="0">
                <a:solidFill>
                  <a:srgbClr val="C00000"/>
                </a:solidFill>
              </a:rPr>
              <a:t> документації на будівництво Власного Майбутнього.</a:t>
            </a:r>
            <a:r>
              <a:rPr lang="ru-RU" altLang="uk-UA" sz="1400" b="1" i="1" dirty="0">
                <a:solidFill>
                  <a:srgbClr val="C00000"/>
                </a:solidFill>
              </a:rPr>
              <a:t> Ось </a:t>
            </a:r>
            <a:r>
              <a:rPr lang="uk-UA" altLang="uk-UA" sz="1400" b="1" i="1" dirty="0">
                <a:solidFill>
                  <a:srgbClr val="C00000"/>
                </a:solidFill>
              </a:rPr>
              <a:t>тільки не кожний </a:t>
            </a:r>
            <a:r>
              <a:rPr lang="ru-RU" altLang="uk-UA" sz="1400" b="1" i="1" dirty="0">
                <a:solidFill>
                  <a:srgbClr val="C00000"/>
                </a:solidFill>
              </a:rPr>
              <a:t>пам</a:t>
            </a:r>
            <a:r>
              <a:rPr lang="en-US" altLang="uk-UA" sz="1400" b="1" i="1" dirty="0">
                <a:solidFill>
                  <a:srgbClr val="C00000"/>
                </a:solidFill>
              </a:rPr>
              <a:t>’</a:t>
            </a:r>
            <a:r>
              <a:rPr lang="uk-UA" altLang="uk-UA" sz="1400" b="1" i="1" dirty="0" err="1">
                <a:solidFill>
                  <a:srgbClr val="C00000"/>
                </a:solidFill>
              </a:rPr>
              <a:t>ятає</a:t>
            </a:r>
            <a:r>
              <a:rPr lang="uk-UA" altLang="uk-UA" sz="1400" b="1" i="1" dirty="0">
                <a:solidFill>
                  <a:srgbClr val="C00000"/>
                </a:solidFill>
              </a:rPr>
              <a:t>, куди він це все засунув»</a:t>
            </a:r>
          </a:p>
          <a:p>
            <a:pPr algn="just"/>
            <a:br>
              <a:rPr lang="uk-UA" altLang="uk-UA" sz="1000" b="1" i="1" dirty="0">
                <a:solidFill>
                  <a:srgbClr val="C00000"/>
                </a:solidFill>
                <a:latin typeface="Century Schoolbook" panose="02040604050505020304" pitchFamily="18" charset="0"/>
              </a:rPr>
            </a:br>
            <a:endParaRPr lang="uk-UA" sz="1000" dirty="0"/>
          </a:p>
        </p:txBody>
      </p:sp>
      <p:pic>
        <p:nvPicPr>
          <p:cNvPr id="2097216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524" y="4806965"/>
            <a:ext cx="796067" cy="79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8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280DA3-4DAE-DB0D-A5B9-043241152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7B9FF-36BF-173E-CF5A-D4FF29D22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Ключові запитання до тексту / події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DDA70D-F144-CA54-72B1-D7E0016FB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F77FE46-9F3D-21D9-C77B-9E44B7D8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graphicFrame>
        <p:nvGraphicFramePr>
          <p:cNvPr id="6" name="Місце для вмісту 5">
            <a:extLst>
              <a:ext uri="{FF2B5EF4-FFF2-40B4-BE49-F238E27FC236}">
                <a16:creationId xmlns:a16="http://schemas.microsoft.com/office/drawing/2014/main" id="{842CD312-0C4C-3968-CF79-B9AB2AC6B0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478272"/>
              </p:ext>
            </p:extLst>
          </p:nvPr>
        </p:nvGraphicFramePr>
        <p:xfrm>
          <a:off x="-456470" y="1216593"/>
          <a:ext cx="5510813" cy="48952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Місце для вмісту 5">
            <a:extLst>
              <a:ext uri="{FF2B5EF4-FFF2-40B4-BE49-F238E27FC236}">
                <a16:creationId xmlns:a16="http://schemas.microsoft.com/office/drawing/2014/main" id="{CF9BF8A4-DBA7-4CBA-4164-454B7D747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776175" y="972066"/>
            <a:ext cx="4269501" cy="362943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6E1B22D-39CE-B6B2-F161-E169E556A2C3}"/>
              </a:ext>
            </a:extLst>
          </p:cNvPr>
          <p:cNvGrpSpPr/>
          <p:nvPr/>
        </p:nvGrpSpPr>
        <p:grpSpPr>
          <a:xfrm>
            <a:off x="4493342" y="4384264"/>
            <a:ext cx="4424516" cy="1944793"/>
            <a:chOff x="415491" y="4446921"/>
            <a:chExt cx="3748170" cy="1944793"/>
          </a:xfrm>
        </p:grpSpPr>
        <p:sp>
          <p:nvSpPr>
            <p:cNvPr id="8" name="Прямокутник: загнутий кут 7">
              <a:extLst>
                <a:ext uri="{FF2B5EF4-FFF2-40B4-BE49-F238E27FC236}">
                  <a16:creationId xmlns:a16="http://schemas.microsoft.com/office/drawing/2014/main" id="{96C22B06-6DAE-8106-43C2-15A87DD91B79}"/>
                </a:ext>
              </a:extLst>
            </p:cNvPr>
            <p:cNvSpPr/>
            <p:nvPr/>
          </p:nvSpPr>
          <p:spPr>
            <a:xfrm>
              <a:off x="415491" y="4446921"/>
              <a:ext cx="3748170" cy="1944793"/>
            </a:xfrm>
            <a:prstGeom prst="foldedCorne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uk-UA" sz="1600" b="1" dirty="0">
                <a:solidFill>
                  <a:srgbClr val="002060"/>
                </a:solidFill>
              </a:endParaRPr>
            </a:p>
            <a:p>
              <a:endParaRPr lang="uk-UA" sz="1600" b="1" dirty="0">
                <a:solidFill>
                  <a:srgbClr val="002060"/>
                </a:solidFill>
              </a:endParaRPr>
            </a:p>
            <a:p>
              <a:endParaRPr lang="uk-UA" sz="1600" b="1" dirty="0">
                <a:solidFill>
                  <a:srgbClr val="002060"/>
                </a:solidFill>
              </a:endParaRPr>
            </a:p>
            <a:p>
              <a:r>
                <a:rPr lang="uk-UA" sz="1400" b="1" dirty="0">
                  <a:solidFill>
                    <a:srgbClr val="002060"/>
                  </a:solidFill>
                </a:rPr>
                <a:t>РЕФЛЕКСІЙНІ ЗАПИТАННЯ </a:t>
              </a:r>
            </a:p>
            <a:p>
              <a:pPr marL="342900" indent="-342900">
                <a:buAutoNum type="arabicPeriod"/>
              </a:pPr>
              <a:r>
                <a:rPr lang="uk-UA" sz="1400" dirty="0">
                  <a:solidFill>
                    <a:srgbClr val="002060"/>
                  </a:solidFill>
                </a:rPr>
                <a:t>Спогади</a:t>
              </a:r>
            </a:p>
            <a:p>
              <a:pPr marL="342900" indent="-342900">
                <a:buFontTx/>
                <a:buAutoNum type="arabicPeriod"/>
              </a:pPr>
              <a:r>
                <a:rPr lang="uk-UA" sz="1400" dirty="0">
                  <a:solidFill>
                    <a:srgbClr val="002060"/>
                  </a:solidFill>
                </a:rPr>
                <a:t>Емоційні враження, відгук</a:t>
              </a:r>
            </a:p>
            <a:p>
              <a:pPr marL="342900" indent="-342900">
                <a:buAutoNum type="arabicPeriod"/>
              </a:pPr>
              <a:r>
                <a:rPr lang="uk-UA" sz="1400" dirty="0">
                  <a:solidFill>
                    <a:srgbClr val="002060"/>
                  </a:solidFill>
                </a:rPr>
                <a:t>Думки. Життєвий досвід</a:t>
              </a:r>
            </a:p>
            <a:p>
              <a:pPr marL="342900" indent="-342900">
                <a:buAutoNum type="arabicPeriod"/>
              </a:pPr>
              <a:r>
                <a:rPr lang="uk-UA" sz="1400" dirty="0">
                  <a:solidFill>
                    <a:srgbClr val="002060"/>
                  </a:solidFill>
                </a:rPr>
                <a:t>Концепція Я: </a:t>
              </a:r>
              <a:r>
                <a:rPr lang="uk-UA" sz="1400" dirty="0" err="1">
                  <a:solidFill>
                    <a:srgbClr val="002060"/>
                  </a:solidFill>
                </a:rPr>
                <a:t>самосприйняття</a:t>
              </a:r>
              <a:r>
                <a:rPr lang="uk-UA" sz="1400" dirty="0">
                  <a:solidFill>
                    <a:srgbClr val="002060"/>
                  </a:solidFill>
                </a:rPr>
                <a:t> / самопізнання / самоцінність («Я знаю про себе!»)</a:t>
              </a:r>
            </a:p>
            <a:p>
              <a:pPr marL="342900" indent="-342900">
                <a:buAutoNum type="arabicPeriod"/>
              </a:pPr>
              <a:r>
                <a:rPr lang="uk-UA" sz="1400" dirty="0">
                  <a:solidFill>
                    <a:srgbClr val="002060"/>
                  </a:solidFill>
                </a:rPr>
                <a:t>Концепція Вони: аналіз і оцінювання (Я </a:t>
              </a:r>
              <a:r>
                <a:rPr lang="uk-UA" sz="1400" dirty="0" err="1">
                  <a:solidFill>
                    <a:srgbClr val="002060"/>
                  </a:solidFill>
                </a:rPr>
                <a:t>ок</a:t>
              </a:r>
              <a:r>
                <a:rPr lang="uk-UA" sz="1400" dirty="0">
                  <a:solidFill>
                    <a:srgbClr val="002060"/>
                  </a:solidFill>
                </a:rPr>
                <a:t> / не </a:t>
              </a:r>
              <a:r>
                <a:rPr lang="uk-UA" sz="1400" dirty="0" err="1">
                  <a:solidFill>
                    <a:srgbClr val="002060"/>
                  </a:solidFill>
                </a:rPr>
                <a:t>ок</a:t>
              </a:r>
              <a:r>
                <a:rPr lang="uk-UA" sz="1400" dirty="0">
                  <a:solidFill>
                    <a:srgbClr val="002060"/>
                  </a:solidFill>
                </a:rPr>
                <a:t>) </a:t>
              </a:r>
            </a:p>
            <a:p>
              <a:pPr marL="342900" indent="-342900">
                <a:buAutoNum type="arabicPeriod"/>
              </a:pPr>
              <a:endParaRPr lang="uk-UA" sz="1600" dirty="0">
                <a:solidFill>
                  <a:srgbClr val="002060"/>
                </a:solidFill>
              </a:endParaRPr>
            </a:p>
            <a:p>
              <a:pPr marL="342900" indent="-342900" algn="ctr">
                <a:buAutoNum type="arabicPeriod"/>
              </a:pPr>
              <a:endParaRPr lang="uk-UA" dirty="0"/>
            </a:p>
          </p:txBody>
        </p: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2C820F0-C856-4AEF-9075-E679FA300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67072" y="4492352"/>
              <a:ext cx="864773" cy="860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902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07424-C67F-45F1-3253-496A9B93A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2. Графічні фрейми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B45EB71-5888-2C3D-9E80-E0F3BA418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8300D95-9512-BD78-A5CF-BFE435FDA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graphicFrame>
        <p:nvGraphicFramePr>
          <p:cNvPr id="8" name="Об'єкт 51">
            <a:extLst>
              <a:ext uri="{FF2B5EF4-FFF2-40B4-BE49-F238E27FC236}">
                <a16:creationId xmlns:a16="http://schemas.microsoft.com/office/drawing/2014/main" id="{FFCE93D4-61BD-6B32-F2D0-DB1DBED5B6A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2975380"/>
              </p:ext>
            </p:extLst>
          </p:nvPr>
        </p:nvGraphicFramePr>
        <p:xfrm>
          <a:off x="1419945" y="1132258"/>
          <a:ext cx="6465525" cy="2045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6153200" imgH="1946628" progId="Word.Document.12">
                  <p:embed/>
                </p:oleObj>
              </mc:Choice>
              <mc:Fallback>
                <p:oleObj name="Document" r:id="rId2" imgW="6153200" imgH="1946628" progId="Word.Document.12">
                  <p:embed/>
                  <p:pic>
                    <p:nvPicPr>
                      <p:cNvPr id="4194324" name="Об'єкт 51"/>
                      <p:cNvPicPr>
                        <a:picLocks/>
                      </p:cNvPicPr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19945" y="1132258"/>
                        <a:ext cx="6465525" cy="2045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FAED0E-62D6-F140-E0D4-B08A63247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45" y="3204307"/>
            <a:ext cx="3263402" cy="2289252"/>
          </a:xfrm>
          <a:prstGeom prst="rect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A242DFBD-4482-3358-FDD9-EEE1952D18E5}"/>
              </a:ext>
            </a:extLst>
          </p:cNvPr>
          <p:cNvGrpSpPr/>
          <p:nvPr/>
        </p:nvGrpSpPr>
        <p:grpSpPr>
          <a:xfrm>
            <a:off x="3916619" y="3229150"/>
            <a:ext cx="2038350" cy="2695805"/>
            <a:chOff x="3995277" y="3470352"/>
            <a:chExt cx="2038350" cy="269580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D844437B-3AED-C828-0DD0-A17E5C4F5D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5277" y="3470352"/>
              <a:ext cx="2038350" cy="2247900"/>
            </a:xfrm>
            <a:prstGeom prst="rect">
              <a:avLst/>
            </a:prstGeom>
          </p:spPr>
        </p:pic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AF06B7B5-D1F8-A29B-87F6-5E51DE35328C}"/>
                </a:ext>
              </a:extLst>
            </p:cNvPr>
            <p:cNvSpPr/>
            <p:nvPr/>
          </p:nvSpPr>
          <p:spPr>
            <a:xfrm>
              <a:off x="3995277" y="5718252"/>
              <a:ext cx="2012233" cy="44790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КЛАСТЕР</a:t>
              </a:r>
            </a:p>
          </p:txBody>
        </p:sp>
      </p:grp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41ECE17A-FA66-5109-5DA9-83670371B59F}"/>
              </a:ext>
            </a:extLst>
          </p:cNvPr>
          <p:cNvSpPr/>
          <p:nvPr/>
        </p:nvSpPr>
        <p:spPr>
          <a:xfrm>
            <a:off x="306645" y="5493559"/>
            <a:ext cx="3263402" cy="4479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/>
              <a:t>МЕНТАЛЬНА МАПА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C45C51-DF7F-C5BB-3468-367846149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9413" y="3071084"/>
            <a:ext cx="2409210" cy="120460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6650AF-9706-B158-EB1F-1F91C8FED94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0461" b="30485"/>
          <a:stretch/>
        </p:blipFill>
        <p:spPr>
          <a:xfrm>
            <a:off x="6115049" y="4628935"/>
            <a:ext cx="3028950" cy="7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01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76924-86D1-7855-58BC-0E71401AC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512" y="212144"/>
            <a:ext cx="4261540" cy="579009"/>
          </a:xfrm>
        </p:spPr>
        <p:txBody>
          <a:bodyPr/>
          <a:lstStyle/>
          <a:p>
            <a:r>
              <a:rPr lang="uk-UA" dirty="0">
                <a:solidFill>
                  <a:srgbClr val="FFFF00"/>
                </a:solidFill>
              </a:rPr>
              <a:t>3. АРТПРАКТИКИ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1C56B01-856D-3F51-4F76-7F93B6BD0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04.06.2026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7F179A-9364-1DC6-6353-E09C21B7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3" name="Місце для вмісту 2">
            <a:extLst>
              <a:ext uri="{FF2B5EF4-FFF2-40B4-BE49-F238E27FC236}">
                <a16:creationId xmlns:a16="http://schemas.microsoft.com/office/drawing/2014/main" id="{6C948615-3CDC-ED81-69ED-BAB08E042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0625" y="1816286"/>
            <a:ext cx="2942450" cy="1833851"/>
          </a:xfrm>
          <a:prstGeom prst="rect">
            <a:avLst/>
          </a:prstGeom>
        </p:spPr>
      </p:pic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D9DFFB12-F47B-ED7A-7CFB-FC3756AA0E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3158151"/>
              </p:ext>
            </p:extLst>
          </p:nvPr>
        </p:nvGraphicFramePr>
        <p:xfrm>
          <a:off x="185057" y="4002587"/>
          <a:ext cx="3968931" cy="16266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Виноска: зі стрілкою вправо 7">
            <a:extLst>
              <a:ext uri="{FF2B5EF4-FFF2-40B4-BE49-F238E27FC236}">
                <a16:creationId xmlns:a16="http://schemas.microsoft.com/office/drawing/2014/main" id="{C39BFE9C-39F0-B10F-D839-7B249E6E73FE}"/>
              </a:ext>
            </a:extLst>
          </p:cNvPr>
          <p:cNvSpPr/>
          <p:nvPr/>
        </p:nvSpPr>
        <p:spPr>
          <a:xfrm>
            <a:off x="92687" y="1543815"/>
            <a:ext cx="1822268" cy="1159316"/>
          </a:xfrm>
          <a:prstGeom prst="right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350" dirty="0" err="1"/>
              <a:t>Артпрактика</a:t>
            </a:r>
            <a:r>
              <a:rPr lang="uk-UA" sz="1350" dirty="0"/>
              <a:t> «Баранчик у пляшці»</a:t>
            </a:r>
          </a:p>
        </p:txBody>
      </p:sp>
      <p:sp>
        <p:nvSpPr>
          <p:cNvPr id="10" name="Виноска: зі стрілкою вправо 9">
            <a:extLst>
              <a:ext uri="{FF2B5EF4-FFF2-40B4-BE49-F238E27FC236}">
                <a16:creationId xmlns:a16="http://schemas.microsoft.com/office/drawing/2014/main" id="{C20E4304-4208-B39C-6043-3F569250F8C5}"/>
              </a:ext>
            </a:extLst>
          </p:cNvPr>
          <p:cNvSpPr/>
          <p:nvPr/>
        </p:nvSpPr>
        <p:spPr>
          <a:xfrm>
            <a:off x="4969859" y="1532979"/>
            <a:ext cx="1822268" cy="1159316"/>
          </a:xfrm>
          <a:prstGeom prst="righ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350" dirty="0" err="1"/>
              <a:t>Артпрактика</a:t>
            </a:r>
            <a:r>
              <a:rPr lang="uk-UA" sz="1350" dirty="0"/>
              <a:t> «Колаж»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B8CECEF-BFB1-E1AB-D606-FB2E2311A2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2127" y="1308206"/>
            <a:ext cx="2271713" cy="2857500"/>
          </a:xfrm>
          <a:prstGeom prst="rect">
            <a:avLst/>
          </a:prstGeom>
        </p:spPr>
      </p:pic>
      <p:graphicFrame>
        <p:nvGraphicFramePr>
          <p:cNvPr id="13" name="Схема 12">
            <a:extLst>
              <a:ext uri="{FF2B5EF4-FFF2-40B4-BE49-F238E27FC236}">
                <a16:creationId xmlns:a16="http://schemas.microsoft.com/office/drawing/2014/main" id="{EDE55374-9827-2B2F-1D6E-9F7B5CBABF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1617138"/>
              </p:ext>
            </p:extLst>
          </p:nvPr>
        </p:nvGraphicFramePr>
        <p:xfrm>
          <a:off x="5607106" y="4288995"/>
          <a:ext cx="2780212" cy="17037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803059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1CB54C-34FB-F7BA-8587-22A27D39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1800" dirty="0"/>
              <a:t>4. РОЛЬОВИЙ МЕТОД:</a:t>
            </a:r>
            <a:br>
              <a:rPr lang="uk-UA" sz="1800" dirty="0"/>
            </a:br>
            <a:r>
              <a:rPr lang="uk-UA" sz="1800" dirty="0"/>
              <a:t> метод </a:t>
            </a:r>
            <a:r>
              <a:rPr lang="uk-UA" sz="1800" dirty="0" err="1"/>
              <a:t>Е.Боно</a:t>
            </a:r>
            <a:r>
              <a:rPr lang="uk-UA" sz="1800" dirty="0"/>
              <a:t> «Шість пар взуття способу дії»</a:t>
            </a:r>
          </a:p>
        </p:txBody>
      </p:sp>
      <p:pic>
        <p:nvPicPr>
          <p:cNvPr id="7" name="Місце для вмісту 6">
            <a:extLst>
              <a:ext uri="{FF2B5EF4-FFF2-40B4-BE49-F238E27FC236}">
                <a16:creationId xmlns:a16="http://schemas.microsoft.com/office/drawing/2014/main" id="{629D795E-577A-698D-DBDF-36FF96A8DF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260"/>
          <a:stretch/>
        </p:blipFill>
        <p:spPr>
          <a:xfrm>
            <a:off x="4082077" y="1112909"/>
            <a:ext cx="4823926" cy="4541443"/>
          </a:xfrm>
        </p:spPr>
      </p:pic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8CBD3C-8673-BB67-73AA-38BA814CD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ED96CC4-64D2-0AED-F062-18C907706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grpSp>
        <p:nvGrpSpPr>
          <p:cNvPr id="10" name="Групувати 9">
            <a:extLst>
              <a:ext uri="{FF2B5EF4-FFF2-40B4-BE49-F238E27FC236}">
                <a16:creationId xmlns:a16="http://schemas.microsoft.com/office/drawing/2014/main" id="{F3762DED-666A-2D2C-5FC2-AEBEEECAB3F1}"/>
              </a:ext>
            </a:extLst>
          </p:cNvPr>
          <p:cNvGrpSpPr/>
          <p:nvPr/>
        </p:nvGrpSpPr>
        <p:grpSpPr>
          <a:xfrm>
            <a:off x="315447" y="3246658"/>
            <a:ext cx="3714394" cy="2758694"/>
            <a:chOff x="115827" y="1352939"/>
            <a:chExt cx="3714394" cy="275869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55488C41-9EFB-339A-CDE0-8AA95C9B1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55379" y="713387"/>
              <a:ext cx="2435290" cy="3714393"/>
            </a:xfrm>
            <a:prstGeom prst="rect">
              <a:avLst/>
            </a:prstGeom>
          </p:spPr>
        </p:pic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EE9546BD-907E-2749-1FCC-FA8B8A62C9BC}"/>
                </a:ext>
              </a:extLst>
            </p:cNvPr>
            <p:cNvSpPr/>
            <p:nvPr/>
          </p:nvSpPr>
          <p:spPr>
            <a:xfrm>
              <a:off x="148488" y="3746508"/>
              <a:ext cx="3681733" cy="36512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/>
                <a:t>Сайт «</a:t>
              </a:r>
              <a:r>
                <a:rPr lang="it-IT" dirty="0"/>
                <a:t>https://naurok.com.ua/</a:t>
              </a:r>
              <a:endParaRPr lang="uk-UA" dirty="0"/>
            </a:p>
          </p:txBody>
        </p:sp>
      </p:grpSp>
      <p:sp>
        <p:nvSpPr>
          <p:cNvPr id="11" name="Прямокутник 10">
            <a:extLst>
              <a:ext uri="{FF2B5EF4-FFF2-40B4-BE49-F238E27FC236}">
                <a16:creationId xmlns:a16="http://schemas.microsoft.com/office/drawing/2014/main" id="{4F25AC3D-0986-D5F4-2178-F1F597D836E0}"/>
              </a:ext>
            </a:extLst>
          </p:cNvPr>
          <p:cNvSpPr/>
          <p:nvPr/>
        </p:nvSpPr>
        <p:spPr>
          <a:xfrm>
            <a:off x="4193059" y="5612632"/>
            <a:ext cx="4549726" cy="61088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1200" b="1" dirty="0" err="1"/>
              <a:t>Кондратець</a:t>
            </a:r>
            <a:r>
              <a:rPr lang="uk-UA" sz="1200" b="1" dirty="0"/>
              <a:t> І. Подорож до себе: діаріуш </a:t>
            </a:r>
            <a:r>
              <a:rPr lang="uk-UA" sz="1200" b="1" dirty="0" err="1"/>
              <a:t>пілігрімниці</a:t>
            </a:r>
            <a:r>
              <a:rPr lang="uk-UA" sz="1200" b="1" dirty="0"/>
              <a:t>. Книжка путівник з надійним </a:t>
            </a:r>
            <a:r>
              <a:rPr lang="uk-UA" sz="1200" b="1" dirty="0" err="1"/>
              <a:t>рефлексійним</a:t>
            </a:r>
            <a:r>
              <a:rPr lang="uk-UA" sz="1200" b="1" dirty="0"/>
              <a:t> навігатором для життєвих і професійних доріг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EF88A8D-80F0-BEDB-9572-34BF4B6766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870"/>
          <a:stretch/>
        </p:blipFill>
        <p:spPr>
          <a:xfrm>
            <a:off x="1789622" y="46074"/>
            <a:ext cx="1078190" cy="139521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F271094-DECA-ED90-CA58-3915A24FF5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33" y="1467486"/>
            <a:ext cx="3910644" cy="17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515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2623C-1396-F8B4-6E8E-EA8A1C249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5. Авторські тексти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C6CBDE3-7AC8-E1A1-647B-A60C32A82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D9ECBAB-BECA-914D-32CE-ACBD96F1E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1026" name="Picture 2" descr="Особистий щоденник ідеї оформлення">
            <a:extLst>
              <a:ext uri="{FF2B5EF4-FFF2-40B4-BE49-F238E27FC236}">
                <a16:creationId xmlns:a16="http://schemas.microsoft.com/office/drawing/2014/main" id="{2F18A1AA-C159-37BB-C0B0-43266240ED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7" y="2668564"/>
            <a:ext cx="2219787" cy="296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47AE46-527C-0671-1968-9475BFFC7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1795" y="1288476"/>
            <a:ext cx="3196050" cy="20359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121841-3C70-859E-1C22-FE2A300D5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3511" y="3913929"/>
            <a:ext cx="2974334" cy="18136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3A1A61-F413-BE1A-5540-9BCF13F1B7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103" y="3576484"/>
            <a:ext cx="2603090" cy="2603090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966F544-4AD1-734E-1AE9-FB18DC532B56}"/>
              </a:ext>
            </a:extLst>
          </p:cNvPr>
          <p:cNvSpPr/>
          <p:nvPr/>
        </p:nvSpPr>
        <p:spPr>
          <a:xfrm>
            <a:off x="245347" y="1362538"/>
            <a:ext cx="2301208" cy="11741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err="1"/>
              <a:t>Рефлексійна</a:t>
            </a:r>
            <a:r>
              <a:rPr lang="uk-UA" b="1" dirty="0"/>
              <a:t> вправа «Лист своїй радості» / «Повідомлення»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210CE3-3594-D901-7F04-4878855E2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8408" y="1148844"/>
            <a:ext cx="1846764" cy="26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641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загнутий кут 1">
            <a:extLst>
              <a:ext uri="{FF2B5EF4-FFF2-40B4-BE49-F238E27FC236}">
                <a16:creationId xmlns:a16="http://schemas.microsoft.com/office/drawing/2014/main" id="{079E15D2-A434-ABEA-B231-103D8825548C}"/>
              </a:ext>
            </a:extLst>
          </p:cNvPr>
          <p:cNvSpPr/>
          <p:nvPr/>
        </p:nvSpPr>
        <p:spPr>
          <a:xfrm>
            <a:off x="2182760" y="530941"/>
            <a:ext cx="6587614" cy="5456904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16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  <a:p>
            <a:pPr algn="ctr"/>
            <a:endParaRPr lang="uk-UA" sz="16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  <a:p>
            <a:pPr algn="ctr"/>
            <a:endParaRPr lang="uk-UA" sz="16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  <a:p>
            <a:pPr algn="ctr"/>
            <a:r>
              <a:rPr lang="uk-UA" sz="16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РЕФЛЕКСІЙНИЙ ДЕКАЛОГ (ЗАПОВІДІ)</a:t>
            </a:r>
          </a:p>
          <a:p>
            <a:pPr algn="ctr"/>
            <a:endParaRPr lang="uk-UA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  <a:p>
            <a:pPr marL="171458" indent="-171458" algn="just">
              <a:buFont typeface="+mj-lt"/>
              <a:buAutoNum type="arabicPeriod"/>
            </a:pP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Починайте рефлексію завжди з ПЛЮСІВ!</a:t>
            </a:r>
          </a:p>
          <a:p>
            <a:pPr marL="171458" indent="-171458" algn="just">
              <a:buFont typeface="+mj-lt"/>
              <a:buAutoNum type="arabicPeriod"/>
            </a:pP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Немає мінусів – є отриманий ДОСВІД.</a:t>
            </a:r>
          </a:p>
          <a:p>
            <a:pPr marL="171458" indent="-171458" algn="just">
              <a:buFont typeface="+mj-lt"/>
              <a:buAutoNum type="arabicPeriod"/>
            </a:pP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Будьте до себе великодушними, добрими, милосердними!</a:t>
            </a:r>
          </a:p>
          <a:p>
            <a:pPr marL="171458" indent="-171458" algn="just">
              <a:buFont typeface="+mj-lt"/>
              <a:buAutoNum type="arabicPeriod"/>
            </a:pP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Аналізуйте і оцінюйте себе й Себе-у-Світі з радістю і любов’ю.</a:t>
            </a:r>
          </a:p>
          <a:p>
            <a:pPr marL="171458" indent="-171458" algn="just">
              <a:buFont typeface="+mj-lt"/>
              <a:buAutoNum type="arabicPeriod"/>
            </a:pP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Використовуйте для рефлексії інструменти-навігатори:</a:t>
            </a:r>
          </a:p>
          <a:p>
            <a:pPr marL="171458" indent="-171458" algn="just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запитання</a:t>
            </a:r>
          </a:p>
          <a:p>
            <a:pPr marL="171458" indent="-171458" algn="just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графічні фрейми</a:t>
            </a:r>
          </a:p>
          <a:p>
            <a:pPr marL="171458" indent="-171458" algn="just">
              <a:buFont typeface="Wingdings" panose="05000000000000000000" pitchFamily="2" charset="2"/>
              <a:buChar char="ü"/>
            </a:pPr>
            <a:r>
              <a:rPr lang="uk-UA" sz="1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артпрактики</a:t>
            </a:r>
            <a:endParaRPr lang="uk-UA" sz="14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  <a:p>
            <a:pPr marL="171458" indent="-171458" algn="just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рольові та візуальні етюди й вправи</a:t>
            </a:r>
          </a:p>
          <a:p>
            <a:pPr marL="171458" indent="-171458" algn="just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авторські тексти (блог, сторінка в соцмережах, листи, щоденники, нотатники, есеї)</a:t>
            </a:r>
          </a:p>
          <a:p>
            <a:pPr marL="142883" indent="-142883" algn="just">
              <a:buFont typeface="Wingdings" panose="05000000000000000000" pitchFamily="2" charset="2"/>
              <a:buChar char="ü"/>
            </a:pP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формули, молитви, афірмації.</a:t>
            </a:r>
          </a:p>
          <a:p>
            <a:pPr algn="just"/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6.  Застосовуйте різні форми рефлексії: від усних і письмових – до предметно-маніпулятивних.</a:t>
            </a:r>
          </a:p>
          <a:p>
            <a:pPr algn="just"/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7.  Використовуйте рефлексію як вітаміни для душевного оздоровлення й позитивних змін.</a:t>
            </a:r>
          </a:p>
          <a:p>
            <a:pPr algn="just"/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8.  Будуйте власну </a:t>
            </a:r>
            <a:r>
              <a:rPr lang="uk-UA" sz="1400" b="1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дорожну</a:t>
            </a: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карту (траєкторію перспектив; шлях саморозвитку) на ґрунті своїх рефлексій.</a:t>
            </a:r>
          </a:p>
          <a:p>
            <a:pPr algn="just"/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9. Будьте уважними й спостережливими до рефлексії інших. </a:t>
            </a:r>
          </a:p>
          <a:p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10. Усміхніться! Життя нас любить</a:t>
            </a:r>
            <a:r>
              <a:rPr lang="uk-UA" sz="1400" b="1" dirty="0">
                <a:solidFill>
                  <a:srgbClr val="002060"/>
                </a:solidFill>
                <a:latin typeface="Century Schoolbook" panose="02040604050505020304" pitchFamily="18" charset="0"/>
                <a:sym typeface="Wingdings" panose="05000000000000000000" pitchFamily="2" charset="2"/>
              </a:rPr>
              <a:t></a:t>
            </a:r>
            <a:endParaRPr lang="uk-UA" sz="14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  <a:p>
            <a:pPr algn="ctr"/>
            <a:endParaRPr lang="uk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AB9D6C-7679-4A6F-EDAF-DF2A54798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03" y="2398687"/>
            <a:ext cx="1853345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34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322;g21b7ccbc55c_0_101"/>
          <p:cNvGrpSpPr/>
          <p:nvPr/>
        </p:nvGrpSpPr>
        <p:grpSpPr>
          <a:xfrm>
            <a:off x="7312367" y="128179"/>
            <a:ext cx="645397" cy="648290"/>
            <a:chOff x="1813" y="0"/>
            <a:chExt cx="809173" cy="812800"/>
          </a:xfrm>
        </p:grpSpPr>
        <p:sp>
          <p:nvSpPr>
            <p:cNvPr id="1048863" name="Google Shape;323;g21b7ccbc55c_0_10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14D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048864" name="Google Shape;324;g21b7ccbc55c_0_101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2041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328;g21b7ccbc55c_0_101"/>
          <p:cNvGrpSpPr/>
          <p:nvPr/>
        </p:nvGrpSpPr>
        <p:grpSpPr>
          <a:xfrm>
            <a:off x="210239" y="1758967"/>
            <a:ext cx="671495" cy="685857"/>
            <a:chOff x="1813" y="0"/>
            <a:chExt cx="809173" cy="812800"/>
          </a:xfrm>
        </p:grpSpPr>
        <p:sp>
          <p:nvSpPr>
            <p:cNvPr id="1048867" name="Google Shape;329;g21b7ccbc55c_0_101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914D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1048868" name="Google Shape;330;g21b7ccbc55c_0_101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2041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97293" name="Google Shape;333;g21b7ccbc55c_0_101"/>
          <p:cNvPicPr preferRelativeResize="0">
            <a:picLocks/>
          </p:cNvPicPr>
          <p:nvPr/>
        </p:nvPicPr>
        <p:blipFill rotWithShape="1">
          <a:blip r:embed="rId3">
            <a:alphaModFix/>
          </a:blip>
          <a:srcRect/>
          <a:stretch>
            <a:fillRect/>
          </a:stretch>
        </p:blipFill>
        <p:spPr>
          <a:xfrm>
            <a:off x="694673" y="4477182"/>
            <a:ext cx="641027" cy="804943"/>
          </a:xfrm>
          <a:prstGeom prst="rect">
            <a:avLst/>
          </a:prstGeom>
          <a:noFill/>
          <a:ln>
            <a:noFill/>
          </a:ln>
        </p:spPr>
      </p:pic>
      <p:sp>
        <p:nvSpPr>
          <p:cNvPr id="1048869" name="Сувій: горизонтальний 10"/>
          <p:cNvSpPr/>
          <p:nvPr/>
        </p:nvSpPr>
        <p:spPr>
          <a:xfrm>
            <a:off x="3663379" y="829985"/>
            <a:ext cx="5027049" cy="1529680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uk-UA" sz="11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KICKER: </a:t>
            </a: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uk-UA" sz="1100" b="1" i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«Який </a:t>
            </a:r>
            <a:r>
              <a:rPr lang="uk-UA" sz="1100" b="1" i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хосен</a:t>
            </a:r>
            <a:r>
              <a:rPr lang="uk-UA" sz="1100" b="1" i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із того, що ми говоримо. Помічають і оцінюють лише те, що ми зробили» </a:t>
            </a: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r>
              <a:rPr lang="uk-UA" sz="1100" b="1" i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- «У чому сила слова? В осмисленому доборі. Слова можуть будувати мости, а можуть спалювати їх» (Мирослав </a:t>
            </a:r>
            <a:r>
              <a:rPr lang="uk-UA" sz="1100" b="1" i="1" dirty="0" err="1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Дочинець</a:t>
            </a:r>
            <a:r>
              <a:rPr lang="uk-UA" sz="1100" b="1" i="1" dirty="0">
                <a:solidFill>
                  <a:srgbClr val="00206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07000"/>
              </a:lnSpc>
              <a:spcAft>
                <a:spcPts val="400"/>
              </a:spcAft>
            </a:pPr>
            <a:endParaRPr lang="uk-UA" sz="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48870" name="Бульбашка прямої мови: прямокутна з округленими кутами 1"/>
          <p:cNvSpPr/>
          <p:nvPr/>
        </p:nvSpPr>
        <p:spPr>
          <a:xfrm>
            <a:off x="3722789" y="97285"/>
            <a:ext cx="2314136" cy="527626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УЗАГАЛЬНЮВАЛЬНА РЕФЛЕКСІЯ</a:t>
            </a:r>
          </a:p>
        </p:txBody>
      </p:sp>
      <p:grpSp>
        <p:nvGrpSpPr>
          <p:cNvPr id="150" name="Групувати 17"/>
          <p:cNvGrpSpPr/>
          <p:nvPr/>
        </p:nvGrpSpPr>
        <p:grpSpPr>
          <a:xfrm>
            <a:off x="68537" y="3938147"/>
            <a:ext cx="3616811" cy="1689768"/>
            <a:chOff x="202534" y="6423722"/>
            <a:chExt cx="5776247" cy="3840128"/>
          </a:xfrm>
        </p:grpSpPr>
        <p:graphicFrame>
          <p:nvGraphicFramePr>
            <p:cNvPr id="4194321" name="Схема 14"/>
            <p:cNvGraphicFramePr>
              <a:graphicFrameLocks/>
            </p:cNvGraphicFramePr>
            <p:nvPr/>
          </p:nvGraphicFramePr>
          <p:xfrm>
            <a:off x="202534" y="6922159"/>
            <a:ext cx="5776247" cy="334169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048871" name="Прямокутник: округлені кути 16"/>
            <p:cNvSpPr/>
            <p:nvPr/>
          </p:nvSpPr>
          <p:spPr>
            <a:xfrm>
              <a:off x="520784" y="6423722"/>
              <a:ext cx="5146960" cy="65651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1200" dirty="0"/>
                <a:t>ЖИТТЄДІЯЛЬНІСТЬ: РЕФЛЕКСУЄМО</a:t>
              </a:r>
            </a:p>
          </p:txBody>
        </p:sp>
      </p:grpSp>
      <p:pic>
        <p:nvPicPr>
          <p:cNvPr id="2097295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131" y="873737"/>
            <a:ext cx="1086573" cy="1448536"/>
          </a:xfrm>
          <a:prstGeom prst="rect">
            <a:avLst/>
          </a:prstGeom>
        </p:spPr>
      </p:pic>
      <p:pic>
        <p:nvPicPr>
          <p:cNvPr id="2097297" name="Рисунок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0522" y="0"/>
            <a:ext cx="2015188" cy="829984"/>
          </a:xfrm>
          <a:prstGeom prst="rect">
            <a:avLst/>
          </a:prstGeom>
        </p:spPr>
      </p:pic>
      <p:graphicFrame>
        <p:nvGraphicFramePr>
          <p:cNvPr id="4194322" name="Схема 15"/>
          <p:cNvGraphicFramePr>
            <a:graphicFrameLocks/>
          </p:cNvGraphicFramePr>
          <p:nvPr/>
        </p:nvGraphicFramePr>
        <p:xfrm>
          <a:off x="3722789" y="2324201"/>
          <a:ext cx="5150253" cy="341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pSp>
        <p:nvGrpSpPr>
          <p:cNvPr id="2" name="Групувати 43">
            <a:extLst>
              <a:ext uri="{FF2B5EF4-FFF2-40B4-BE49-F238E27FC236}">
                <a16:creationId xmlns:a16="http://schemas.microsoft.com/office/drawing/2014/main" id="{945AE365-3E10-9DAD-F03D-D1BA49CA4618}"/>
              </a:ext>
            </a:extLst>
          </p:cNvPr>
          <p:cNvGrpSpPr/>
          <p:nvPr/>
        </p:nvGrpSpPr>
        <p:grpSpPr>
          <a:xfrm>
            <a:off x="321270" y="2587809"/>
            <a:ext cx="3130560" cy="1004548"/>
            <a:chOff x="-306453" y="539750"/>
            <a:chExt cx="6526278" cy="1344613"/>
          </a:xfrm>
        </p:grpSpPr>
        <p:sp>
          <p:nvSpPr>
            <p:cNvPr id="3" name="Овал 78">
              <a:extLst>
                <a:ext uri="{FF2B5EF4-FFF2-40B4-BE49-F238E27FC236}">
                  <a16:creationId xmlns:a16="http://schemas.microsoft.com/office/drawing/2014/main" id="{ACBDE6F3-17AE-8F8F-EFD8-8C8A0AEBA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12910" y="539750"/>
              <a:ext cx="1520825" cy="509588"/>
            </a:xfrm>
            <a:prstGeom prst="ellipse">
              <a:avLst/>
            </a:prstGeom>
            <a:solidFill>
              <a:srgbClr val="FFC000"/>
            </a:solidFill>
            <a:ln w="127000" cmpd="dbl">
              <a:solidFill>
                <a:srgbClr val="FFC000"/>
              </a:solidFill>
              <a:round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45722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altLang="uk-UA" sz="900" b="1">
                  <a:solidFill>
                    <a:srgbClr val="FFFFF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Я</a:t>
              </a:r>
              <a:endParaRPr lang="uk-UA" altLang="uk-UA" sz="900">
                <a:latin typeface="Arial" panose="020B0604020202020204" pitchFamily="34" charset="0"/>
              </a:endParaRPr>
            </a:p>
          </p:txBody>
        </p:sp>
        <p:sp>
          <p:nvSpPr>
            <p:cNvPr id="4" name="Блок-схема: альтернативний процес 74">
              <a:extLst>
                <a:ext uri="{FF2B5EF4-FFF2-40B4-BE49-F238E27FC236}">
                  <a16:creationId xmlns:a16="http://schemas.microsoft.com/office/drawing/2014/main" id="{0B2FEA47-74B9-371F-AF40-13D37DE89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06453" y="1355725"/>
              <a:ext cx="2019300" cy="488950"/>
            </a:xfrm>
            <a:prstGeom prst="flowChartAlternateProcess">
              <a:avLst/>
            </a:prstGeom>
            <a:solidFill>
              <a:srgbClr val="FFFFFF"/>
            </a:solidFill>
            <a:ln w="63500" cmpd="thickThin">
              <a:solidFill>
                <a:srgbClr val="ED7D31"/>
              </a:solidFill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45722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altLang="uk-UA" sz="9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Був (-ла) вражена</a:t>
              </a:r>
              <a:r>
                <a:rPr lang="uk-UA" altLang="uk-UA" sz="9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</a:t>
              </a:r>
              <a:endParaRPr lang="uk-UA" altLang="uk-UA" sz="800" dirty="0"/>
            </a:p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altLang="uk-UA" sz="900" dirty="0">
                <a:latin typeface="Arial" panose="020B0604020202020204" pitchFamily="34" charset="0"/>
              </a:endParaRPr>
            </a:p>
          </p:txBody>
        </p:sp>
        <p:sp>
          <p:nvSpPr>
            <p:cNvPr id="5" name="Блок-схема: альтернативний процес 71">
              <a:extLst>
                <a:ext uri="{FF2B5EF4-FFF2-40B4-BE49-F238E27FC236}">
                  <a16:creationId xmlns:a16="http://schemas.microsoft.com/office/drawing/2014/main" id="{A9728A1E-3831-3E40-0A06-F3A850C6CB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4213" y="1395413"/>
              <a:ext cx="2019300" cy="488950"/>
            </a:xfrm>
            <a:prstGeom prst="flowChartAlternateProcess">
              <a:avLst/>
            </a:prstGeom>
            <a:solidFill>
              <a:srgbClr val="FFFFFF"/>
            </a:solidFill>
            <a:ln w="63500" cmpd="thickThin">
              <a:solidFill>
                <a:srgbClr val="ED7D31"/>
              </a:solidFill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45722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altLang="uk-UA" sz="9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Дізнав</a:t>
              </a:r>
              <a:r>
                <a:rPr lang="uk-UA" altLang="uk-UA" sz="9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(-ла) ся</a:t>
              </a:r>
              <a:r>
                <a:rPr lang="uk-UA" altLang="uk-UA" sz="9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</a:t>
              </a:r>
              <a:endParaRPr lang="uk-UA" altLang="uk-UA" sz="800" dirty="0"/>
            </a:p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altLang="uk-UA" sz="900" dirty="0">
                <a:latin typeface="Arial" panose="020B0604020202020204" pitchFamily="34" charset="0"/>
              </a:endParaRPr>
            </a:p>
          </p:txBody>
        </p:sp>
        <p:sp>
          <p:nvSpPr>
            <p:cNvPr id="6" name="Блок-схема: альтернативний процес 72">
              <a:extLst>
                <a:ext uri="{FF2B5EF4-FFF2-40B4-BE49-F238E27FC236}">
                  <a16:creationId xmlns:a16="http://schemas.microsoft.com/office/drawing/2014/main" id="{0F5C3A16-92CA-6178-0BAD-2CBE1ADCF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0525" y="1395413"/>
              <a:ext cx="2019300" cy="488950"/>
            </a:xfrm>
            <a:prstGeom prst="flowChartAlternateProcess">
              <a:avLst/>
            </a:prstGeom>
            <a:solidFill>
              <a:srgbClr val="FFFFFF"/>
            </a:solidFill>
            <a:ln w="63500" cmpd="thickThin">
              <a:solidFill>
                <a:srgbClr val="ED7D31"/>
              </a:solidFill>
              <a:miter lim="800000"/>
              <a:headEnd/>
              <a:tailEnd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 algn="ctr" defTabSz="457223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uk-UA" altLang="uk-UA" sz="9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Замислив (-ла) ся</a:t>
              </a:r>
              <a:r>
                <a:rPr lang="uk-UA" altLang="uk-UA" sz="9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</a:t>
              </a:r>
              <a:endParaRPr lang="uk-UA" altLang="uk-UA" sz="800" dirty="0"/>
            </a:p>
            <a:p>
              <a:pPr defTabSz="457223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uk-UA" altLang="uk-UA" sz="900" dirty="0">
                <a:latin typeface="Arial" panose="020B0604020202020204" pitchFamily="34" charset="0"/>
              </a:endParaRPr>
            </a:p>
          </p:txBody>
        </p:sp>
        <p:sp>
          <p:nvSpPr>
            <p:cNvPr id="7" name="Пряма зі стрілкою 76">
              <a:extLst>
                <a:ext uri="{FF2B5EF4-FFF2-40B4-BE49-F238E27FC236}">
                  <a16:creationId xmlns:a16="http://schemas.microsoft.com/office/drawing/2014/main" id="{011E8770-8C55-E8C5-CF9F-8B025CD7D4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61947" y="850900"/>
              <a:ext cx="1287463" cy="496888"/>
            </a:xfrm>
            <a:prstGeom prst="straightConnector1">
              <a:avLst/>
            </a:prstGeom>
            <a:noFill/>
            <a:ln w="63500">
              <a:solidFill>
                <a:srgbClr val="FFC000"/>
              </a:solidFill>
              <a:round/>
              <a:headEnd/>
              <a:tailEnd type="triangle" w="med" len="med"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uk-UA" sz="900"/>
            </a:p>
          </p:txBody>
        </p:sp>
        <p:sp>
          <p:nvSpPr>
            <p:cNvPr id="8" name="Пряма зі стрілкою 77">
              <a:extLst>
                <a:ext uri="{FF2B5EF4-FFF2-40B4-BE49-F238E27FC236}">
                  <a16:creationId xmlns:a16="http://schemas.microsoft.com/office/drawing/2014/main" id="{40885C3B-183D-5C55-1755-09243D1978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5863" y="819150"/>
              <a:ext cx="1222375" cy="596900"/>
            </a:xfrm>
            <a:prstGeom prst="straightConnector1">
              <a:avLst/>
            </a:prstGeom>
            <a:noFill/>
            <a:ln w="63500">
              <a:solidFill>
                <a:srgbClr val="FFC000"/>
              </a:solidFill>
              <a:round/>
              <a:headEnd/>
              <a:tailEnd type="triangle" w="med" len="med"/>
            </a:ln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uk-UA" sz="9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918" name="Заголовок 1"/>
          <p:cNvSpPr>
            <a:spLocks noGrp="1"/>
          </p:cNvSpPr>
          <p:nvPr>
            <p:ph type="title"/>
          </p:nvPr>
        </p:nvSpPr>
        <p:spPr>
          <a:xfrm>
            <a:off x="4264175" y="166843"/>
            <a:ext cx="4634019" cy="862442"/>
          </a:xfrm>
        </p:spPr>
        <p:txBody>
          <a:bodyPr>
            <a:noAutofit/>
          </a:bodyPr>
          <a:lstStyle/>
          <a:p>
            <a:r>
              <a:rPr lang="ru-RU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Рефлексійна</a:t>
            </a:r>
            <a:r>
              <a:rPr lang="ru-RU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вправа</a:t>
            </a:r>
            <a:br>
              <a:rPr lang="ru-RU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«</a:t>
            </a:r>
            <a:r>
              <a:rPr lang="ru-RU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Мої</a:t>
            </a:r>
            <a:r>
              <a:rPr lang="ru-RU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враження</a:t>
            </a:r>
            <a:r>
              <a:rPr lang="ru-RU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– </a:t>
            </a:r>
            <a:r>
              <a:rPr lang="ru-RU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засобом</a:t>
            </a:r>
            <a:r>
              <a:rPr lang="ru-RU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творчого</a:t>
            </a:r>
            <a:r>
              <a:rPr lang="ru-RU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методу»</a:t>
            </a:r>
            <a:endParaRPr lang="uk-UA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48919" name="Місце для дати 3"/>
          <p:cNvSpPr>
            <a:spLocks noGrp="1" noChangeArrowheads="1"/>
          </p:cNvSpPr>
          <p:nvPr>
            <p:ph type="dt" sz="quarter" idx="10"/>
          </p:nvPr>
        </p:nvSpPr>
        <p:spPr bwMode="auto">
          <a:noFill/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57213" indent="-214313">
              <a:spcBef>
                <a:spcPct val="20000"/>
              </a:spcBef>
              <a:buFont typeface="Arial" panose="020B0604020202020204" pitchFamily="34" charset="0"/>
              <a:buChar char="–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>
              <a:spcBef>
                <a:spcPct val="20000"/>
              </a:spcBef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>
              <a:spcBef>
                <a:spcPct val="20000"/>
              </a:spcBef>
              <a:buFont typeface="Arial" panose="020B0604020202020204" pitchFamily="34" charset="0"/>
              <a:buChar char="–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>
              <a:spcBef>
                <a:spcPct val="20000"/>
              </a:spcBef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uk-UA" sz="9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pSp>
        <p:nvGrpSpPr>
          <p:cNvPr id="169" name="Групувати 2"/>
          <p:cNvGrpSpPr/>
          <p:nvPr/>
        </p:nvGrpSpPr>
        <p:grpSpPr>
          <a:xfrm>
            <a:off x="193032" y="1205707"/>
            <a:ext cx="1423852" cy="3788840"/>
            <a:chOff x="452846" y="1316736"/>
            <a:chExt cx="1898469" cy="5051787"/>
          </a:xfrm>
        </p:grpSpPr>
        <p:pic>
          <p:nvPicPr>
            <p:cNvPr id="209731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705" y="1316736"/>
              <a:ext cx="1428750" cy="2143125"/>
            </a:xfrm>
            <a:prstGeom prst="rect">
              <a:avLst/>
            </a:prstGeom>
          </p:spPr>
        </p:pic>
        <p:sp>
          <p:nvSpPr>
            <p:cNvPr id="1048920" name="Прямокутник 4"/>
            <p:cNvSpPr/>
            <p:nvPr/>
          </p:nvSpPr>
          <p:spPr>
            <a:xfrm>
              <a:off x="452846" y="3459861"/>
              <a:ext cx="1898469" cy="290866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900" dirty="0"/>
                <a:t>ЕДВАРД ДЕ БОНО –  мальтійський та британський психолог, письменник, винахідник. Автор терміну «латеральне мислення», занесеного до Оксфордського словника англійської мови. Автор книги «Шість капелюхів мислення». Прихильник спеціального навчання мисленню</a:t>
              </a:r>
            </a:p>
          </p:txBody>
        </p:sp>
      </p:grpSp>
      <p:pic>
        <p:nvPicPr>
          <p:cNvPr id="2097315" name="Picture 2" descr="Центр Інноваційної Освіти «Про.Світ» - #просвіт_командотворення  #просвіт_розвиток_вчителів #просвіт_управління_освітою Працюючи в команді,  зокрема у вчительському колективі, учасниками складно порозумітися через  те, що кожен мислить по-різному. Те, що ..."/>
          <p:cNvPicPr>
            <a:picLocks noChangeAspect="1" noChangeArrowheads="1"/>
          </p:cNvPicPr>
          <p:nvPr/>
        </p:nvPicPr>
        <p:blipFill rotWithShape="1">
          <a:blip r:embed="rId3"/>
          <a:srcRect b="11904"/>
          <a:stretch>
            <a:fillRect/>
          </a:stretch>
        </p:blipFill>
        <p:spPr bwMode="auto">
          <a:xfrm>
            <a:off x="1734447" y="404574"/>
            <a:ext cx="1607344" cy="1416014"/>
          </a:xfrm>
          <a:prstGeom prst="rect">
            <a:avLst/>
          </a:prstGeom>
          <a:noFill/>
        </p:spPr>
      </p:pic>
      <p:grpSp>
        <p:nvGrpSpPr>
          <p:cNvPr id="170" name="Групувати 15"/>
          <p:cNvGrpSpPr/>
          <p:nvPr/>
        </p:nvGrpSpPr>
        <p:grpSpPr>
          <a:xfrm>
            <a:off x="6557825" y="1938028"/>
            <a:ext cx="2585047" cy="1364473"/>
            <a:chOff x="8743766" y="1441037"/>
            <a:chExt cx="3446729" cy="1819297"/>
          </a:xfrm>
        </p:grpSpPr>
        <p:sp>
          <p:nvSpPr>
            <p:cNvPr id="1048921" name="Прямокутник: округлені кути 7"/>
            <p:cNvSpPr/>
            <p:nvPr/>
          </p:nvSpPr>
          <p:spPr>
            <a:xfrm>
              <a:off x="9794634" y="1441037"/>
              <a:ext cx="2395861" cy="1819297"/>
            </a:xfrm>
            <a:prstGeom prst="roundRect">
              <a:avLst/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relaxedInset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uk-UA" sz="1050" kern="1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Мені до душі стали на тренінгу…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uk-UA" sz="1050" kern="1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Мрію, аби наступний тренінг…</a:t>
              </a:r>
            </a:p>
            <a:p>
              <a:pPr marL="214313" indent="-214313">
                <a:buFont typeface="Wingdings" panose="05000000000000000000" pitchFamily="2" charset="2"/>
                <a:buChar char="ü"/>
              </a:pPr>
              <a:r>
                <a:rPr lang="uk-UA" sz="1050" kern="1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Бажаю своїм колегам…</a:t>
              </a:r>
            </a:p>
          </p:txBody>
        </p:sp>
        <p:pic>
          <p:nvPicPr>
            <p:cNvPr id="2097316" name="Picture 4" descr="Майстер -клас &quot; Використання методу 6 капелюхів на уроці читанння, 2 клас&quot;"/>
            <p:cNvPicPr>
              <a:picLocks noChangeAspect="1" noChangeArrowheads="1"/>
            </p:cNvPicPr>
            <p:nvPr/>
          </p:nvPicPr>
          <p:blipFill rotWithShape="1">
            <a:blip r:embed="rId4"/>
            <a:srcRect r="34470" b="34113"/>
            <a:stretch>
              <a:fillRect/>
            </a:stretch>
          </p:blipFill>
          <p:spPr bwMode="auto">
            <a:xfrm>
              <a:off x="8743766" y="1922119"/>
              <a:ext cx="1228759" cy="807989"/>
            </a:xfrm>
            <a:prstGeom prst="rect">
              <a:avLst/>
            </a:prstGeom>
            <a:noFill/>
          </p:spPr>
        </p:pic>
      </p:grpSp>
      <p:grpSp>
        <p:nvGrpSpPr>
          <p:cNvPr id="171" name="Групувати 13"/>
          <p:cNvGrpSpPr/>
          <p:nvPr/>
        </p:nvGrpSpPr>
        <p:grpSpPr>
          <a:xfrm>
            <a:off x="4381056" y="4673101"/>
            <a:ext cx="4686802" cy="956129"/>
            <a:chOff x="5841408" y="5087800"/>
            <a:chExt cx="6249069" cy="1274839"/>
          </a:xfrm>
        </p:grpSpPr>
        <p:sp>
          <p:nvSpPr>
            <p:cNvPr id="1048922" name="Прямокутник: округлені кути 8"/>
            <p:cNvSpPr/>
            <p:nvPr/>
          </p:nvSpPr>
          <p:spPr>
            <a:xfrm>
              <a:off x="7311781" y="5087800"/>
              <a:ext cx="4778696" cy="1274839"/>
            </a:xfrm>
            <a:prstGeom prst="roundRect">
              <a:avLst/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relaxedInset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588" indent="-128588">
                <a:lnSpc>
                  <a:spcPct val="107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uk-UA" sz="900" b="1" kern="1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Для мене тренінг мовою танцю / пісні – це…</a:t>
              </a:r>
            </a:p>
            <a:p>
              <a:pPr marL="128588" indent="-128588">
                <a:lnSpc>
                  <a:spcPct val="107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uk-UA" sz="900" b="1" kern="1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Якби тренінг був картиною, то це була би…  (художник, назва).</a:t>
              </a:r>
            </a:p>
            <a:p>
              <a:pPr marL="128588" indent="-128588">
                <a:lnSpc>
                  <a:spcPct val="107000"/>
                </a:lnSpc>
                <a:spcAft>
                  <a:spcPts val="600"/>
                </a:spcAft>
                <a:buFont typeface="Wingdings" panose="05000000000000000000" pitchFamily="2" charset="2"/>
                <a:buChar char="v"/>
              </a:pPr>
              <a:r>
                <a:rPr lang="uk-UA" sz="900" b="1" kern="100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Свої враження від тренінгу можу висловити рядками поета…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uk-UA" sz="900" kern="1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97317" name="Picture 6" descr="Майстер -клас &quot; Використання методу 6 капелюхів на уроці читанння, 2 клас&quot;"/>
            <p:cNvPicPr>
              <a:picLocks noChangeAspect="1" noChangeArrowheads="1"/>
            </p:cNvPicPr>
            <p:nvPr/>
          </p:nvPicPr>
          <p:blipFill rotWithShape="1">
            <a:blip r:embed="rId5"/>
            <a:srcRect l="6127" t="16287" r="20539" b="10099"/>
            <a:stretch>
              <a:fillRect/>
            </a:stretch>
          </p:blipFill>
          <p:spPr bwMode="auto">
            <a:xfrm>
              <a:off x="5841408" y="5150257"/>
              <a:ext cx="1571627" cy="1149923"/>
            </a:xfrm>
            <a:prstGeom prst="rect">
              <a:avLst/>
            </a:prstGeom>
            <a:noFill/>
          </p:spPr>
        </p:pic>
      </p:grpSp>
      <p:grpSp>
        <p:nvGrpSpPr>
          <p:cNvPr id="172" name="Групувати 14"/>
          <p:cNvGrpSpPr/>
          <p:nvPr/>
        </p:nvGrpSpPr>
        <p:grpSpPr>
          <a:xfrm>
            <a:off x="1756576" y="4083106"/>
            <a:ext cx="2624480" cy="1567004"/>
            <a:chOff x="2390644" y="3232093"/>
            <a:chExt cx="4355978" cy="1376039"/>
          </a:xfrm>
        </p:grpSpPr>
        <p:sp>
          <p:nvSpPr>
            <p:cNvPr id="1048923" name="Прямокутник: округлені кути 6"/>
            <p:cNvSpPr/>
            <p:nvPr/>
          </p:nvSpPr>
          <p:spPr>
            <a:xfrm>
              <a:off x="4033707" y="3232093"/>
              <a:ext cx="2712915" cy="1376039"/>
            </a:xfrm>
            <a:prstGeom prst="roundRect">
              <a:avLst/>
            </a:prstGeom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 prst="relaxedInset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8588" indent="-128588">
                <a:buFont typeface="Courier New" panose="02070309020205020404" pitchFamily="49" charset="0"/>
                <a:buChar char="o"/>
              </a:pPr>
              <a:r>
                <a:rPr lang="uk-UA" sz="825" kern="1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Несподіваними емоціями на  тренінгу стали для мене…</a:t>
              </a:r>
            </a:p>
            <a:p>
              <a:pPr marL="128588" indent="-128588">
                <a:buFont typeface="Courier New" panose="02070309020205020404" pitchFamily="49" charset="0"/>
                <a:buChar char="o"/>
              </a:pPr>
              <a:r>
                <a:rPr lang="uk-UA" sz="825" kern="1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Відчуття вдячності (кому? за що?) наповнювали мою душу…</a:t>
              </a:r>
            </a:p>
            <a:p>
              <a:pPr marL="128588" indent="-128588">
                <a:buFont typeface="Courier New" panose="02070309020205020404" pitchFamily="49" charset="0"/>
                <a:buChar char="o"/>
              </a:pPr>
              <a:r>
                <a:rPr lang="uk-UA" sz="825" kern="1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Неймовірно цікаво було…</a:t>
              </a:r>
            </a:p>
            <a:p>
              <a:pPr marL="128588" indent="-128588">
                <a:buFont typeface="Courier New" panose="02070309020205020404" pitchFamily="49" charset="0"/>
                <a:buChar char="o"/>
              </a:pPr>
              <a:r>
                <a:rPr lang="uk-UA" sz="825" kern="1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Гаму емоцій у мене викликали…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uk-UA" sz="1350" kern="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97318" name="Picture 8" descr="Персональний сайт заступника директора гімназії, учителя-філолога:  Майстер-клас «Ми робимо це так»"/>
            <p:cNvPicPr>
              <a:picLocks noChangeAspect="1" noChangeArrowheads="1"/>
            </p:cNvPicPr>
            <p:nvPr/>
          </p:nvPicPr>
          <p:blipFill rotWithShape="1">
            <a:blip r:embed="rId6"/>
            <a:srcRect l="14378" r="10946" b="19348"/>
            <a:stretch>
              <a:fillRect/>
            </a:stretch>
          </p:blipFill>
          <p:spPr bwMode="auto">
            <a:xfrm>
              <a:off x="2390644" y="3304238"/>
              <a:ext cx="1643063" cy="1175356"/>
            </a:xfrm>
            <a:prstGeom prst="rect">
              <a:avLst/>
            </a:prstGeom>
            <a:noFill/>
          </p:spPr>
        </p:pic>
      </p:grpSp>
      <p:grpSp>
        <p:nvGrpSpPr>
          <p:cNvPr id="173" name="Групувати 12"/>
          <p:cNvGrpSpPr/>
          <p:nvPr/>
        </p:nvGrpSpPr>
        <p:grpSpPr>
          <a:xfrm>
            <a:off x="2079324" y="3216037"/>
            <a:ext cx="3632564" cy="925805"/>
            <a:chOff x="9814078" y="2653251"/>
            <a:chExt cx="4843419" cy="1234407"/>
          </a:xfrm>
        </p:grpSpPr>
        <p:sp>
          <p:nvSpPr>
            <p:cNvPr id="1048924" name="Прямокутник: округлені кути 5"/>
            <p:cNvSpPr/>
            <p:nvPr/>
          </p:nvSpPr>
          <p:spPr>
            <a:xfrm>
              <a:off x="10895665" y="2737735"/>
              <a:ext cx="3761832" cy="1149923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14313" indent="-214313" algn="just">
                <a:buFont typeface="Wingdings" panose="05000000000000000000" pitchFamily="2" charset="2"/>
                <a:buChar char="q"/>
              </a:pPr>
              <a:r>
                <a:rPr lang="uk-UA" sz="1050" kern="1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Безперечними плюсами тренінгу я називаю…</a:t>
              </a:r>
            </a:p>
            <a:p>
              <a:pPr marL="214313" indent="-214313" algn="just">
                <a:buFont typeface="Wingdings" panose="05000000000000000000" pitchFamily="2" charset="2"/>
                <a:buChar char="q"/>
              </a:pPr>
              <a:r>
                <a:rPr lang="uk-UA" sz="1050" kern="1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Я зрозумів (-ла) на тренінгу про себе…</a:t>
              </a:r>
            </a:p>
            <a:p>
              <a:pPr marL="214313" indent="-214313" algn="just">
                <a:buFont typeface="Wingdings" panose="05000000000000000000" pitchFamily="2" charset="2"/>
                <a:buChar char="q"/>
              </a:pPr>
              <a:r>
                <a:rPr lang="uk-UA" sz="1050" kern="100" dirty="0"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Я усвідомив(ла) на тренінгу, що…</a:t>
              </a:r>
            </a:p>
          </p:txBody>
        </p:sp>
        <p:pic>
          <p:nvPicPr>
            <p:cNvPr id="2097319" name="Picture 10" descr="Майстер -клас &quot; Використання методу 6 капелюхів на уроці читанння, 2 клас&quot;"/>
            <p:cNvPicPr>
              <a:picLocks noChangeAspect="1" noChangeArrowheads="1"/>
            </p:cNvPicPr>
            <p:nvPr/>
          </p:nvPicPr>
          <p:blipFill rotWithShape="1">
            <a:blip r:embed="rId7"/>
            <a:srcRect l="14028" t="17165" b="9272"/>
            <a:stretch>
              <a:fillRect/>
            </a:stretch>
          </p:blipFill>
          <p:spPr bwMode="auto">
            <a:xfrm>
              <a:off x="9814078" y="2653251"/>
              <a:ext cx="1114495" cy="1026595"/>
            </a:xfrm>
            <a:prstGeom prst="rect">
              <a:avLst/>
            </a:prstGeom>
            <a:noFill/>
          </p:spPr>
        </p:pic>
      </p:grpSp>
      <p:grpSp>
        <p:nvGrpSpPr>
          <p:cNvPr id="174" name="Групувати 11"/>
          <p:cNvGrpSpPr/>
          <p:nvPr/>
        </p:nvGrpSpPr>
        <p:grpSpPr>
          <a:xfrm>
            <a:off x="3313371" y="1917711"/>
            <a:ext cx="3096535" cy="1078721"/>
            <a:chOff x="4064471" y="1274885"/>
            <a:chExt cx="4128713" cy="1438294"/>
          </a:xfrm>
        </p:grpSpPr>
        <p:sp>
          <p:nvSpPr>
            <p:cNvPr id="1048925" name="Прямокутник: округлені кути 10"/>
            <p:cNvSpPr/>
            <p:nvPr/>
          </p:nvSpPr>
          <p:spPr>
            <a:xfrm>
              <a:off x="5332209" y="1438340"/>
              <a:ext cx="2860975" cy="1274839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214313" indent="-214313" algn="just">
                <a:buFontTx/>
                <a:buChar char="-"/>
              </a:pPr>
              <a:r>
                <a:rPr lang="uk-UA" sz="1050" dirty="0"/>
                <a:t>3 «</a:t>
              </a:r>
              <a:r>
                <a:rPr lang="uk-UA" sz="1050" dirty="0" err="1"/>
                <a:t>ухтишки</a:t>
              </a:r>
              <a:r>
                <a:rPr lang="uk-UA" sz="1050" dirty="0"/>
                <a:t>», якими поділюсь із колегами;</a:t>
              </a:r>
            </a:p>
            <a:p>
              <a:pPr marL="214313" indent="-214313" algn="just">
                <a:buFontTx/>
                <a:buChar char="-"/>
              </a:pPr>
              <a:r>
                <a:rPr lang="uk-UA" sz="1050" dirty="0"/>
                <a:t>2 речі, які викликали моє здивування;</a:t>
              </a:r>
            </a:p>
            <a:p>
              <a:pPr marL="214313" indent="-214313" algn="just">
                <a:buFontTx/>
                <a:buChar char="-"/>
              </a:pPr>
              <a:r>
                <a:rPr lang="uk-UA" sz="1050" dirty="0"/>
                <a:t>1 вправу, яку я точно започаткую. </a:t>
              </a:r>
            </a:p>
          </p:txBody>
        </p:sp>
        <p:pic>
          <p:nvPicPr>
            <p:cNvPr id="2097320" name="Picture 12" descr="Розмальовка «капелюх» (32 Фото)"/>
            <p:cNvPicPr>
              <a:picLocks noChangeAspect="1" noChangeArrowheads="1"/>
            </p:cNvPicPr>
            <p:nvPr/>
          </p:nvPicPr>
          <p:blipFill rotWithShape="1">
            <a:blip r:embed="rId8"/>
            <a:srcRect l="5993" r="5161" b="8428"/>
            <a:stretch>
              <a:fillRect/>
            </a:stretch>
          </p:blipFill>
          <p:spPr bwMode="auto">
            <a:xfrm>
              <a:off x="4064471" y="1274885"/>
              <a:ext cx="1333499" cy="1016342"/>
            </a:xfrm>
            <a:prstGeom prst="rect">
              <a:avLst/>
            </a:prstGeom>
            <a:noFill/>
          </p:spPr>
        </p:pic>
      </p:grpSp>
      <p:grpSp>
        <p:nvGrpSpPr>
          <p:cNvPr id="175" name="Групувати 16"/>
          <p:cNvGrpSpPr/>
          <p:nvPr/>
        </p:nvGrpSpPr>
        <p:grpSpPr>
          <a:xfrm>
            <a:off x="5851580" y="3310562"/>
            <a:ext cx="3134712" cy="1171001"/>
            <a:chOff x="7802106" y="3271083"/>
            <a:chExt cx="4179616" cy="1561334"/>
          </a:xfrm>
        </p:grpSpPr>
        <p:sp>
          <p:nvSpPr>
            <p:cNvPr id="1048926" name="Прямокутник: округлені кути 9"/>
            <p:cNvSpPr/>
            <p:nvPr/>
          </p:nvSpPr>
          <p:spPr>
            <a:xfrm>
              <a:off x="8743765" y="3741416"/>
              <a:ext cx="3237957" cy="109100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uk-UA" sz="900" kern="100" dirty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— Сумно і невесело було від…</a:t>
              </a:r>
            </a:p>
            <a:p>
              <a:r>
                <a:rPr lang="uk-UA" sz="900" kern="100" dirty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— Для мене залишилось незрозумілим…</a:t>
              </a:r>
            </a:p>
            <a:p>
              <a:r>
                <a:rPr lang="uk-UA" sz="900" kern="100" dirty="0">
                  <a:latin typeface="Arial Black" panose="020B0A040201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— Відчув(ла) прикрість через…</a:t>
              </a:r>
            </a:p>
            <a:p>
              <a:pPr>
                <a:lnSpc>
                  <a:spcPct val="107000"/>
                </a:lnSpc>
                <a:spcAft>
                  <a:spcPts val="600"/>
                </a:spcAft>
              </a:pPr>
              <a:endParaRPr lang="uk-UA" sz="1200" kern="100" dirty="0"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97321" name="Picture 14" descr="Майстер -клас &quot; Використання методу 6 капелюхів на уроці читанння, 2 клас&quot;"/>
            <p:cNvPicPr>
              <a:picLocks noChangeAspect="1" noChangeArrowheads="1"/>
            </p:cNvPicPr>
            <p:nvPr/>
          </p:nvPicPr>
          <p:blipFill rotWithShape="1">
            <a:blip r:embed="rId9"/>
            <a:srcRect t="14709" r="22223" b="12522"/>
            <a:stretch>
              <a:fillRect/>
            </a:stretch>
          </p:blipFill>
          <p:spPr bwMode="auto">
            <a:xfrm>
              <a:off x="7802106" y="3271083"/>
              <a:ext cx="1228759" cy="74531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1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7457" y="4287940"/>
            <a:ext cx="3183903" cy="1984335"/>
          </a:xfrm>
          <a:prstGeom prst="rect">
            <a:avLst/>
          </a:prstGeom>
        </p:spPr>
      </p:pic>
      <p:sp>
        <p:nvSpPr>
          <p:cNvPr id="104860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C000"/>
                </a:solidFill>
              </a:rPr>
              <a:t>ЯКБИ МОЯ ВОЛЯ, </a:t>
            </a:r>
            <a:br>
              <a:rPr lang="uk-UA" dirty="0">
                <a:solidFill>
                  <a:srgbClr val="FFC000"/>
                </a:solidFill>
              </a:rPr>
            </a:br>
            <a:r>
              <a:rPr lang="uk-UA" dirty="0">
                <a:solidFill>
                  <a:srgbClr val="FFC000"/>
                </a:solidFill>
              </a:rPr>
              <a:t>Я БИ ХОТІЛА / ХОТІВ ТУДИ…</a:t>
            </a:r>
          </a:p>
        </p:txBody>
      </p:sp>
      <p:pic>
        <p:nvPicPr>
          <p:cNvPr id="2097157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603" y="1213896"/>
            <a:ext cx="3086925" cy="2072972"/>
          </a:xfrm>
          <a:prstGeom prst="rect">
            <a:avLst/>
          </a:prstGeom>
        </p:spPr>
      </p:pic>
      <p:sp>
        <p:nvSpPr>
          <p:cNvPr id="1048601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04.06.2026</a:t>
            </a:fld>
            <a:endParaRPr lang="en-US" dirty="0"/>
          </a:p>
        </p:txBody>
      </p:sp>
      <p:sp>
        <p:nvSpPr>
          <p:cNvPr id="1048602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2097158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495" y="1147707"/>
            <a:ext cx="3183902" cy="2072972"/>
          </a:xfrm>
          <a:prstGeom prst="rect">
            <a:avLst/>
          </a:prstGeom>
        </p:spPr>
      </p:pic>
      <p:pic>
        <p:nvPicPr>
          <p:cNvPr id="2097159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774" y="4259720"/>
            <a:ext cx="3335999" cy="1868159"/>
          </a:xfrm>
          <a:prstGeom prst="rect">
            <a:avLst/>
          </a:prstGeom>
        </p:spPr>
      </p:pic>
      <p:pic>
        <p:nvPicPr>
          <p:cNvPr id="2097160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5083" y="2829449"/>
            <a:ext cx="2980657" cy="18681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76E5E-6CBB-4E7F-B507-940699A33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365" y="30774"/>
            <a:ext cx="8570686" cy="990600"/>
          </a:xfrm>
        </p:spPr>
        <p:txBody>
          <a:bodyPr>
            <a:normAutofit/>
          </a:bodyPr>
          <a:lstStyle/>
          <a:p>
            <a:pPr algn="ctr"/>
            <a:r>
              <a:rPr lang="uk-UA" i="1" dirty="0">
                <a:solidFill>
                  <a:srgbClr val="C00000"/>
                </a:solidFill>
              </a:rPr>
              <a:t>РЕФЛЕКСІЙНИЙ БЛІЦ-БЛОКНОТ</a:t>
            </a:r>
            <a:br>
              <a:rPr lang="uk-UA" dirty="0"/>
            </a:br>
            <a:r>
              <a:rPr lang="uk-UA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ВПРАВА </a:t>
            </a:r>
            <a:r>
              <a:rPr lang="uk-UA" sz="367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«</a:t>
            </a:r>
            <a:r>
              <a:rPr lang="ru-RU" sz="3675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Автоінтерв’ю</a:t>
            </a:r>
            <a:r>
              <a:rPr lang="ru-RU" sz="367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: карта </a:t>
            </a:r>
            <a:r>
              <a:rPr lang="ru-RU" sz="3675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Сили</a:t>
            </a:r>
            <a:r>
              <a:rPr lang="uk-UA" sz="3675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»</a:t>
            </a:r>
            <a:endParaRPr lang="uk-UA" sz="3675" dirty="0"/>
          </a:p>
        </p:txBody>
      </p:sp>
      <p:sp>
        <p:nvSpPr>
          <p:cNvPr id="3" name="Прямокутник: загнутий кут 2">
            <a:extLst>
              <a:ext uri="{FF2B5EF4-FFF2-40B4-BE49-F238E27FC236}">
                <a16:creationId xmlns:a16="http://schemas.microsoft.com/office/drawing/2014/main" id="{35278912-E3F2-4D55-8CD3-F7BCEB05DFDE}"/>
              </a:ext>
            </a:extLst>
          </p:cNvPr>
          <p:cNvSpPr/>
          <p:nvPr/>
        </p:nvSpPr>
        <p:spPr>
          <a:xfrm>
            <a:off x="182478" y="1180652"/>
            <a:ext cx="8570686" cy="168053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Напишіть 5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дієслів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які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прийшли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в голову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після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закінчення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заняття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Напишіть,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що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зрозуміли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за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цей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час.</a:t>
            </a:r>
          </a:p>
          <a:p>
            <a:pPr marL="342900" indent="-342900">
              <a:buAutoNum type="arabicPeriod"/>
            </a:pP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Напишіть,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які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3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дії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вже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зробите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сьогодні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/завтра для того,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аби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закріпити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почутий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усвідомлений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матеріал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Напишіть, за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що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Ви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готові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похвалити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себе «тут і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тепер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»?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Якими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словами?</a:t>
            </a:r>
          </a:p>
          <a:p>
            <a:pPr marL="342900" indent="-342900">
              <a:buAutoNum type="arabicPeriod"/>
            </a:pP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Яке «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обмежувальне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»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переконання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(драйвер)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готові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змінити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після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135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заняття</a:t>
            </a:r>
            <a:r>
              <a:rPr lang="ru-RU" sz="1350" dirty="0">
                <a:solidFill>
                  <a:srgbClr val="00206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29E2D90-EFD7-49E2-BD89-8166007B7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17" y="3020466"/>
            <a:ext cx="1686837" cy="238687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4460D1F-AFEB-81B1-A0FC-AD3F21C8B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67" y="3020466"/>
            <a:ext cx="2502748" cy="18822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C03C6-82BD-D9B0-80FA-2D8DC5A5D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323" y="3614756"/>
            <a:ext cx="2125470" cy="1113342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78B862CC-6CF3-9C81-636E-03AFA5F267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308" y="4824590"/>
            <a:ext cx="6862879" cy="147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02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96A0D-5804-2559-F5C6-5F9C66F6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Резюме (зерно) зустрічі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4595630-870B-F6F9-37D6-9A5EA3F8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87DB88-0129-0000-F745-C0329025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6" name="Місце для вмісту 5" descr="Следы ног - шаблоны для вырезания - распечатать и скачать">
            <a:extLst>
              <a:ext uri="{FF2B5EF4-FFF2-40B4-BE49-F238E27FC236}">
                <a16:creationId xmlns:a16="http://schemas.microsoft.com/office/drawing/2014/main" id="{3CA8F6FD-4F05-7530-CB57-F3A6B8E6A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298653"/>
            <a:ext cx="1905000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D28AA5-663D-0846-1877-041E545C75C9}"/>
              </a:ext>
            </a:extLst>
          </p:cNvPr>
          <p:cNvSpPr txBox="1"/>
          <p:nvPr/>
        </p:nvSpPr>
        <p:spPr>
          <a:xfrm>
            <a:off x="405929" y="3710116"/>
            <a:ext cx="3747081" cy="2466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37185">
              <a:lnSpc>
                <a:spcPct val="107000"/>
              </a:lnSpc>
              <a:spcAft>
                <a:spcPts val="600"/>
              </a:spcAft>
            </a:pPr>
            <a:r>
              <a:rPr lang="uk-UA" sz="1350" b="1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Вправа «Слід» 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uk-UA" sz="135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Вид рефлексії: 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особистісна.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uk-UA" sz="1350" i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Форма: </a:t>
            </a: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письмова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07000"/>
              </a:lnSpc>
              <a:buFont typeface="Times New Roman" panose="02020603050405020304" pitchFamily="18" charset="0"/>
              <a:buChar char="-"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Який слід залишив ця ЗУСТРІЧ у моєму житті?</a:t>
            </a:r>
            <a:endParaRPr lang="uk-UA" sz="105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07000"/>
              </a:lnSpc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Який слід я залишила в ЗУСТРІЧІ? У житті інших людей, присутніх на цій події?</a:t>
            </a:r>
            <a:endParaRPr lang="uk-UA" sz="1050" dirty="0"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uk-UA" sz="10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Блок-схема: кілька документів 6">
            <a:extLst>
              <a:ext uri="{FF2B5EF4-FFF2-40B4-BE49-F238E27FC236}">
                <a16:creationId xmlns:a16="http://schemas.microsoft.com/office/drawing/2014/main" id="{BDCA6C5C-7109-D3E4-97D5-B33544384F68}"/>
              </a:ext>
            </a:extLst>
          </p:cNvPr>
          <p:cNvSpPr/>
          <p:nvPr/>
        </p:nvSpPr>
        <p:spPr>
          <a:xfrm>
            <a:off x="4660490" y="1469244"/>
            <a:ext cx="4077581" cy="4243297"/>
          </a:xfrm>
          <a:prstGeom prst="flowChartMultidocumen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>
              <a:lnSpc>
                <a:spcPct val="107000"/>
              </a:lnSpc>
              <a:spcAft>
                <a:spcPts val="600"/>
              </a:spcAft>
            </a:pPr>
            <a:endParaRPr lang="uk-UA" sz="12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uk-UA" sz="135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«Приходимо в цей світ босими, щоби краще видно слід. Наш слід на спільних дорогах. І ходимо, прошкуємо, прямуємо, біжимо, петляємо, плентаємося, кульгаємо - і приходимо туди, куди ведуть усі дороги. І це не Рим, не Крим, і мідні сурми там не грають. Там звіряють наші сліди. І кажуть: «Добротне було взуття , і кілометраж був добрий, і слідів залишено повно. А от де слід?..» </a:t>
            </a: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600"/>
              </a:spcAft>
            </a:pPr>
            <a:r>
              <a:rPr lang="uk-UA" sz="1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МИРОСЛАВ ДОЧИНЕЦЬ</a:t>
            </a:r>
          </a:p>
          <a:p>
            <a:pPr algn="r">
              <a:lnSpc>
                <a:spcPct val="107000"/>
              </a:lnSpc>
              <a:spcAft>
                <a:spcPts val="600"/>
              </a:spcAft>
            </a:pPr>
            <a:endParaRPr lang="uk-UA" sz="1350" i="1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600"/>
              </a:spcAft>
            </a:pPr>
            <a:endParaRPr lang="uk-UA" sz="1350" i="1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600"/>
              </a:spcAft>
            </a:pPr>
            <a:endParaRPr lang="uk-UA" sz="135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957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276924-86D1-7855-58BC-0E71401AC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3703" y="224138"/>
            <a:ext cx="3691270" cy="579009"/>
          </a:xfrm>
        </p:spPr>
        <p:txBody>
          <a:bodyPr>
            <a:normAutofit fontScale="90000"/>
          </a:bodyPr>
          <a:lstStyle/>
          <a:p>
            <a:r>
              <a:rPr lang="uk-UA" sz="3600" dirty="0">
                <a:solidFill>
                  <a:srgbClr val="FFFF00"/>
                </a:solidFill>
              </a:rPr>
              <a:t>Очікування / </a:t>
            </a:r>
            <a:r>
              <a:rPr lang="uk-UA" sz="3600" dirty="0" err="1">
                <a:solidFill>
                  <a:srgbClr val="FFFF00"/>
                </a:solidFill>
              </a:rPr>
              <a:t>цілевизначення</a:t>
            </a:r>
            <a:r>
              <a:rPr lang="uk-UA" sz="36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6" name="Місце для вмісту 5">
            <a:extLst>
              <a:ext uri="{FF2B5EF4-FFF2-40B4-BE49-F238E27FC236}">
                <a16:creationId xmlns:a16="http://schemas.microsoft.com/office/drawing/2014/main" id="{9C0373CF-DA53-D4A8-0E75-D4D8ECD17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6134" y="1951196"/>
            <a:ext cx="3617739" cy="3011015"/>
          </a:xfrm>
          <a:prstGeom prst="rect">
            <a:avLst/>
          </a:prstGeom>
        </p:spPr>
      </p:pic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1C56B01-856D-3F51-4F76-7F93B6BD0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04.06.2026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7F179A-9364-1DC6-6353-E09C21B7F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F661B530-747F-C5C3-CDD7-1020FBCA9C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928807"/>
              </p:ext>
            </p:extLst>
          </p:nvPr>
        </p:nvGraphicFramePr>
        <p:xfrm>
          <a:off x="5133703" y="2156570"/>
          <a:ext cx="3866606" cy="3472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кутник: загнутий кут 8">
            <a:extLst>
              <a:ext uri="{FF2B5EF4-FFF2-40B4-BE49-F238E27FC236}">
                <a16:creationId xmlns:a16="http://schemas.microsoft.com/office/drawing/2014/main" id="{5A46D920-4C7A-B653-3E68-771266F5B56B}"/>
              </a:ext>
            </a:extLst>
          </p:cNvPr>
          <p:cNvSpPr/>
          <p:nvPr/>
        </p:nvSpPr>
        <p:spPr>
          <a:xfrm>
            <a:off x="5909186" y="1120368"/>
            <a:ext cx="2832305" cy="931467"/>
          </a:xfrm>
          <a:prstGeom prst="foldedCorner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i="1" dirty="0">
                <a:solidFill>
                  <a:srgbClr val="002060"/>
                </a:solidFill>
                <a:latin typeface="Century" panose="02040604050505020304" pitchFamily="18" charset="0"/>
              </a:rPr>
              <a:t>Вправа </a:t>
            </a:r>
          </a:p>
          <a:p>
            <a:pPr algn="ctr"/>
            <a:r>
              <a:rPr lang="uk-UA" sz="1400" b="1" i="1" dirty="0">
                <a:solidFill>
                  <a:srgbClr val="002060"/>
                </a:solidFill>
                <a:latin typeface="Century" panose="02040604050505020304" pitchFamily="18" charset="0"/>
              </a:rPr>
              <a:t>«Я хочу, аби рефлексія мені допомогла…»</a:t>
            </a:r>
            <a:endParaRPr lang="uk-UA" sz="1350" b="1" i="1" dirty="0">
              <a:solidFill>
                <a:srgbClr val="002060"/>
              </a:solidFill>
              <a:latin typeface="Century" panose="02040604050505020304" pitchFamily="18" charset="0"/>
            </a:endParaRPr>
          </a:p>
        </p:txBody>
      </p:sp>
      <p:sp>
        <p:nvSpPr>
          <p:cNvPr id="10" name="Прямокутник: загнутий кут 9">
            <a:extLst>
              <a:ext uri="{FF2B5EF4-FFF2-40B4-BE49-F238E27FC236}">
                <a16:creationId xmlns:a16="http://schemas.microsoft.com/office/drawing/2014/main" id="{7004A243-39DB-613A-176B-CF46F7D23C32}"/>
              </a:ext>
            </a:extLst>
          </p:cNvPr>
          <p:cNvSpPr/>
          <p:nvPr/>
        </p:nvSpPr>
        <p:spPr>
          <a:xfrm>
            <a:off x="295654" y="5066826"/>
            <a:ext cx="4749560" cy="1037332"/>
          </a:xfrm>
          <a:prstGeom prst="foldedCorne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1600" b="1" i="1" dirty="0"/>
              <a:t>Ігор Козловський:</a:t>
            </a:r>
          </a:p>
          <a:p>
            <a:r>
              <a:rPr lang="uk-UA" sz="1600" dirty="0"/>
              <a:t>«Текст як путівник, бо ж людина, відкриваючи книгу, ніби йде дорогою. Вона – </a:t>
            </a:r>
            <a:r>
              <a:rPr lang="uk-UA" sz="1600" dirty="0" err="1"/>
              <a:t>путник</a:t>
            </a:r>
            <a:r>
              <a:rPr lang="uk-UA" sz="1600" dirty="0"/>
              <a:t>…»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988E5D-87F0-B43F-A48A-FEC792B907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7705" y="77292"/>
            <a:ext cx="922593" cy="9603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252FF2-E786-C565-681E-D5B91EE184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241" y="60244"/>
            <a:ext cx="1147762" cy="11477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7E6C9DA-E4F8-C93B-FE92-8BB80EF351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206" y="2746519"/>
            <a:ext cx="1596439" cy="20681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C2EA18-D5FA-E015-1C5F-3FBD5F821E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084" y="1208006"/>
            <a:ext cx="209110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53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0553C-9DC4-B8DF-C707-DA344DEE2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3978E-3172-6EAB-BC77-BF46FE76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Мапа та план майстерки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0C7728-07CA-4ABB-CD10-8D4F29C41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7471" y="1155065"/>
            <a:ext cx="4005378" cy="5201286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uk-UA" b="1" dirty="0" err="1">
                <a:solidFill>
                  <a:srgbClr val="002060"/>
                </a:solidFill>
              </a:rPr>
              <a:t>Рефлексійна</a:t>
            </a:r>
            <a:r>
              <a:rPr lang="uk-UA" b="1" dirty="0">
                <a:solidFill>
                  <a:srgbClr val="002060"/>
                </a:solidFill>
              </a:rPr>
              <a:t> розминка</a:t>
            </a:r>
          </a:p>
          <a:p>
            <a:pPr marL="457200" indent="-457200">
              <a:buAutoNum type="arabicPeriod"/>
            </a:pPr>
            <a:r>
              <a:rPr lang="uk-UA" b="1" dirty="0">
                <a:solidFill>
                  <a:srgbClr val="002060"/>
                </a:solidFill>
              </a:rPr>
              <a:t>Розкриття теми:</a:t>
            </a:r>
          </a:p>
          <a:p>
            <a:pPr>
              <a:buFontTx/>
              <a:buChar char="-"/>
            </a:pPr>
            <a:r>
              <a:rPr lang="uk-UA" dirty="0">
                <a:solidFill>
                  <a:srgbClr val="002060"/>
                </a:solidFill>
              </a:rPr>
              <a:t>Поняття «</a:t>
            </a:r>
            <a:r>
              <a:rPr lang="uk-UA" dirty="0" err="1">
                <a:solidFill>
                  <a:srgbClr val="002060"/>
                </a:solidFill>
              </a:rPr>
              <a:t>рефлексійна</a:t>
            </a:r>
            <a:r>
              <a:rPr lang="uk-UA" dirty="0">
                <a:solidFill>
                  <a:srgbClr val="002060"/>
                </a:solidFill>
              </a:rPr>
              <a:t> культура», «рефлексія» через метафори</a:t>
            </a:r>
          </a:p>
          <a:p>
            <a:pPr>
              <a:buFontTx/>
              <a:buChar char="-"/>
            </a:pPr>
            <a:r>
              <a:rPr lang="uk-UA" dirty="0" err="1">
                <a:solidFill>
                  <a:srgbClr val="002060"/>
                </a:solidFill>
              </a:rPr>
              <a:t>Антистратегії</a:t>
            </a:r>
            <a:r>
              <a:rPr lang="uk-UA" dirty="0">
                <a:solidFill>
                  <a:srgbClr val="002060"/>
                </a:solidFill>
              </a:rPr>
              <a:t> </a:t>
            </a:r>
            <a:r>
              <a:rPr lang="uk-UA" dirty="0" err="1">
                <a:solidFill>
                  <a:srgbClr val="002060"/>
                </a:solidFill>
              </a:rPr>
              <a:t>рефлексійної</a:t>
            </a:r>
            <a:r>
              <a:rPr lang="uk-UA" dirty="0">
                <a:solidFill>
                  <a:srgbClr val="002060"/>
                </a:solidFill>
              </a:rPr>
              <a:t> культури </a:t>
            </a:r>
          </a:p>
          <a:p>
            <a:pPr>
              <a:buFontTx/>
              <a:buChar char="-"/>
            </a:pPr>
            <a:r>
              <a:rPr lang="uk-UA" dirty="0">
                <a:solidFill>
                  <a:srgbClr val="002060"/>
                </a:solidFill>
              </a:rPr>
              <a:t>Сходинки та інструменти-навігатори </a:t>
            </a:r>
            <a:r>
              <a:rPr lang="uk-UA" dirty="0" err="1">
                <a:solidFill>
                  <a:srgbClr val="002060"/>
                </a:solidFill>
              </a:rPr>
              <a:t>рефлексійної</a:t>
            </a:r>
            <a:r>
              <a:rPr lang="uk-UA" dirty="0">
                <a:solidFill>
                  <a:srgbClr val="002060"/>
                </a:solidFill>
              </a:rPr>
              <a:t> культури</a:t>
            </a:r>
          </a:p>
          <a:p>
            <a:pPr>
              <a:buFontTx/>
              <a:buChar char="-"/>
            </a:pPr>
            <a:r>
              <a:rPr lang="uk-UA" i="1" dirty="0">
                <a:solidFill>
                  <a:srgbClr val="002060"/>
                </a:solidFill>
              </a:rPr>
              <a:t>Тренажер</a:t>
            </a:r>
            <a:endParaRPr lang="uk-UA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uk-UA" b="1" dirty="0">
                <a:solidFill>
                  <a:srgbClr val="002060"/>
                </a:solidFill>
              </a:rPr>
              <a:t>3. </a:t>
            </a:r>
            <a:r>
              <a:rPr lang="uk-UA" b="1" dirty="0" err="1">
                <a:solidFill>
                  <a:srgbClr val="002060"/>
                </a:solidFill>
              </a:rPr>
              <a:t>Рефлексійні</a:t>
            </a:r>
            <a:r>
              <a:rPr lang="uk-UA" b="1" dirty="0">
                <a:solidFill>
                  <a:srgbClr val="002060"/>
                </a:solidFill>
              </a:rPr>
              <a:t> </a:t>
            </a:r>
            <a:r>
              <a:rPr lang="uk-UA" b="1" dirty="0" err="1">
                <a:solidFill>
                  <a:srgbClr val="002060"/>
                </a:solidFill>
              </a:rPr>
              <a:t>узагальнювальні</a:t>
            </a:r>
            <a:r>
              <a:rPr lang="uk-UA" b="1" dirty="0">
                <a:solidFill>
                  <a:srgbClr val="002060"/>
                </a:solidFill>
              </a:rPr>
              <a:t> вправи</a:t>
            </a:r>
          </a:p>
          <a:p>
            <a:pPr marL="0" indent="0">
              <a:buNone/>
            </a:pPr>
            <a:endParaRPr lang="uk-UA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uk-UA" dirty="0">
              <a:solidFill>
                <a:srgbClr val="002060"/>
              </a:solidFill>
            </a:endParaRPr>
          </a:p>
          <a:p>
            <a:pPr marL="457200" indent="-457200">
              <a:buAutoNum type="arabicPeriod"/>
            </a:pPr>
            <a:endParaRPr lang="uk-UA" dirty="0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63EF086-581A-3B80-72A4-A3791457B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449CB01-AF1F-6A5A-5AC9-87DB86721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229B2C-70F9-88C7-8093-4DDE405C8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499" y="88924"/>
            <a:ext cx="1189702" cy="9746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85CFFD6-D08F-8613-B374-C48066AE2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957" y="3326851"/>
            <a:ext cx="1238756" cy="1238756"/>
          </a:xfrm>
          <a:prstGeom prst="rect">
            <a:avLst/>
          </a:prstGeom>
        </p:spPr>
      </p:pic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0D91A707-9D45-2349-59C7-428B7696AC0C}"/>
              </a:ext>
            </a:extLst>
          </p:cNvPr>
          <p:cNvGrpSpPr/>
          <p:nvPr/>
        </p:nvGrpSpPr>
        <p:grpSpPr>
          <a:xfrm>
            <a:off x="383434" y="1212553"/>
            <a:ext cx="4497277" cy="4960799"/>
            <a:chOff x="383434" y="1212553"/>
            <a:chExt cx="4497277" cy="4960799"/>
          </a:xfrm>
        </p:grpSpPr>
        <p:grpSp>
          <p:nvGrpSpPr>
            <p:cNvPr id="25" name="Групувати 24">
              <a:extLst>
                <a:ext uri="{FF2B5EF4-FFF2-40B4-BE49-F238E27FC236}">
                  <a16:creationId xmlns:a16="http://schemas.microsoft.com/office/drawing/2014/main" id="{A52061DA-DF5A-10D5-DC38-90DBB9406D97}"/>
                </a:ext>
              </a:extLst>
            </p:cNvPr>
            <p:cNvGrpSpPr/>
            <p:nvPr/>
          </p:nvGrpSpPr>
          <p:grpSpPr>
            <a:xfrm>
              <a:off x="383434" y="1212553"/>
              <a:ext cx="4314061" cy="4960799"/>
              <a:chOff x="351612" y="1132230"/>
              <a:chExt cx="4314061" cy="4960799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137346DA-AEB5-90DC-5186-05F8B1B1F5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8005" y="1171901"/>
                <a:ext cx="703859" cy="941927"/>
              </a:xfrm>
              <a:prstGeom prst="rect">
                <a:avLst/>
              </a:prstGeom>
            </p:spPr>
          </p:pic>
          <p:pic>
            <p:nvPicPr>
              <p:cNvPr id="10" name="Рисунок 9">
                <a:extLst>
                  <a:ext uri="{FF2B5EF4-FFF2-40B4-BE49-F238E27FC236}">
                    <a16:creationId xmlns:a16="http://schemas.microsoft.com/office/drawing/2014/main" id="{009C812E-1654-4A87-1470-A75E86118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0921" y="1199015"/>
                <a:ext cx="1260649" cy="941929"/>
              </a:xfrm>
              <a:prstGeom prst="rect">
                <a:avLst/>
              </a:prstGeom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BA9F59F4-22D7-790B-0301-BB4996766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102" y="3221462"/>
                <a:ext cx="848237" cy="1223040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64F2A2B3-89E2-1F9D-3D77-CD16EA9A8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06053" y="4644327"/>
                <a:ext cx="1259620" cy="1256130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1740F630-E811-9034-DE70-A31525A11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15969" y="4571567"/>
                <a:ext cx="1550109" cy="1521462"/>
              </a:xfrm>
              <a:prstGeom prst="rect">
                <a:avLst/>
              </a:prstGeom>
            </p:spPr>
          </p:pic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0438788A-31F3-E04E-0956-500299738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727174" y="3526203"/>
                <a:ext cx="1464532" cy="831221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5C086BA7-9719-07E9-DBED-5B219ED314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211531" y="1132230"/>
                <a:ext cx="1247775" cy="914400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E810E9D2-017C-E081-D309-6218098E6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6861" y="2254362"/>
                <a:ext cx="934718" cy="947349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BEC13AA6-EAE5-1735-07D0-B27CDCD48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1612" y="4552482"/>
                <a:ext cx="1185771" cy="1347975"/>
              </a:xfrm>
              <a:prstGeom prst="rect">
                <a:avLst/>
              </a:prstGeom>
            </p:spPr>
          </p:pic>
        </p:grp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1BAF8B69-AD09-B63F-B6F0-2BD95AF2C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491917" y="2429261"/>
              <a:ext cx="1138496" cy="85277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C0C5251-25F7-F956-0188-1A749C96F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758996" y="2233646"/>
              <a:ext cx="1244002" cy="124400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B1AF6A3-5807-6682-8FDE-3FF9E7C7F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84644" y="2470108"/>
              <a:ext cx="796067" cy="796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7071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>
                <a:solidFill>
                  <a:srgbClr val="FFC000"/>
                </a:solidFill>
              </a:rPr>
              <a:t>Рефлексійна</a:t>
            </a:r>
            <a:r>
              <a:rPr lang="uk-UA" dirty="0">
                <a:solidFill>
                  <a:srgbClr val="FFC000"/>
                </a:solidFill>
              </a:rPr>
              <a:t> </a:t>
            </a:r>
            <a:br>
              <a:rPr lang="uk-UA" dirty="0">
                <a:solidFill>
                  <a:srgbClr val="FFC000"/>
                </a:solidFill>
              </a:rPr>
            </a:br>
            <a:r>
              <a:rPr lang="uk-UA" dirty="0">
                <a:solidFill>
                  <a:srgbClr val="FFC000"/>
                </a:solidFill>
              </a:rPr>
              <a:t>РОЗМИНКА</a:t>
            </a:r>
          </a:p>
        </p:txBody>
      </p:sp>
      <p:sp>
        <p:nvSpPr>
          <p:cNvPr id="1048608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04.06.2026</a:t>
            </a:fld>
            <a:endParaRPr lang="en-US" dirty="0"/>
          </a:p>
        </p:txBody>
      </p:sp>
      <p:sp>
        <p:nvSpPr>
          <p:cNvPr id="1048609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2097174" name="Місце для вмісту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80" y="3970654"/>
            <a:ext cx="4950941" cy="2207864"/>
          </a:xfrm>
          <a:prstGeom prst="rect">
            <a:avLst/>
          </a:prstGeom>
        </p:spPr>
      </p:pic>
      <p:sp>
        <p:nvSpPr>
          <p:cNvPr id="1048612" name="Бульбашка прямої мови: прямокутна з округленими кутами 8"/>
          <p:cNvSpPr/>
          <p:nvPr/>
        </p:nvSpPr>
        <p:spPr>
          <a:xfrm>
            <a:off x="4608839" y="1110918"/>
            <a:ext cx="4254148" cy="1169216"/>
          </a:xfrm>
          <a:prstGeom prst="wedgeRoundRect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400" b="1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Вправа "Продовж речення"</a:t>
            </a:r>
            <a:endParaRPr lang="uk-UA" sz="1400" b="1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uk-UA" sz="105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uk-UA" sz="11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Я хотіла би дізнатися (уточнити, розширити, удосконалити, поглибити, </a:t>
            </a:r>
            <a:r>
              <a:rPr lang="uk-UA" sz="1100" kern="100" dirty="0" err="1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повправлятися</a:t>
            </a:r>
            <a:r>
              <a:rPr lang="uk-UA" sz="11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)...</a:t>
            </a:r>
            <a:endParaRPr lang="uk-UA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uk-UA" sz="11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Ставлю собі таку ціль:...</a:t>
            </a:r>
            <a:endParaRPr lang="uk-UA" sz="110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uk-UA" sz="1100" kern="1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Мені цікаво було би й корисно...</a:t>
            </a:r>
          </a:p>
          <a:p>
            <a:pPr marL="171450" indent="-171450">
              <a:buFontTx/>
              <a:buChar char="-"/>
            </a:pPr>
            <a:endParaRPr lang="uk-UA" sz="1100" kern="100" dirty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uk-UA" sz="1050" kern="1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97175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645" y="972066"/>
            <a:ext cx="1312817" cy="781919"/>
          </a:xfrm>
          <a:prstGeom prst="rect">
            <a:avLst/>
          </a:prstGeom>
        </p:spPr>
      </p:pic>
      <p:pic>
        <p:nvPicPr>
          <p:cNvPr id="2097176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013" y="1433279"/>
            <a:ext cx="4135755" cy="199572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4EB83F-B849-8F2F-5082-9C75258E0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3709" y="4135716"/>
            <a:ext cx="3316511" cy="1036052"/>
          </a:xfrm>
          <a:prstGeom prst="rect">
            <a:avLst/>
          </a:prstGeom>
        </p:spPr>
      </p:pic>
      <p:sp>
        <p:nvSpPr>
          <p:cNvPr id="3" name="Прямокутник: зрізані верхні кути 2">
            <a:extLst>
              <a:ext uri="{FF2B5EF4-FFF2-40B4-BE49-F238E27FC236}">
                <a16:creationId xmlns:a16="http://schemas.microsoft.com/office/drawing/2014/main" id="{6AD9BA7B-CABE-8740-D4F4-60D3BE388878}"/>
              </a:ext>
            </a:extLst>
          </p:cNvPr>
          <p:cNvSpPr/>
          <p:nvPr/>
        </p:nvSpPr>
        <p:spPr>
          <a:xfrm>
            <a:off x="4572000" y="2505826"/>
            <a:ext cx="4254148" cy="1375912"/>
          </a:xfrm>
          <a:prstGeom prst="snip2Same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>
                <a:solidFill>
                  <a:srgbClr val="002060"/>
                </a:solidFill>
              </a:rPr>
              <a:t>Що Ви зазвичай ретельніше і частіше аналізуєте:</a:t>
            </a:r>
          </a:p>
          <a:p>
            <a:r>
              <a:rPr lang="uk-UA" sz="1600" dirty="0">
                <a:solidFill>
                  <a:srgbClr val="002060"/>
                </a:solidFill>
              </a:rPr>
              <a:t>1. Власні емоції.</a:t>
            </a:r>
          </a:p>
          <a:p>
            <a:r>
              <a:rPr lang="uk-UA" sz="1600" dirty="0">
                <a:solidFill>
                  <a:srgbClr val="002060"/>
                </a:solidFill>
              </a:rPr>
              <a:t>2. Свої поведінкові прояви.</a:t>
            </a:r>
          </a:p>
          <a:p>
            <a:r>
              <a:rPr lang="uk-UA" sz="1600" dirty="0">
                <a:solidFill>
                  <a:srgbClr val="002060"/>
                </a:solidFill>
              </a:rPr>
              <a:t>3. Взаємини з іншими.</a:t>
            </a:r>
          </a:p>
          <a:p>
            <a:pPr algn="ctr"/>
            <a:endParaRPr lang="uk-UA" dirty="0"/>
          </a:p>
        </p:txBody>
      </p:sp>
      <p:sp>
        <p:nvSpPr>
          <p:cNvPr id="4" name="Прямокутник: зрізані протилежні кути 3">
            <a:extLst>
              <a:ext uri="{FF2B5EF4-FFF2-40B4-BE49-F238E27FC236}">
                <a16:creationId xmlns:a16="http://schemas.microsoft.com/office/drawing/2014/main" id="{AF14DBD9-81A3-57EE-8B30-2BD3F3302DB8}"/>
              </a:ext>
            </a:extLst>
          </p:cNvPr>
          <p:cNvSpPr/>
          <p:nvPr/>
        </p:nvSpPr>
        <p:spPr>
          <a:xfrm>
            <a:off x="5329085" y="5417574"/>
            <a:ext cx="3647768" cy="840260"/>
          </a:xfrm>
          <a:prstGeom prst="snip2DiagRect">
            <a:avLst/>
          </a:prstGeom>
          <a:scene3d>
            <a:camera prst="perspectiveRelaxedModerately"/>
            <a:lightRig rig="threePt" dir="t"/>
          </a:scene3d>
          <a:sp3d>
            <a:bevelT prst="relaxedInse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/>
              <a:t>Вправа «ПОДЯКА»</a:t>
            </a:r>
          </a:p>
          <a:p>
            <a:pPr algn="ctr"/>
            <a:r>
              <a:rPr lang="uk-UA" dirty="0"/>
              <a:t>За що я вдячна / вдячний роботі?</a:t>
            </a:r>
          </a:p>
          <a:p>
            <a:pPr algn="ctr"/>
            <a:r>
              <a:rPr lang="uk-UA" dirty="0"/>
              <a:t>За що робота вдячна мені?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6B2722-DE5C-6C14-F003-23CD224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507" r="19311" b="6235"/>
          <a:stretch/>
        </p:blipFill>
        <p:spPr>
          <a:xfrm>
            <a:off x="1553497" y="103757"/>
            <a:ext cx="648314" cy="7565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713A36-0A34-D0DE-68A5-E1BA089ACA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621" y="211276"/>
            <a:ext cx="1176982" cy="5829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0B3DBC-C7D4-058C-1DE4-E9D5F9CCF5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2969" y="60004"/>
            <a:ext cx="1238250" cy="9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58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A26C6-1269-DC87-9F9F-3A01DE423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461" y="1068917"/>
            <a:ext cx="7058608" cy="1433181"/>
          </a:xfrm>
        </p:spPr>
        <p:txBody>
          <a:bodyPr>
            <a:noAutofit/>
          </a:bodyPr>
          <a:lstStyle/>
          <a:p>
            <a:pPr algn="r"/>
            <a:r>
              <a:rPr lang="uk-UA" altLang="uk-UA" sz="1600" b="1" i="1" dirty="0">
                <a:solidFill>
                  <a:srgbClr val="7030A0"/>
                </a:solidFill>
              </a:rPr>
              <a:t>Учитися – означає виявляти те,  що ти вже знаєш.</a:t>
            </a:r>
            <a:br>
              <a:rPr lang="uk-UA" altLang="uk-UA" sz="1600" b="1" dirty="0">
                <a:solidFill>
                  <a:srgbClr val="7030A0"/>
                </a:solidFill>
              </a:rPr>
            </a:br>
            <a:r>
              <a:rPr lang="uk-UA" altLang="uk-UA" sz="1600" b="1" i="1" dirty="0">
                <a:solidFill>
                  <a:srgbClr val="7030A0"/>
                </a:solidFill>
              </a:rPr>
              <a:t>Робити – означає демонструвати те, що ти це знаєш.</a:t>
            </a:r>
            <a:br>
              <a:rPr lang="uk-UA" altLang="uk-UA" sz="1600" b="1" dirty="0">
                <a:solidFill>
                  <a:srgbClr val="7030A0"/>
                </a:solidFill>
              </a:rPr>
            </a:br>
            <a:r>
              <a:rPr lang="uk-UA" altLang="uk-UA" sz="1600" b="1" i="1" dirty="0">
                <a:solidFill>
                  <a:srgbClr val="7030A0"/>
                </a:solidFill>
              </a:rPr>
              <a:t>Учити інших – це нагадувати їм, </a:t>
            </a:r>
            <a:br>
              <a:rPr lang="uk-UA" altLang="uk-UA" sz="1600" b="1" i="1" dirty="0">
                <a:solidFill>
                  <a:srgbClr val="7030A0"/>
                </a:solidFill>
              </a:rPr>
            </a:br>
            <a:r>
              <a:rPr lang="uk-UA" altLang="uk-UA" sz="1600" b="1" i="1" dirty="0">
                <a:solidFill>
                  <a:srgbClr val="7030A0"/>
                </a:solidFill>
              </a:rPr>
              <a:t>що вони знають – так само, як ти…</a:t>
            </a:r>
            <a:br>
              <a:rPr lang="uk-UA" altLang="uk-UA" sz="1600" b="1" i="1" dirty="0">
                <a:solidFill>
                  <a:srgbClr val="7030A0"/>
                </a:solidFill>
              </a:rPr>
            </a:br>
            <a:r>
              <a:rPr lang="uk-UA" altLang="uk-UA" sz="1600" b="1" i="1" dirty="0"/>
              <a:t>РИЧАРД БАХ</a:t>
            </a:r>
            <a:endParaRPr lang="uk-UA" sz="1600" dirty="0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979B10B-ABFF-CD80-1225-F28182EB81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4674" y="1785508"/>
            <a:ext cx="4313075" cy="1270512"/>
          </a:xfrm>
        </p:spPr>
        <p:txBody>
          <a:bodyPr/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1800" b="1" i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Неможливо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uk-UA" sz="1800" b="1" i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вирішити проблему, знаходячись на тому рівні, на якому ми її створили</a:t>
            </a:r>
          </a:p>
          <a:p>
            <a:pPr algn="r"/>
            <a:r>
              <a:rPr lang="uk-UA" sz="1800" b="1" i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Альберт </a:t>
            </a:r>
            <a:r>
              <a:rPr lang="uk-UA" sz="1800" b="1" i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Айнштайн</a:t>
            </a:r>
            <a:endParaRPr lang="uk-UA" sz="1800" b="1" i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  <a:p>
            <a:endParaRPr lang="uk-UA" dirty="0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70E7938-F322-9E64-2B4B-7C9E8F98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470AC-149C-4EE0-AA3C-4745CBAC183F}" type="datetime1">
              <a:rPr lang="uk-UA" smtClean="0"/>
              <a:pPr/>
              <a:t>04.06.2026</a:t>
            </a:fld>
            <a:endParaRPr lang="en-US" dirty="0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15A695-AAEC-BB73-5727-676A48962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D0688C-9844-C604-0B59-41F63B385ADB}"/>
              </a:ext>
            </a:extLst>
          </p:cNvPr>
          <p:cNvSpPr txBox="1">
            <a:spLocks noChangeArrowheads="1"/>
          </p:cNvSpPr>
          <p:nvPr/>
        </p:nvSpPr>
        <p:spPr>
          <a:xfrm>
            <a:off x="5047861" y="2554249"/>
            <a:ext cx="3858208" cy="91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Ezarion Light" panose="00000400000000000000" pitchFamily="2" charset="-52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Ezarion Light" panose="00000400000000000000" pitchFamily="2" charset="-52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Ezarion Light" panose="00000400000000000000" pitchFamily="2" charset="-52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Ezarion Light" panose="00000400000000000000" pitchFamily="2" charset="-52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Ezarion Light" panose="00000400000000000000" pitchFamily="2" charset="-52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r>
              <a:rPr lang="uk-UA" sz="1600" b="1" i="1" dirty="0"/>
              <a:t>…</a:t>
            </a:r>
            <a:r>
              <a:rPr lang="uk-UA" sz="1600" b="1" i="1" dirty="0">
                <a:solidFill>
                  <a:schemeClr val="accent6">
                    <a:lumMod val="75000"/>
                  </a:schemeClr>
                </a:solidFill>
              </a:rPr>
              <a:t>точне визначення слів дає змогу </a:t>
            </a:r>
          </a:p>
          <a:p>
            <a:pPr algn="r">
              <a:spcBef>
                <a:spcPts val="0"/>
              </a:spcBef>
            </a:pPr>
            <a:r>
              <a:rPr lang="uk-UA" sz="1600" b="1" i="1" dirty="0">
                <a:solidFill>
                  <a:schemeClr val="accent6">
                    <a:lumMod val="75000"/>
                  </a:schemeClr>
                </a:solidFill>
              </a:rPr>
              <a:t>уникнути половини можливих помилок</a:t>
            </a:r>
          </a:p>
          <a:p>
            <a:pPr algn="r">
              <a:spcBef>
                <a:spcPts val="0"/>
              </a:spcBef>
            </a:pPr>
            <a:r>
              <a:rPr lang="ru-RU" sz="1600" b="1" i="1" dirty="0">
                <a:solidFill>
                  <a:srgbClr val="C00000"/>
                </a:solidFill>
              </a:rPr>
              <a:t>(за Рене Декартом)</a:t>
            </a:r>
            <a:endParaRPr lang="uk-UA" sz="1600" b="1" i="1" dirty="0">
              <a:solidFill>
                <a:srgbClr val="C00000"/>
              </a:solidFill>
            </a:endParaRPr>
          </a:p>
          <a:p>
            <a:pPr algn="r"/>
            <a:endParaRPr lang="ru-RU" altLang="uk-UA" sz="3600" b="1" i="1" dirty="0">
              <a:solidFill>
                <a:srgbClr val="9933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FC12BF-A172-6806-A50E-4C3B8C14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8677" y="6457"/>
            <a:ext cx="1070437" cy="1070437"/>
          </a:xfrm>
          <a:prstGeom prst="rect">
            <a:avLst/>
          </a:prstGeom>
        </p:spPr>
      </p:pic>
      <p:grpSp>
        <p:nvGrpSpPr>
          <p:cNvPr id="23" name="Групувати 22">
            <a:extLst>
              <a:ext uri="{FF2B5EF4-FFF2-40B4-BE49-F238E27FC236}">
                <a16:creationId xmlns:a16="http://schemas.microsoft.com/office/drawing/2014/main" id="{C621FCDF-0E4D-3114-574F-C877556BFD59}"/>
              </a:ext>
            </a:extLst>
          </p:cNvPr>
          <p:cNvGrpSpPr/>
          <p:nvPr/>
        </p:nvGrpSpPr>
        <p:grpSpPr>
          <a:xfrm>
            <a:off x="153740" y="3314904"/>
            <a:ext cx="8667181" cy="2908915"/>
            <a:chOff x="153740" y="3314904"/>
            <a:chExt cx="8667181" cy="2908915"/>
          </a:xfrm>
        </p:grpSpPr>
        <p:grpSp>
          <p:nvGrpSpPr>
            <p:cNvPr id="21" name="Групувати 20">
              <a:extLst>
                <a:ext uri="{FF2B5EF4-FFF2-40B4-BE49-F238E27FC236}">
                  <a16:creationId xmlns:a16="http://schemas.microsoft.com/office/drawing/2014/main" id="{05102896-BE27-3693-751E-1309054A4CC8}"/>
                </a:ext>
              </a:extLst>
            </p:cNvPr>
            <p:cNvGrpSpPr/>
            <p:nvPr/>
          </p:nvGrpSpPr>
          <p:grpSpPr>
            <a:xfrm>
              <a:off x="153740" y="4543722"/>
              <a:ext cx="7249950" cy="1680097"/>
              <a:chOff x="227046" y="4519126"/>
              <a:chExt cx="7249950" cy="1680097"/>
            </a:xfrm>
          </p:grpSpPr>
          <p:cxnSp>
            <p:nvCxnSpPr>
              <p:cNvPr id="11" name="Пряма зі стрілкою 10">
                <a:extLst>
                  <a:ext uri="{FF2B5EF4-FFF2-40B4-BE49-F238E27FC236}">
                    <a16:creationId xmlns:a16="http://schemas.microsoft.com/office/drawing/2014/main" id="{5C871BA9-615B-9C28-5D58-20C602BFC97F}"/>
                  </a:ext>
                </a:extLst>
              </p:cNvPr>
              <p:cNvCxnSpPr/>
              <p:nvPr/>
            </p:nvCxnSpPr>
            <p:spPr>
              <a:xfrm flipV="1">
                <a:off x="1235143" y="4519126"/>
                <a:ext cx="0" cy="5784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 зі стрілкою 11">
                <a:extLst>
                  <a:ext uri="{FF2B5EF4-FFF2-40B4-BE49-F238E27FC236}">
                    <a16:creationId xmlns:a16="http://schemas.microsoft.com/office/drawing/2014/main" id="{6D15920F-AD71-A5E6-744F-48BA7A1CACDC}"/>
                  </a:ext>
                </a:extLst>
              </p:cNvPr>
              <p:cNvCxnSpPr/>
              <p:nvPr/>
            </p:nvCxnSpPr>
            <p:spPr>
              <a:xfrm flipV="1">
                <a:off x="1956071" y="4688244"/>
                <a:ext cx="0" cy="5784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 зі стрілкою 12">
                <a:extLst>
                  <a:ext uri="{FF2B5EF4-FFF2-40B4-BE49-F238E27FC236}">
                    <a16:creationId xmlns:a16="http://schemas.microsoft.com/office/drawing/2014/main" id="{5A90CFFA-58C1-36E0-3411-5301536CD3C4}"/>
                  </a:ext>
                </a:extLst>
              </p:cNvPr>
              <p:cNvCxnSpPr/>
              <p:nvPr/>
            </p:nvCxnSpPr>
            <p:spPr>
              <a:xfrm flipV="1">
                <a:off x="3371850" y="4585865"/>
                <a:ext cx="0" cy="5784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 зі стрілкою 13">
                <a:extLst>
                  <a:ext uri="{FF2B5EF4-FFF2-40B4-BE49-F238E27FC236}">
                    <a16:creationId xmlns:a16="http://schemas.microsoft.com/office/drawing/2014/main" id="{6CDE2A7D-94C7-A817-B77F-8C0F8E02070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47861" y="4595378"/>
                <a:ext cx="0" cy="38211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 зі стрілкою 14">
                <a:extLst>
                  <a:ext uri="{FF2B5EF4-FFF2-40B4-BE49-F238E27FC236}">
                    <a16:creationId xmlns:a16="http://schemas.microsoft.com/office/drawing/2014/main" id="{CF2E5B2D-A122-5235-25AC-3BB779FC4B7E}"/>
                  </a:ext>
                </a:extLst>
              </p:cNvPr>
              <p:cNvCxnSpPr/>
              <p:nvPr/>
            </p:nvCxnSpPr>
            <p:spPr>
              <a:xfrm flipV="1">
                <a:off x="6234832" y="4625530"/>
                <a:ext cx="0" cy="5784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Прямокутник 15">
                <a:extLst>
                  <a:ext uri="{FF2B5EF4-FFF2-40B4-BE49-F238E27FC236}">
                    <a16:creationId xmlns:a16="http://schemas.microsoft.com/office/drawing/2014/main" id="{7F11F814-E6B0-3560-B6A3-73287B1231C1}"/>
                  </a:ext>
                </a:extLst>
              </p:cNvPr>
              <p:cNvSpPr/>
              <p:nvPr/>
            </p:nvSpPr>
            <p:spPr>
              <a:xfrm>
                <a:off x="1589027" y="5294030"/>
                <a:ext cx="1334271" cy="69145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 dirty="0">
                    <a:solidFill>
                      <a:srgbClr val="002060"/>
                    </a:solidFill>
                  </a:rPr>
                  <a:t>Знання, уміння, ставлення</a:t>
                </a:r>
              </a:p>
            </p:txBody>
          </p:sp>
          <p:sp>
            <p:nvSpPr>
              <p:cNvPr id="17" name="Прямокутник 16">
                <a:extLst>
                  <a:ext uri="{FF2B5EF4-FFF2-40B4-BE49-F238E27FC236}">
                    <a16:creationId xmlns:a16="http://schemas.microsoft.com/office/drawing/2014/main" id="{4C3AE51E-5049-7506-B95A-3C61DADBB25F}"/>
                  </a:ext>
                </a:extLst>
              </p:cNvPr>
              <p:cNvSpPr/>
              <p:nvPr/>
            </p:nvSpPr>
            <p:spPr>
              <a:xfrm>
                <a:off x="227046" y="5122049"/>
                <a:ext cx="1277697" cy="69145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 dirty="0">
                    <a:solidFill>
                      <a:srgbClr val="002060"/>
                    </a:solidFill>
                  </a:rPr>
                  <a:t>Інтеграція, комплекс</a:t>
                </a:r>
              </a:p>
            </p:txBody>
          </p:sp>
          <p:sp>
            <p:nvSpPr>
              <p:cNvPr id="18" name="Прямокутник 17">
                <a:extLst>
                  <a:ext uri="{FF2B5EF4-FFF2-40B4-BE49-F238E27FC236}">
                    <a16:creationId xmlns:a16="http://schemas.microsoft.com/office/drawing/2014/main" id="{7C7BA67F-CE39-31D8-B0CE-5681E0FA8D11}"/>
                  </a:ext>
                </a:extLst>
              </p:cNvPr>
              <p:cNvSpPr/>
              <p:nvPr/>
            </p:nvSpPr>
            <p:spPr>
              <a:xfrm>
                <a:off x="3024011" y="5164363"/>
                <a:ext cx="1334271" cy="69145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 dirty="0">
                    <a:solidFill>
                      <a:srgbClr val="002060"/>
                    </a:solidFill>
                  </a:rPr>
                  <a:t>Готовність, здатність, прагнення</a:t>
                </a:r>
              </a:p>
            </p:txBody>
          </p:sp>
          <p:sp>
            <p:nvSpPr>
              <p:cNvPr id="19" name="Прямокутник 18">
                <a:extLst>
                  <a:ext uri="{FF2B5EF4-FFF2-40B4-BE49-F238E27FC236}">
                    <a16:creationId xmlns:a16="http://schemas.microsoft.com/office/drawing/2014/main" id="{3ECECED9-F186-4600-4E09-3F996BF0BBD9}"/>
                  </a:ext>
                </a:extLst>
              </p:cNvPr>
              <p:cNvSpPr/>
              <p:nvPr/>
            </p:nvSpPr>
            <p:spPr>
              <a:xfrm>
                <a:off x="4458995" y="5026465"/>
                <a:ext cx="1334265" cy="950791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 dirty="0">
                    <a:solidFill>
                      <a:srgbClr val="002060"/>
                    </a:solidFill>
                  </a:rPr>
                  <a:t>Здійснення рефлексії</a:t>
                </a:r>
              </a:p>
            </p:txBody>
          </p:sp>
          <p:sp>
            <p:nvSpPr>
              <p:cNvPr id="20" name="Прямокутник 19">
                <a:extLst>
                  <a:ext uri="{FF2B5EF4-FFF2-40B4-BE49-F238E27FC236}">
                    <a16:creationId xmlns:a16="http://schemas.microsoft.com/office/drawing/2014/main" id="{5616EC7F-0C01-7D75-889E-271219AA7C85}"/>
                  </a:ext>
                </a:extLst>
              </p:cNvPr>
              <p:cNvSpPr/>
              <p:nvPr/>
            </p:nvSpPr>
            <p:spPr>
              <a:xfrm>
                <a:off x="5893974" y="5097624"/>
                <a:ext cx="1583022" cy="1101599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1600" b="1" dirty="0">
                    <a:solidFill>
                      <a:srgbClr val="002060"/>
                    </a:solidFill>
                  </a:rPr>
                  <a:t>Світогляд / картина Світу / педагогічні цінності</a:t>
                </a:r>
              </a:p>
            </p:txBody>
          </p:sp>
        </p:grpSp>
        <p:sp>
          <p:nvSpPr>
            <p:cNvPr id="6" name="Прямокутник 5">
              <a:extLst>
                <a:ext uri="{FF2B5EF4-FFF2-40B4-BE49-F238E27FC236}">
                  <a16:creationId xmlns:a16="http://schemas.microsoft.com/office/drawing/2014/main" id="{A703F161-EA78-1FAF-224B-46100A96EE3B}"/>
                </a:ext>
              </a:extLst>
            </p:cNvPr>
            <p:cNvSpPr/>
            <p:nvPr/>
          </p:nvSpPr>
          <p:spPr>
            <a:xfrm>
              <a:off x="403123" y="3314904"/>
              <a:ext cx="8288590" cy="1228818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uk-UA" sz="1600" b="1" dirty="0">
                  <a:solidFill>
                    <a:srgbClr val="002060"/>
                  </a:solidFill>
                </a:rPr>
                <a:t>РЕФЛЕКСІЙНА КУЛЬТУРА ПЕДАГОГА – інтегративне утворення, комплекс спеціальних знань, умінь і ставлень, які забезпечують готовність, здатність і прагнення здійснювати рефлексію на основі педагогічних цінностей, урахування фахової специфіки з метою особистісного й професійного самовдосконалення, підвищення ефективності педагогічної діяльності. </a:t>
              </a:r>
            </a:p>
          </p:txBody>
        </p:sp>
        <p:cxnSp>
          <p:nvCxnSpPr>
            <p:cNvPr id="10" name="Пряма зі стрілкою 9">
              <a:extLst>
                <a:ext uri="{FF2B5EF4-FFF2-40B4-BE49-F238E27FC236}">
                  <a16:creationId xmlns:a16="http://schemas.microsoft.com/office/drawing/2014/main" id="{B0306C41-79FC-8026-BFA3-A244B6A9007A}"/>
                </a:ext>
              </a:extLst>
            </p:cNvPr>
            <p:cNvCxnSpPr/>
            <p:nvPr/>
          </p:nvCxnSpPr>
          <p:spPr>
            <a:xfrm flipV="1">
              <a:off x="8515350" y="4610461"/>
              <a:ext cx="0" cy="5784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Прямокутник 21">
              <a:extLst>
                <a:ext uri="{FF2B5EF4-FFF2-40B4-BE49-F238E27FC236}">
                  <a16:creationId xmlns:a16="http://schemas.microsoft.com/office/drawing/2014/main" id="{E9826D22-278F-D56F-54A9-0EEBF825C23C}"/>
                </a:ext>
              </a:extLst>
            </p:cNvPr>
            <p:cNvSpPr/>
            <p:nvPr/>
          </p:nvSpPr>
          <p:spPr>
            <a:xfrm>
              <a:off x="7486650" y="5252897"/>
              <a:ext cx="1334271" cy="69145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НАВІЩО?</a:t>
              </a:r>
            </a:p>
            <a:p>
              <a:pPr algn="ctr"/>
              <a:r>
                <a:rPr lang="uk-UA" sz="1600" b="1" dirty="0">
                  <a:solidFill>
                    <a:srgbClr val="002060"/>
                  </a:solidFill>
                </a:rPr>
                <a:t>Мета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6088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>
                <a:solidFill>
                  <a:srgbClr val="FFC000"/>
                </a:solidFill>
              </a:rPr>
              <a:t>Навіщо мені рефлексія?</a:t>
            </a:r>
          </a:p>
        </p:txBody>
      </p:sp>
      <p:sp>
        <p:nvSpPr>
          <p:cNvPr id="1048608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25783-8B3C-47F3-91DA-535AF69D2A23}" type="datetime1">
              <a:rPr lang="uk-UA" smtClean="0"/>
              <a:t>04.06.2026</a:t>
            </a:fld>
            <a:endParaRPr lang="en-US" dirty="0"/>
          </a:p>
        </p:txBody>
      </p:sp>
      <p:sp>
        <p:nvSpPr>
          <p:cNvPr id="1048609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ПІБ доповідача, посада</a:t>
            </a:r>
            <a:endParaRPr lang="en-US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B6F1AB-8E7C-9EA4-E6A4-954F5DFB4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94" y="1112619"/>
            <a:ext cx="8223811" cy="4098478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527CD9C-71AB-C82D-D3B3-E130C6280F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57439508"/>
              </p:ext>
            </p:extLst>
          </p:nvPr>
        </p:nvGraphicFramePr>
        <p:xfrm>
          <a:off x="361949" y="4956752"/>
          <a:ext cx="8321955" cy="1577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12626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Заголовок 1"/>
          <p:cNvSpPr>
            <a:spLocks noGrp="1"/>
          </p:cNvSpPr>
          <p:nvPr>
            <p:ph type="title"/>
          </p:nvPr>
        </p:nvSpPr>
        <p:spPr>
          <a:xfrm>
            <a:off x="1862018" y="1226254"/>
            <a:ext cx="6004014" cy="434102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</a:rPr>
              <a:t>Лат.</a:t>
            </a:r>
            <a:r>
              <a:rPr lang="en-US" b="1" dirty="0">
                <a:solidFill>
                  <a:srgbClr val="C00000"/>
                </a:solidFill>
              </a:rPr>
              <a:t> –</a:t>
            </a:r>
            <a:r>
              <a:rPr lang="uk-UA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reflekxio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uk-UA" b="1" dirty="0">
                <a:solidFill>
                  <a:srgbClr val="C00000"/>
                </a:solidFill>
              </a:rPr>
              <a:t>«звернення назад»</a:t>
            </a:r>
          </a:p>
        </p:txBody>
      </p:sp>
      <p:sp>
        <p:nvSpPr>
          <p:cNvPr id="1048614" name="Заголовок 1"/>
          <p:cNvSpPr txBox="1"/>
          <p:nvPr/>
        </p:nvSpPr>
        <p:spPr>
          <a:xfrm>
            <a:off x="2831690" y="1671657"/>
            <a:ext cx="2786042" cy="853588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 fontScale="60682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3300" b="1" dirty="0" err="1">
                <a:solidFill>
                  <a:srgbClr val="002060"/>
                </a:solidFill>
              </a:rPr>
              <a:t>Англ</a:t>
            </a:r>
            <a:r>
              <a:rPr lang="uk-UA" sz="3300" b="1" dirty="0">
                <a:solidFill>
                  <a:srgbClr val="002060"/>
                </a:solidFill>
              </a:rPr>
              <a:t>.</a:t>
            </a:r>
            <a:r>
              <a:rPr lang="en-US" sz="3300" b="1" dirty="0">
                <a:solidFill>
                  <a:srgbClr val="002060"/>
                </a:solidFill>
              </a:rPr>
              <a:t> –</a:t>
            </a:r>
            <a:r>
              <a:rPr lang="uk-UA" sz="3300" b="1" dirty="0">
                <a:solidFill>
                  <a:srgbClr val="002060"/>
                </a:solidFill>
              </a:rPr>
              <a:t> </a:t>
            </a:r>
            <a:r>
              <a:rPr lang="en-US" sz="3300" b="1" dirty="0">
                <a:solidFill>
                  <a:srgbClr val="002060"/>
                </a:solidFill>
              </a:rPr>
              <a:t>to reflect upon </a:t>
            </a:r>
            <a:r>
              <a:rPr lang="uk-UA" sz="3300" b="1" dirty="0">
                <a:solidFill>
                  <a:srgbClr val="002060"/>
                </a:solidFill>
              </a:rPr>
              <a:t>«розмірковувати над»</a:t>
            </a:r>
          </a:p>
        </p:txBody>
      </p:sp>
      <p:pic>
        <p:nvPicPr>
          <p:cNvPr id="2097177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6" y="1388632"/>
            <a:ext cx="1525086" cy="2033131"/>
          </a:xfrm>
          <a:prstGeom prst="rect">
            <a:avLst/>
          </a:prstGeom>
        </p:spPr>
      </p:pic>
      <p:sp>
        <p:nvSpPr>
          <p:cNvPr id="1048615" name="Прямокутник: загнутий кут 6"/>
          <p:cNvSpPr/>
          <p:nvPr/>
        </p:nvSpPr>
        <p:spPr>
          <a:xfrm>
            <a:off x="1802182" y="4173511"/>
            <a:ext cx="5295866" cy="1862130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Рефлексія - </a:t>
            </a:r>
            <a:r>
              <a:rPr lang="uk-UA" b="1" dirty="0" err="1">
                <a:solidFill>
                  <a:schemeClr val="accent2">
                    <a:lumMod val="50000"/>
                  </a:schemeClr>
                </a:solidFill>
              </a:rPr>
              <a:t>мисленнєвий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 процес, спрямований на аналіз, розуміння, усвідомлення себе, власних дій, поведінки, мовлення, досвіду, </a:t>
            </a:r>
          </a:p>
          <a:p>
            <a:pPr algn="ctr"/>
            <a:r>
              <a:rPr lang="uk-UA" b="1" dirty="0" err="1">
                <a:solidFill>
                  <a:schemeClr val="accent2">
                    <a:lumMod val="50000"/>
                  </a:schemeClr>
                </a:solidFill>
              </a:rPr>
              <a:t>відчуттів</a:t>
            </a:r>
            <a:r>
              <a:rPr lang="uk-UA" b="1" dirty="0">
                <a:solidFill>
                  <a:schemeClr val="accent2">
                    <a:lumMod val="50000"/>
                  </a:schemeClr>
                </a:solidFill>
              </a:rPr>
              <a:t>, станів, здібностей, характеру, стосунків з іншими, власних задач, призначення.</a:t>
            </a:r>
            <a:endParaRPr lang="uk-UA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97178" name="Picture 2" descr="C:\Users\Инна\Desktop\картинки фестиваль перспектива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9448" y="911422"/>
            <a:ext cx="1486022" cy="111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9" name="Рисунок 1"/>
          <p:cNvPicPr>
            <a:picLocks noChangeAspect="1"/>
          </p:cNvPicPr>
          <p:nvPr/>
        </p:nvPicPr>
        <p:blipFill rotWithShape="1">
          <a:blip r:embed="rId4"/>
          <a:srcRect l="18506" r="4647"/>
          <a:stretch>
            <a:fillRect/>
          </a:stretch>
        </p:blipFill>
        <p:spPr>
          <a:xfrm>
            <a:off x="5468676" y="2056579"/>
            <a:ext cx="1849466" cy="1605242"/>
          </a:xfrm>
          <a:prstGeom prst="rect">
            <a:avLst/>
          </a:prstGeom>
        </p:spPr>
      </p:pic>
      <p:pic>
        <p:nvPicPr>
          <p:cNvPr id="2097181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089" y="2355717"/>
            <a:ext cx="1618236" cy="1676030"/>
          </a:xfrm>
          <a:prstGeom prst="rect">
            <a:avLst/>
          </a:prstGeom>
        </p:spPr>
      </p:pic>
      <p:pic>
        <p:nvPicPr>
          <p:cNvPr id="2097182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7073" y="2405198"/>
            <a:ext cx="1428963" cy="1404495"/>
          </a:xfrm>
          <a:prstGeom prst="rect">
            <a:avLst/>
          </a:prstGeom>
        </p:spPr>
      </p:pic>
      <p:sp>
        <p:nvSpPr>
          <p:cNvPr id="1048616" name="Сувій: горизонтальний 12"/>
          <p:cNvSpPr/>
          <p:nvPr/>
        </p:nvSpPr>
        <p:spPr>
          <a:xfrm>
            <a:off x="4328642" y="89678"/>
            <a:ext cx="3180806" cy="857498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entury Schoolbook" panose="02040604050505020304" pitchFamily="18" charset="0"/>
              </a:rPr>
              <a:t>РЕФЛЕКСІЯ</a:t>
            </a:r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C4B80E58-B8F1-BB96-9956-EA3DBB051F1A}"/>
              </a:ext>
            </a:extLst>
          </p:cNvPr>
          <p:cNvSpPr/>
          <p:nvPr/>
        </p:nvSpPr>
        <p:spPr>
          <a:xfrm>
            <a:off x="363794" y="3809693"/>
            <a:ext cx="1189703" cy="585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Рефлекс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AE6FF6BD-5237-5850-ED8F-CFB4AB13BA87}"/>
              </a:ext>
            </a:extLst>
          </p:cNvPr>
          <p:cNvSpPr/>
          <p:nvPr/>
        </p:nvSpPr>
        <p:spPr>
          <a:xfrm>
            <a:off x="347307" y="4595651"/>
            <a:ext cx="1189703" cy="58532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Релакс</a:t>
            </a:r>
            <a:r>
              <a:rPr lang="uk-UA" dirty="0"/>
              <a:t> 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059FC71C-13DD-D3CF-D4D2-5CF78F18C101}"/>
              </a:ext>
            </a:extLst>
          </p:cNvPr>
          <p:cNvSpPr/>
          <p:nvPr/>
        </p:nvSpPr>
        <p:spPr>
          <a:xfrm>
            <a:off x="118689" y="5381609"/>
            <a:ext cx="1704702" cy="8542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err="1"/>
              <a:t>Румінація</a:t>
            </a:r>
            <a:r>
              <a:rPr lang="uk-UA" dirty="0"/>
              <a:t> (</a:t>
            </a:r>
            <a:r>
              <a:rPr lang="uk-UA" dirty="0" err="1"/>
              <a:t>самокопання</a:t>
            </a:r>
            <a:r>
              <a:rPr lang="uk-UA" dirty="0"/>
              <a:t>)</a:t>
            </a:r>
          </a:p>
        </p:txBody>
      </p: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BB64AFDD-9D13-588A-B5D9-705660D53212}"/>
              </a:ext>
            </a:extLst>
          </p:cNvPr>
          <p:cNvGrpSpPr/>
          <p:nvPr/>
        </p:nvGrpSpPr>
        <p:grpSpPr>
          <a:xfrm>
            <a:off x="612479" y="4636721"/>
            <a:ext cx="645804" cy="503185"/>
            <a:chOff x="4231488" y="2970515"/>
            <a:chExt cx="645804" cy="503185"/>
          </a:xfrm>
        </p:grpSpPr>
        <p:cxnSp>
          <p:nvCxnSpPr>
            <p:cNvPr id="6" name="Пряма сполучна лінія 5">
              <a:extLst>
                <a:ext uri="{FF2B5EF4-FFF2-40B4-BE49-F238E27FC236}">
                  <a16:creationId xmlns:a16="http://schemas.microsoft.com/office/drawing/2014/main" id="{AEC06015-51D1-82F3-2F7E-8C338436BF7C}"/>
                </a:ext>
              </a:extLst>
            </p:cNvPr>
            <p:cNvCxnSpPr>
              <a:cxnSpLocks/>
            </p:cNvCxnSpPr>
            <p:nvPr/>
          </p:nvCxnSpPr>
          <p:spPr>
            <a:xfrm>
              <a:off x="4231488" y="3083292"/>
              <a:ext cx="645804" cy="3904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Пряма сполучна лінія 6">
              <a:extLst>
                <a:ext uri="{FF2B5EF4-FFF2-40B4-BE49-F238E27FC236}">
                  <a16:creationId xmlns:a16="http://schemas.microsoft.com/office/drawing/2014/main" id="{1971E346-AE3C-6A6F-5D8F-7F507D92FD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23138" y="2970515"/>
              <a:ext cx="547377" cy="5031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29D94C17-1FFB-1656-13FC-EC1535241D37}"/>
              </a:ext>
            </a:extLst>
          </p:cNvPr>
          <p:cNvGrpSpPr/>
          <p:nvPr/>
        </p:nvGrpSpPr>
        <p:grpSpPr>
          <a:xfrm>
            <a:off x="619256" y="3865530"/>
            <a:ext cx="645804" cy="503185"/>
            <a:chOff x="4231488" y="2970515"/>
            <a:chExt cx="645804" cy="503185"/>
          </a:xfrm>
        </p:grpSpPr>
        <p:cxnSp>
          <p:nvCxnSpPr>
            <p:cNvPr id="16" name="Пряма сполучна лінія 15">
              <a:extLst>
                <a:ext uri="{FF2B5EF4-FFF2-40B4-BE49-F238E27FC236}">
                  <a16:creationId xmlns:a16="http://schemas.microsoft.com/office/drawing/2014/main" id="{F19BAF87-9024-95CE-2149-51F850CDF8AF}"/>
                </a:ext>
              </a:extLst>
            </p:cNvPr>
            <p:cNvCxnSpPr>
              <a:cxnSpLocks/>
            </p:cNvCxnSpPr>
            <p:nvPr/>
          </p:nvCxnSpPr>
          <p:spPr>
            <a:xfrm>
              <a:off x="4231488" y="3083292"/>
              <a:ext cx="645804" cy="3904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Пряма сполучна лінія 16">
              <a:extLst>
                <a:ext uri="{FF2B5EF4-FFF2-40B4-BE49-F238E27FC236}">
                  <a16:creationId xmlns:a16="http://schemas.microsoft.com/office/drawing/2014/main" id="{AA35A392-039A-B0F7-CD4F-1440329802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23138" y="2970515"/>
              <a:ext cx="547377" cy="5031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622D3E9A-FC4C-8F8B-B9F9-15A5B46B357F}"/>
              </a:ext>
            </a:extLst>
          </p:cNvPr>
          <p:cNvGrpSpPr/>
          <p:nvPr/>
        </p:nvGrpSpPr>
        <p:grpSpPr>
          <a:xfrm>
            <a:off x="605702" y="5582715"/>
            <a:ext cx="645804" cy="503185"/>
            <a:chOff x="4231488" y="2970515"/>
            <a:chExt cx="645804" cy="503185"/>
          </a:xfrm>
        </p:grpSpPr>
        <p:cxnSp>
          <p:nvCxnSpPr>
            <p:cNvPr id="19" name="Пряма сполучна лінія 18">
              <a:extLst>
                <a:ext uri="{FF2B5EF4-FFF2-40B4-BE49-F238E27FC236}">
                  <a16:creationId xmlns:a16="http://schemas.microsoft.com/office/drawing/2014/main" id="{5DFE0BC6-871C-C555-2BF9-C3D01ABFDE36}"/>
                </a:ext>
              </a:extLst>
            </p:cNvPr>
            <p:cNvCxnSpPr>
              <a:cxnSpLocks/>
            </p:cNvCxnSpPr>
            <p:nvPr/>
          </p:nvCxnSpPr>
          <p:spPr>
            <a:xfrm>
              <a:off x="4231488" y="3083292"/>
              <a:ext cx="645804" cy="3904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Пряма сполучна лінія 19">
              <a:extLst>
                <a:ext uri="{FF2B5EF4-FFF2-40B4-BE49-F238E27FC236}">
                  <a16:creationId xmlns:a16="http://schemas.microsoft.com/office/drawing/2014/main" id="{467945BE-AADF-0441-6AE0-C5EAD188D6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23138" y="2970515"/>
              <a:ext cx="547377" cy="5031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1" name="Групувати 20">
            <a:extLst>
              <a:ext uri="{FF2B5EF4-FFF2-40B4-BE49-F238E27FC236}">
                <a16:creationId xmlns:a16="http://schemas.microsoft.com/office/drawing/2014/main" id="{7A965551-2320-C67A-E0C6-833A459E5AAB}"/>
              </a:ext>
            </a:extLst>
          </p:cNvPr>
          <p:cNvGrpSpPr/>
          <p:nvPr/>
        </p:nvGrpSpPr>
        <p:grpSpPr>
          <a:xfrm>
            <a:off x="7098048" y="4286725"/>
            <a:ext cx="1917988" cy="1605242"/>
            <a:chOff x="6877859" y="4283877"/>
            <a:chExt cx="2049086" cy="1542383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68F2C36-29AB-4032-9BE1-0134F83EA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7859" y="4283877"/>
              <a:ext cx="2049086" cy="1542383"/>
            </a:xfrm>
            <a:prstGeom prst="rect">
              <a:avLst/>
            </a:prstGeom>
          </p:spPr>
        </p:pic>
        <p:sp>
          <p:nvSpPr>
            <p:cNvPr id="23" name="Прямокутник: округлені кути 22">
              <a:extLst>
                <a:ext uri="{FF2B5EF4-FFF2-40B4-BE49-F238E27FC236}">
                  <a16:creationId xmlns:a16="http://schemas.microsoft.com/office/drawing/2014/main" id="{BA7E70BD-9333-B9E8-D6C3-5A0312A70E8F}"/>
                </a:ext>
              </a:extLst>
            </p:cNvPr>
            <p:cNvSpPr/>
            <p:nvPr/>
          </p:nvSpPr>
          <p:spPr>
            <a:xfrm>
              <a:off x="7298486" y="4658573"/>
              <a:ext cx="1207832" cy="618821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100" dirty="0">
                  <a:solidFill>
                    <a:srgbClr val="002060"/>
                  </a:solidFill>
                </a:rPr>
                <a:t>Мій асоціативний образ рефлексії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g21b7ccbc55c_0_42"/>
          <p:cNvGrpSpPr/>
          <p:nvPr/>
        </p:nvGrpSpPr>
        <p:grpSpPr>
          <a:xfrm>
            <a:off x="8128066" y="4521625"/>
            <a:ext cx="382253" cy="383966"/>
            <a:chOff x="1813" y="0"/>
            <a:chExt cx="809173" cy="812800"/>
          </a:xfrm>
        </p:grpSpPr>
        <p:sp>
          <p:nvSpPr>
            <p:cNvPr id="229" name="Google Shape;229;g21b7ccbc55c_0_4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 extrusionOk="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3A6A1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900"/>
            </a:p>
          </p:txBody>
        </p:sp>
        <p:sp>
          <p:nvSpPr>
            <p:cNvPr id="230" name="Google Shape;230;g21b7ccbc55c_0_42"/>
            <p:cNvSpPr txBox="1"/>
            <p:nvPr/>
          </p:nvSpPr>
          <p:spPr>
            <a:xfrm>
              <a:off x="76200" y="19050"/>
              <a:ext cx="660300" cy="71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204111"/>
                </a:lnSpc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g21b7ccbc55c_0_42"/>
          <p:cNvSpPr txBox="1"/>
          <p:nvPr/>
        </p:nvSpPr>
        <p:spPr>
          <a:xfrm>
            <a:off x="1293770" y="107713"/>
            <a:ext cx="3136950" cy="914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0011"/>
              </a:lnSpc>
            </a:pPr>
            <a:r>
              <a:rPr lang="uk-UA" sz="2700" dirty="0">
                <a:solidFill>
                  <a:srgbClr val="FF914D"/>
                </a:solidFill>
                <a:latin typeface="Raleway Black"/>
                <a:ea typeface="Raleway Black"/>
                <a:cs typeface="Raleway Black"/>
                <a:sym typeface="Raleway Black"/>
              </a:rPr>
              <a:t>ВИДИ й ФОРМИ РЕФЛЕКСІЇ</a:t>
            </a:r>
            <a:endParaRPr sz="500" dirty="0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35D32E49-69DF-5270-FAA8-81FEF29D5167}"/>
              </a:ext>
            </a:extLst>
          </p:cNvPr>
          <p:cNvGrpSpPr/>
          <p:nvPr/>
        </p:nvGrpSpPr>
        <p:grpSpPr>
          <a:xfrm>
            <a:off x="442452" y="4259345"/>
            <a:ext cx="6126025" cy="1981747"/>
            <a:chOff x="382640" y="2949279"/>
            <a:chExt cx="9344834" cy="2815795"/>
          </a:xfrm>
        </p:grpSpPr>
        <p:grpSp>
          <p:nvGrpSpPr>
            <p:cNvPr id="13" name="Групувати 12">
              <a:extLst>
                <a:ext uri="{FF2B5EF4-FFF2-40B4-BE49-F238E27FC236}">
                  <a16:creationId xmlns:a16="http://schemas.microsoft.com/office/drawing/2014/main" id="{031D6AF5-7232-C284-661E-69EB90D2728F}"/>
                </a:ext>
              </a:extLst>
            </p:cNvPr>
            <p:cNvGrpSpPr/>
            <p:nvPr/>
          </p:nvGrpSpPr>
          <p:grpSpPr>
            <a:xfrm>
              <a:off x="382640" y="2949279"/>
              <a:ext cx="8204011" cy="2815795"/>
              <a:chOff x="382640" y="2949279"/>
              <a:chExt cx="11315503" cy="3333618"/>
            </a:xfrm>
          </p:grpSpPr>
          <p:sp>
            <p:nvSpPr>
              <p:cNvPr id="15" name="Виноска: зі стрілкою вліво-вправо 14">
                <a:extLst>
                  <a:ext uri="{FF2B5EF4-FFF2-40B4-BE49-F238E27FC236}">
                    <a16:creationId xmlns:a16="http://schemas.microsoft.com/office/drawing/2014/main" id="{FBF2169E-9F12-810D-06D7-873DD0DF8AC4}"/>
                  </a:ext>
                </a:extLst>
              </p:cNvPr>
              <p:cNvSpPr/>
              <p:nvPr/>
            </p:nvSpPr>
            <p:spPr>
              <a:xfrm>
                <a:off x="2868250" y="4754754"/>
                <a:ext cx="6276975" cy="1528143"/>
              </a:xfrm>
              <a:prstGeom prst="leftRightArrowCallou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uk-UA" sz="1400" b="1" dirty="0">
                  <a:ln w="12700">
                    <a:solidFill>
                      <a:schemeClr val="accent3">
                        <a:lumMod val="50000"/>
                      </a:schemeClr>
                    </a:solidFill>
                    <a:prstDash val="solid"/>
                  </a:ln>
                  <a:pattFill prst="narHorz">
                    <a:fgClr>
                      <a:schemeClr val="accent3"/>
                    </a:fgClr>
                    <a:bgClr>
                      <a:schemeClr val="accent3">
                        <a:lumMod val="40000"/>
                        <a:lumOff val="60000"/>
                      </a:schemeClr>
                    </a:bgClr>
                  </a:pattFill>
                  <a:effectLst>
                    <a:innerShdw blurRad="177800">
                      <a:schemeClr val="accent3">
                        <a:lumMod val="50000"/>
                      </a:schemeClr>
                    </a:innerShdw>
                  </a:effectLst>
                </a:endParaRPr>
              </a:p>
              <a:p>
                <a:pPr algn="ctr"/>
                <a:r>
                  <a:rPr lang="uk-UA" sz="1400" b="1" dirty="0">
                    <a:ln w="12700">
                      <a:solidFill>
                        <a:schemeClr val="accent3">
                          <a:lumMod val="50000"/>
                        </a:schemeClr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Ситуаційна рефлексія</a:t>
                </a:r>
              </a:p>
            </p:txBody>
          </p:sp>
          <p:sp>
            <p:nvSpPr>
              <p:cNvPr id="16" name="Блок-схема: магнітний диск 15">
                <a:extLst>
                  <a:ext uri="{FF2B5EF4-FFF2-40B4-BE49-F238E27FC236}">
                    <a16:creationId xmlns:a16="http://schemas.microsoft.com/office/drawing/2014/main" id="{85B95863-C5AA-C9EC-46A9-5509C70CFFA8}"/>
                  </a:ext>
                </a:extLst>
              </p:cNvPr>
              <p:cNvSpPr/>
              <p:nvPr/>
            </p:nvSpPr>
            <p:spPr>
              <a:xfrm>
                <a:off x="382640" y="4810527"/>
                <a:ext cx="2630414" cy="1342844"/>
              </a:xfrm>
              <a:prstGeom prst="flowChartMagneticDisk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uk-UA" sz="1050" b="1" dirty="0" err="1">
                    <a:ln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РЕТРОспективна</a:t>
                </a:r>
                <a:r>
                  <a:rPr lang="uk-UA" sz="1050" b="1" dirty="0">
                    <a:ln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lumMod val="50000"/>
                          <a:alpha val="40000"/>
                        </a:schemeClr>
                      </a:outerShdw>
                    </a:effectLst>
                  </a:rPr>
                  <a:t> рефлексія</a:t>
                </a:r>
              </a:p>
            </p:txBody>
          </p:sp>
          <p:sp>
            <p:nvSpPr>
              <p:cNvPr id="17" name="Блок-схема: магнітний диск 16">
                <a:extLst>
                  <a:ext uri="{FF2B5EF4-FFF2-40B4-BE49-F238E27FC236}">
                    <a16:creationId xmlns:a16="http://schemas.microsoft.com/office/drawing/2014/main" id="{8CF14230-94A6-EBE2-08FD-007979C30F76}"/>
                  </a:ext>
                </a:extLst>
              </p:cNvPr>
              <p:cNvSpPr/>
              <p:nvPr/>
            </p:nvSpPr>
            <p:spPr>
              <a:xfrm>
                <a:off x="9156327" y="4810528"/>
                <a:ext cx="2541816" cy="1388668"/>
              </a:xfrm>
              <a:prstGeom prst="flowChartMagneticDisk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<a:prstTxWarp prst="textNoShape">
                  <a:avLst/>
                </a:prstTxWarp>
                <a:no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angle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uk-UA" sz="1050" b="1" dirty="0">
                    <a:ln/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Перспективна рефлексія</a:t>
                </a:r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54DB4307-CF13-348B-67BB-A951BF595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2339" y="3583700"/>
                <a:ext cx="2460716" cy="1839705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0B8AEB34-7E54-9022-9091-D0D034CB9F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1603" y="2949279"/>
                <a:ext cx="1309602" cy="2173939"/>
              </a:xfrm>
              <a:prstGeom prst="rect">
                <a:avLst/>
              </a:prstGeom>
            </p:spPr>
          </p:pic>
        </p:grp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76DD0323-F148-51BB-CA70-F91A3A4E93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490"/>
            <a:stretch/>
          </p:blipFill>
          <p:spPr>
            <a:xfrm>
              <a:off x="8594700" y="4739441"/>
              <a:ext cx="1132774" cy="760494"/>
            </a:xfrm>
            <a:prstGeom prst="rect">
              <a:avLst/>
            </a:prstGeom>
          </p:spPr>
        </p:pic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730F7B0D-2B40-C89E-C8EC-56B83D39B2E6}"/>
              </a:ext>
            </a:extLst>
          </p:cNvPr>
          <p:cNvGrpSpPr/>
          <p:nvPr/>
        </p:nvGrpSpPr>
        <p:grpSpPr>
          <a:xfrm>
            <a:off x="176981" y="922754"/>
            <a:ext cx="6292645" cy="2659312"/>
            <a:chOff x="1140946" y="4772540"/>
            <a:chExt cx="11488505" cy="3382403"/>
          </a:xfrm>
        </p:grpSpPr>
        <p:grpSp>
          <p:nvGrpSpPr>
            <p:cNvPr id="20" name="Групувати 19">
              <a:extLst>
                <a:ext uri="{FF2B5EF4-FFF2-40B4-BE49-F238E27FC236}">
                  <a16:creationId xmlns:a16="http://schemas.microsoft.com/office/drawing/2014/main" id="{B9DECD2A-3FF7-5749-962B-26B40F26808B}"/>
                </a:ext>
              </a:extLst>
            </p:cNvPr>
            <p:cNvGrpSpPr/>
            <p:nvPr/>
          </p:nvGrpSpPr>
          <p:grpSpPr>
            <a:xfrm>
              <a:off x="4940574" y="4772540"/>
              <a:ext cx="7688877" cy="3382403"/>
              <a:chOff x="3777045" y="103685"/>
              <a:chExt cx="7688877" cy="3382403"/>
            </a:xfrm>
          </p:grpSpPr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D8C40632-186E-ACD7-39B9-5654AFA1A1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30571"/>
              <a:stretch/>
            </p:blipFill>
            <p:spPr>
              <a:xfrm>
                <a:off x="3777045" y="1262361"/>
                <a:ext cx="1527268" cy="1984190"/>
              </a:xfrm>
              <a:prstGeom prst="rect">
                <a:avLst/>
              </a:prstGeom>
            </p:spPr>
          </p:pic>
          <p:grpSp>
            <p:nvGrpSpPr>
              <p:cNvPr id="22" name="Групувати 21">
                <a:extLst>
                  <a:ext uri="{FF2B5EF4-FFF2-40B4-BE49-F238E27FC236}">
                    <a16:creationId xmlns:a16="http://schemas.microsoft.com/office/drawing/2014/main" id="{BC593FF9-F46A-B314-E2A1-4E6B80FE2E97}"/>
                  </a:ext>
                </a:extLst>
              </p:cNvPr>
              <p:cNvGrpSpPr/>
              <p:nvPr/>
            </p:nvGrpSpPr>
            <p:grpSpPr>
              <a:xfrm>
                <a:off x="5381898" y="103685"/>
                <a:ext cx="6084024" cy="3382403"/>
                <a:chOff x="5381898" y="164645"/>
                <a:chExt cx="6084024" cy="3382403"/>
              </a:xfrm>
            </p:grpSpPr>
            <p:sp>
              <p:nvSpPr>
                <p:cNvPr id="23" name="Блок-схема: кілька документів 22">
                  <a:extLst>
                    <a:ext uri="{FF2B5EF4-FFF2-40B4-BE49-F238E27FC236}">
                      <a16:creationId xmlns:a16="http://schemas.microsoft.com/office/drawing/2014/main" id="{C1868C98-9518-06A3-98BA-A584995C1580}"/>
                    </a:ext>
                  </a:extLst>
                </p:cNvPr>
                <p:cNvSpPr/>
                <p:nvPr/>
              </p:nvSpPr>
              <p:spPr>
                <a:xfrm>
                  <a:off x="5381898" y="1644577"/>
                  <a:ext cx="2424254" cy="1902471"/>
                </a:xfrm>
                <a:prstGeom prst="flowChartMultidocument">
                  <a:avLst/>
                </a:prstGeom>
              </p:spPr>
              <p:style>
                <a:lnRef idx="1">
                  <a:schemeClr val="accent5"/>
                </a:lnRef>
                <a:fillRef idx="2">
                  <a:schemeClr val="accent5"/>
                </a:fillRef>
                <a:effectRef idx="1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uk-UA" sz="1000" dirty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</a:rPr>
                    <a:t>Професійна рефлексія</a:t>
                  </a:r>
                  <a:endParaRPr lang="uk-UA" sz="10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solidFill>
                      <a:srgbClr val="C00000"/>
                    </a:solidFill>
                  </a:endParaRPr>
                </a:p>
              </p:txBody>
            </p:sp>
            <p:grpSp>
              <p:nvGrpSpPr>
                <p:cNvPr id="24" name="Групувати 23">
                  <a:extLst>
                    <a:ext uri="{FF2B5EF4-FFF2-40B4-BE49-F238E27FC236}">
                      <a16:creationId xmlns:a16="http://schemas.microsoft.com/office/drawing/2014/main" id="{13ADA32C-8E9E-D282-C3C8-A205F6A7C931}"/>
                    </a:ext>
                  </a:extLst>
                </p:cNvPr>
                <p:cNvGrpSpPr/>
                <p:nvPr/>
              </p:nvGrpSpPr>
              <p:grpSpPr>
                <a:xfrm>
                  <a:off x="8415742" y="164645"/>
                  <a:ext cx="3050180" cy="3253145"/>
                  <a:chOff x="8415742" y="225605"/>
                  <a:chExt cx="3050180" cy="3253145"/>
                </a:xfrm>
              </p:grpSpPr>
              <p:sp>
                <p:nvSpPr>
                  <p:cNvPr id="25" name="Стрілка: шеврон 24">
                    <a:extLst>
                      <a:ext uri="{FF2B5EF4-FFF2-40B4-BE49-F238E27FC236}">
                        <a16:creationId xmlns:a16="http://schemas.microsoft.com/office/drawing/2014/main" id="{421DD581-AE4D-5B1A-7503-DB619D76B5E6}"/>
                      </a:ext>
                    </a:extLst>
                  </p:cNvPr>
                  <p:cNvSpPr/>
                  <p:nvPr/>
                </p:nvSpPr>
                <p:spPr>
                  <a:xfrm>
                    <a:off x="8415744" y="400627"/>
                    <a:ext cx="954677" cy="566059"/>
                  </a:xfrm>
                  <a:prstGeom prst="chevron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sz="9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6" name="Стрілка: шеврон 25">
                    <a:extLst>
                      <a:ext uri="{FF2B5EF4-FFF2-40B4-BE49-F238E27FC236}">
                        <a16:creationId xmlns:a16="http://schemas.microsoft.com/office/drawing/2014/main" id="{EA520C03-8C54-BE82-C795-94DC531600DD}"/>
                      </a:ext>
                    </a:extLst>
                  </p:cNvPr>
                  <p:cNvSpPr/>
                  <p:nvPr/>
                </p:nvSpPr>
                <p:spPr>
                  <a:xfrm>
                    <a:off x="8415743" y="1149117"/>
                    <a:ext cx="954677" cy="566059"/>
                  </a:xfrm>
                  <a:prstGeom prst="chevron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sz="9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7" name="Стрілка: шеврон 26">
                    <a:extLst>
                      <a:ext uri="{FF2B5EF4-FFF2-40B4-BE49-F238E27FC236}">
                        <a16:creationId xmlns:a16="http://schemas.microsoft.com/office/drawing/2014/main" id="{8E2324CA-02D0-68EE-24E2-C5436512468B}"/>
                      </a:ext>
                    </a:extLst>
                  </p:cNvPr>
                  <p:cNvSpPr/>
                  <p:nvPr/>
                </p:nvSpPr>
                <p:spPr>
                  <a:xfrm>
                    <a:off x="8415742" y="1916470"/>
                    <a:ext cx="954677" cy="566059"/>
                  </a:xfrm>
                  <a:prstGeom prst="chevron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sz="9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8" name="Прямокутник: округлені кути 27">
                    <a:extLst>
                      <a:ext uri="{FF2B5EF4-FFF2-40B4-BE49-F238E27FC236}">
                        <a16:creationId xmlns:a16="http://schemas.microsoft.com/office/drawing/2014/main" id="{A56581BC-F5A7-18F4-D66D-F299C4226AF6}"/>
                      </a:ext>
                    </a:extLst>
                  </p:cNvPr>
                  <p:cNvSpPr/>
                  <p:nvPr/>
                </p:nvSpPr>
                <p:spPr>
                  <a:xfrm>
                    <a:off x="9370422" y="225605"/>
                    <a:ext cx="2033358" cy="663788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algn="ctr"/>
                    <a:r>
                      <a:rPr lang="uk-UA" sz="1100" b="1" dirty="0">
                        <a:ln/>
                        <a:solidFill>
                          <a:srgbClr val="002060"/>
                        </a:solidFill>
                      </a:rPr>
                      <a:t>Педагогічна саморефлексія</a:t>
                    </a:r>
                  </a:p>
                </p:txBody>
              </p:sp>
              <p:sp>
                <p:nvSpPr>
                  <p:cNvPr id="29" name="Прямокутник: округлені кути 28">
                    <a:extLst>
                      <a:ext uri="{FF2B5EF4-FFF2-40B4-BE49-F238E27FC236}">
                        <a16:creationId xmlns:a16="http://schemas.microsoft.com/office/drawing/2014/main" id="{6D8285F0-C11A-872C-A839-CCC5472297FD}"/>
                      </a:ext>
                    </a:extLst>
                  </p:cNvPr>
                  <p:cNvSpPr/>
                  <p:nvPr/>
                </p:nvSpPr>
                <p:spPr>
                  <a:xfrm>
                    <a:off x="9432564" y="1041748"/>
                    <a:ext cx="2033358" cy="663788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algn="ctr"/>
                    <a:r>
                      <a:rPr lang="uk-UA" sz="1050" b="1" dirty="0">
                        <a:ln/>
                        <a:solidFill>
                          <a:srgbClr val="002060"/>
                        </a:solidFill>
                      </a:rPr>
                      <a:t>Рефлексія </a:t>
                    </a:r>
                  </a:p>
                  <a:p>
                    <a:pPr algn="ctr"/>
                    <a:r>
                      <a:rPr lang="uk-UA" sz="1050" b="1" dirty="0">
                        <a:ln/>
                        <a:solidFill>
                          <a:srgbClr val="002060"/>
                        </a:solidFill>
                      </a:rPr>
                      <a:t>з вихованцями</a:t>
                    </a:r>
                    <a:endParaRPr lang="uk-UA" sz="800" b="1" dirty="0">
                      <a:ln/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30" name="Прямокутник: округлені кути 29">
                    <a:extLst>
                      <a:ext uri="{FF2B5EF4-FFF2-40B4-BE49-F238E27FC236}">
                        <a16:creationId xmlns:a16="http://schemas.microsoft.com/office/drawing/2014/main" id="{F610866C-C40D-10B7-A786-789087F8A996}"/>
                      </a:ext>
                    </a:extLst>
                  </p:cNvPr>
                  <p:cNvSpPr/>
                  <p:nvPr/>
                </p:nvSpPr>
                <p:spPr>
                  <a:xfrm>
                    <a:off x="9432564" y="1833623"/>
                    <a:ext cx="2033358" cy="663788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algn="ctr"/>
                    <a:r>
                      <a:rPr lang="uk-UA" sz="1100" b="1" dirty="0" err="1">
                        <a:ln/>
                        <a:solidFill>
                          <a:srgbClr val="002060"/>
                        </a:solidFill>
                      </a:rPr>
                      <a:t>Проєктна</a:t>
                    </a:r>
                    <a:r>
                      <a:rPr lang="uk-UA" sz="1100" b="1" dirty="0">
                        <a:ln/>
                        <a:solidFill>
                          <a:srgbClr val="002060"/>
                        </a:solidFill>
                      </a:rPr>
                      <a:t> діяльність</a:t>
                    </a:r>
                  </a:p>
                </p:txBody>
              </p:sp>
              <p:sp>
                <p:nvSpPr>
                  <p:cNvPr id="31" name="Стрілка: шеврон 30">
                    <a:extLst>
                      <a:ext uri="{FF2B5EF4-FFF2-40B4-BE49-F238E27FC236}">
                        <a16:creationId xmlns:a16="http://schemas.microsoft.com/office/drawing/2014/main" id="{502D65B0-6DFE-160D-EA1E-4BA510475768}"/>
                      </a:ext>
                    </a:extLst>
                  </p:cNvPr>
                  <p:cNvSpPr/>
                  <p:nvPr/>
                </p:nvSpPr>
                <p:spPr>
                  <a:xfrm>
                    <a:off x="8415742" y="2685361"/>
                    <a:ext cx="954677" cy="566059"/>
                  </a:xfrm>
                  <a:prstGeom prst="chevron">
                    <a:avLst/>
                  </a:prstGeom>
                </p:spPr>
                <p:style>
                  <a:lnRef idx="1">
                    <a:schemeClr val="accent4"/>
                  </a:lnRef>
                  <a:fillRef idx="3">
                    <a:schemeClr val="accent4"/>
                  </a:fillRef>
                  <a:effectRef idx="2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 sz="90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32" name="Прямокутник: округлені кути 31">
                    <a:extLst>
                      <a:ext uri="{FF2B5EF4-FFF2-40B4-BE49-F238E27FC236}">
                        <a16:creationId xmlns:a16="http://schemas.microsoft.com/office/drawing/2014/main" id="{CA0F5F4B-B9AF-D35D-BF8C-5273CE355A38}"/>
                      </a:ext>
                    </a:extLst>
                  </p:cNvPr>
                  <p:cNvSpPr/>
                  <p:nvPr/>
                </p:nvSpPr>
                <p:spPr>
                  <a:xfrm>
                    <a:off x="9432564" y="2659209"/>
                    <a:ext cx="2033358" cy="819541"/>
                  </a:xfrm>
                  <a:prstGeom prst="roundRect">
                    <a:avLst/>
                  </a:prstGeom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algn="ctr"/>
                    <a:r>
                      <a:rPr lang="uk-UA" sz="1100" b="1" dirty="0">
                        <a:ln/>
                        <a:solidFill>
                          <a:srgbClr val="002060"/>
                        </a:solidFill>
                      </a:rPr>
                      <a:t>Рефлексія </a:t>
                    </a:r>
                  </a:p>
                  <a:p>
                    <a:pPr algn="ctr"/>
                    <a:r>
                      <a:rPr lang="uk-UA" sz="1100" b="1" dirty="0">
                        <a:ln/>
                        <a:solidFill>
                          <a:srgbClr val="002060"/>
                        </a:solidFill>
                      </a:rPr>
                      <a:t>з батьками вихованців</a:t>
                    </a:r>
                  </a:p>
                </p:txBody>
              </p:sp>
            </p:grpSp>
          </p:grpSp>
        </p:grpSp>
        <p:pic>
          <p:nvPicPr>
            <p:cNvPr id="33" name="Місце для вмісту 7">
              <a:extLst>
                <a:ext uri="{FF2B5EF4-FFF2-40B4-BE49-F238E27FC236}">
                  <a16:creationId xmlns:a16="http://schemas.microsoft.com/office/drawing/2014/main" id="{F0BC2BFE-6DFC-0564-CE62-677FDEEA6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0946" y="6546578"/>
              <a:ext cx="1101449" cy="1346881"/>
            </a:xfrm>
            <a:prstGeom prst="rect">
              <a:avLst/>
            </a:prstGeom>
          </p:spPr>
        </p:pic>
        <p:sp>
          <p:nvSpPr>
            <p:cNvPr id="34" name="Прямокутник: загнутий кут 33">
              <a:extLst>
                <a:ext uri="{FF2B5EF4-FFF2-40B4-BE49-F238E27FC236}">
                  <a16:creationId xmlns:a16="http://schemas.microsoft.com/office/drawing/2014/main" id="{9D9ABCEF-BF81-6AC1-5127-7ED92D700D5A}"/>
                </a:ext>
              </a:extLst>
            </p:cNvPr>
            <p:cNvSpPr/>
            <p:nvPr/>
          </p:nvSpPr>
          <p:spPr>
            <a:xfrm>
              <a:off x="2446186" y="6669209"/>
              <a:ext cx="2500111" cy="1073870"/>
            </a:xfrm>
            <a:prstGeom prst="foldedCorne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0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Особистісна</a:t>
              </a:r>
            </a:p>
            <a:p>
              <a:pPr algn="ctr"/>
              <a:r>
                <a:rPr lang="uk-UA" sz="1000" b="1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рефлексія</a:t>
              </a:r>
            </a:p>
          </p:txBody>
        </p:sp>
      </p:grpSp>
      <p:graphicFrame>
        <p:nvGraphicFramePr>
          <p:cNvPr id="38" name="Схема 37">
            <a:extLst>
              <a:ext uri="{FF2B5EF4-FFF2-40B4-BE49-F238E27FC236}">
                <a16:creationId xmlns:a16="http://schemas.microsoft.com/office/drawing/2014/main" id="{E308D8BD-7E95-BBF3-1D24-A0293DFD85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5708731"/>
              </p:ext>
            </p:extLst>
          </p:nvPr>
        </p:nvGraphicFramePr>
        <p:xfrm>
          <a:off x="6211314" y="1182749"/>
          <a:ext cx="2932686" cy="4425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Стрілка: униз 1">
            <a:extLst>
              <a:ext uri="{FF2B5EF4-FFF2-40B4-BE49-F238E27FC236}">
                <a16:creationId xmlns:a16="http://schemas.microsoft.com/office/drawing/2014/main" id="{880FADA7-AF99-DEF2-14DB-B3A2BF8A07B1}"/>
              </a:ext>
            </a:extLst>
          </p:cNvPr>
          <p:cNvSpPr/>
          <p:nvPr/>
        </p:nvSpPr>
        <p:spPr>
          <a:xfrm>
            <a:off x="6211314" y="176981"/>
            <a:ext cx="2608221" cy="745773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За формою</a:t>
            </a:r>
          </a:p>
        </p:txBody>
      </p:sp>
      <p:sp>
        <p:nvSpPr>
          <p:cNvPr id="4" name="Стрілка: униз 3">
            <a:extLst>
              <a:ext uri="{FF2B5EF4-FFF2-40B4-BE49-F238E27FC236}">
                <a16:creationId xmlns:a16="http://schemas.microsoft.com/office/drawing/2014/main" id="{5840C407-2F29-97FD-7FD3-D92550D62693}"/>
              </a:ext>
            </a:extLst>
          </p:cNvPr>
          <p:cNvSpPr/>
          <p:nvPr/>
        </p:nvSpPr>
        <p:spPr>
          <a:xfrm>
            <a:off x="3304535" y="4051968"/>
            <a:ext cx="2608221" cy="745773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За часом</a:t>
            </a:r>
          </a:p>
        </p:txBody>
      </p:sp>
      <p:sp>
        <p:nvSpPr>
          <p:cNvPr id="5" name="Стрілка: униз 4">
            <a:extLst>
              <a:ext uri="{FF2B5EF4-FFF2-40B4-BE49-F238E27FC236}">
                <a16:creationId xmlns:a16="http://schemas.microsoft.com/office/drawing/2014/main" id="{D39B8C28-31A7-451A-B595-1A91B0BC4FF3}"/>
              </a:ext>
            </a:extLst>
          </p:cNvPr>
          <p:cNvSpPr/>
          <p:nvPr/>
        </p:nvSpPr>
        <p:spPr>
          <a:xfrm>
            <a:off x="1180095" y="1034932"/>
            <a:ext cx="2608221" cy="745773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За вектором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_корпоративна 4Х3-0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ія1" id="{D2B7FA68-E592-456C-9548-F9283FE79AFC}" vid="{797A84EC-A147-4BEC-B567-43CC11756892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template_4Х3</Template>
  <TotalTime>2423</TotalTime>
  <Words>1569</Words>
  <Application>Microsoft Office PowerPoint</Application>
  <PresentationFormat>Екран (4:3)</PresentationFormat>
  <Paragraphs>274</Paragraphs>
  <Slides>21</Slides>
  <Notes>6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12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21</vt:i4>
      </vt:variant>
    </vt:vector>
  </HeadingPairs>
  <TitlesOfParts>
    <vt:vector size="35" baseType="lpstr">
      <vt:lpstr>Arial</vt:lpstr>
      <vt:lpstr>Arial Black</vt:lpstr>
      <vt:lpstr>Calibri</vt:lpstr>
      <vt:lpstr>Century</vt:lpstr>
      <vt:lpstr>Century Schoolbook</vt:lpstr>
      <vt:lpstr>Comic Sans MS</vt:lpstr>
      <vt:lpstr>Courier New</vt:lpstr>
      <vt:lpstr>Ezarion</vt:lpstr>
      <vt:lpstr>Ezarion Light</vt:lpstr>
      <vt:lpstr>Raleway Black</vt:lpstr>
      <vt:lpstr>Times New Roman</vt:lpstr>
      <vt:lpstr>Wingdings</vt:lpstr>
      <vt:lpstr>Тема_корпоративна 4Х3-01</vt:lpstr>
      <vt:lpstr>Document</vt:lpstr>
      <vt:lpstr>Презентація PowerPoint</vt:lpstr>
      <vt:lpstr>ЯКБИ МОЯ ВОЛЯ,  Я БИ ХОТІЛА / ХОТІВ ТУДИ…</vt:lpstr>
      <vt:lpstr>Очікування / цілевизначення </vt:lpstr>
      <vt:lpstr>Мапа та план майстерки</vt:lpstr>
      <vt:lpstr>Рефлексійна  РОЗМИНКА</vt:lpstr>
      <vt:lpstr>Учитися – означає виявляти те,  що ти вже знаєш. Робити – означає демонструвати те, що ти це знаєш. Учити інших – це нагадувати їм,  що вони знають – так само, як ти… РИЧАРД БАХ</vt:lpstr>
      <vt:lpstr>Навіщо мені рефлексія?</vt:lpstr>
      <vt:lpstr>Лат. – reflekxio «звернення назад»</vt:lpstr>
      <vt:lpstr>Презентація PowerPoint</vt:lpstr>
      <vt:lpstr>Презентація PowerPoint</vt:lpstr>
      <vt:lpstr>Презентація PowerPoint</vt:lpstr>
      <vt:lpstr>Ключові запитання до тексту / події</vt:lpstr>
      <vt:lpstr>2. Графічні фрейми</vt:lpstr>
      <vt:lpstr>3. АРТПРАКТИКИ</vt:lpstr>
      <vt:lpstr>4. РОЛЬОВИЙ МЕТОД:  метод Е.Боно «Шість пар взуття способу дії»</vt:lpstr>
      <vt:lpstr>5. Авторські тексти</vt:lpstr>
      <vt:lpstr>Презентація PowerPoint</vt:lpstr>
      <vt:lpstr>Презентація PowerPoint</vt:lpstr>
      <vt:lpstr>Рефлексійна вправа  «Мої враження – засобом творчого методу»</vt:lpstr>
      <vt:lpstr>РЕФЛЕКСІЙНИЙ БЛІЦ-БЛОКНОТ ВПРАВА «Автоінтерв’ю: карта Сили»</vt:lpstr>
      <vt:lpstr>Резюме (зерно) зустрічі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Музика як інтегратор розвитку дитини</dc:title>
  <dc:creator>Admin</dc:creator>
  <cp:lastModifiedBy>Inna</cp:lastModifiedBy>
  <cp:revision>235</cp:revision>
  <dcterms:created xsi:type="dcterms:W3CDTF">2018-03-21T16:40:02Z</dcterms:created>
  <dcterms:modified xsi:type="dcterms:W3CDTF">2026-06-04T04:06:36Z</dcterms:modified>
</cp:coreProperties>
</file>