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7" r:id="rId16"/>
    <p:sldId id="270" r:id="rId17"/>
    <p:sldId id="273" r:id="rId18"/>
    <p:sldId id="276" r:id="rId19"/>
    <p:sldId id="279" r:id="rId20"/>
    <p:sldId id="280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3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C36F27-027A-4D5E-A88F-C03A2653AFB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25561D4-F529-46E5-BCB9-6E3BE327BC17}">
      <dgm:prSet phldrT="[Текст]"/>
      <dgm:spPr/>
      <dgm:t>
        <a:bodyPr/>
        <a:lstStyle/>
        <a:p>
          <a:r>
            <a:rPr kumimoji="0" lang="en-US" altLang="en-US" b="0" i="0" u="none" strike="noStrike" cap="none" normalizeH="0" baseline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Підвищ</a:t>
          </a:r>
          <a:r>
            <a:rPr kumimoji="0" lang="uk-UA" altLang="en-US" b="0" i="0" u="none" strike="noStrike" cap="none" normalizeH="0" baseline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ення</a:t>
          </a:r>
          <a:r>
            <a:rPr kumimoji="0" lang="en-US" altLang="en-US" b="0" i="0" u="none" strike="noStrike" cap="none" normalizeH="0" baseline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 інтерес</a:t>
          </a:r>
          <a:r>
            <a:rPr kumimoji="0" lang="uk-UA" altLang="en-US" b="0" i="0" u="none" strike="noStrike" cap="none" normalizeH="0" baseline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у</a:t>
          </a:r>
          <a:r>
            <a:rPr kumimoji="0" lang="en-US" altLang="en-US" b="0" i="0" u="none" strike="noStrike" cap="none" normalizeH="0" baseline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 і мотиваці</a:t>
          </a:r>
          <a:r>
            <a:rPr kumimoji="0" lang="uk-UA" altLang="en-US" b="0" i="0" u="none" strike="noStrike" cap="none" normalizeH="0" baseline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ї</a:t>
          </a:r>
          <a:r>
            <a:rPr kumimoji="0" lang="en-US" altLang="en-US" b="0" i="0" u="none" strike="noStrike" cap="none" normalizeH="0" baseline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endParaRPr lang="ru-RU" dirty="0">
            <a:solidFill>
              <a:schemeClr val="tx1"/>
            </a:solidFill>
          </a:endParaRPr>
        </a:p>
      </dgm:t>
    </dgm:pt>
    <dgm:pt modelId="{56D8D0C8-B0A8-4B49-8134-48A50BF69FD8}" type="parTrans" cxnId="{EA8A7161-C52E-4D1F-8144-92903CE95FB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5404BBE-1DC7-4843-A1BE-77C73DC144B3}" type="sibTrans" cxnId="{EA8A7161-C52E-4D1F-8144-92903CE95FB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EF637D6-A7CC-4F46-B80D-9E3992B3D42F}">
      <dgm:prSet phldrT="[Текст]"/>
      <dgm:spPr/>
      <dgm:t>
        <a:bodyPr/>
        <a:lstStyle/>
        <a:p>
          <a:r>
            <a:rPr kumimoji="0" lang="en-US" altLang="en-US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Активіз</a:t>
          </a:r>
          <a:r>
            <a:rPr kumimoji="0" lang="uk-UA" altLang="en-US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ація</a:t>
          </a:r>
          <a:r>
            <a:rPr kumimoji="0" lang="en-US" altLang="en-US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пізнавальн</a:t>
          </a:r>
          <a:r>
            <a:rPr kumimoji="0" lang="uk-UA" altLang="en-US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ої</a:t>
          </a:r>
          <a:r>
            <a:rPr kumimoji="0" lang="en-US" altLang="en-US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діяльніст</a:t>
          </a:r>
          <a:r>
            <a:rPr kumimoji="0" lang="uk-UA" altLang="en-US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і</a:t>
          </a:r>
          <a:r>
            <a:rPr kumimoji="0" lang="en-US" altLang="en-US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 і </a:t>
          </a:r>
          <a:r>
            <a:rPr kumimoji="0" lang="en-US" altLang="en-US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залуч</a:t>
          </a:r>
          <a:r>
            <a:rPr kumimoji="0" lang="uk-UA" altLang="en-US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еність</a:t>
          </a:r>
          <a:r>
            <a:rPr kumimoji="0" lang="uk-UA" altLang="en-US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навіть</a:t>
          </a:r>
          <a:r>
            <a:rPr kumimoji="0" lang="en-US" altLang="en-US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пасивних</a:t>
          </a:r>
          <a:r>
            <a:rPr kumimoji="0" lang="en-US" altLang="en-US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учнів</a:t>
          </a:r>
          <a:endParaRPr lang="ru-RU" dirty="0">
            <a:solidFill>
              <a:schemeClr val="tx1"/>
            </a:solidFill>
          </a:endParaRPr>
        </a:p>
      </dgm:t>
    </dgm:pt>
    <dgm:pt modelId="{B572C3A3-F30A-40F0-A5FD-C1A53234132E}" type="parTrans" cxnId="{3D46F6C0-D442-4BC9-AC2E-AF99BDABFA6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68D2044-AAEC-467B-86A1-FE3F575A83CD}" type="sibTrans" cxnId="{3D46F6C0-D442-4BC9-AC2E-AF99BDABFA6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3A82434-8061-4975-859B-2F71D16780D8}">
      <dgm:prSet phldrT="[Текст]"/>
      <dgm:spPr/>
      <dgm:t>
        <a:bodyPr/>
        <a:lstStyle/>
        <a:p>
          <a:r>
            <a:rPr kumimoji="0" lang="uk-UA" altLang="en-US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К</a:t>
          </a:r>
          <a:r>
            <a:rPr kumimoji="0" lang="en-US" altLang="en-US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ращ</a:t>
          </a:r>
          <a:r>
            <a:rPr kumimoji="0" lang="uk-UA" altLang="en-US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е</a:t>
          </a:r>
          <a:r>
            <a:rPr kumimoji="0" lang="en-US" altLang="en-US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запам’ятовуванн</a:t>
          </a:r>
          <a:r>
            <a:rPr kumimoji="0" lang="uk-UA" altLang="en-US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я</a:t>
          </a:r>
          <a:r>
            <a:rPr kumimoji="0" lang="en-US" altLang="en-US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матеріалу</a:t>
          </a:r>
          <a:r>
            <a:rPr kumimoji="0" lang="en-US" altLang="en-US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завдяки</a:t>
          </a:r>
          <a:r>
            <a:rPr kumimoji="0" lang="en-US" altLang="en-US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емоційному</a:t>
          </a:r>
          <a:r>
            <a:rPr kumimoji="0" lang="en-US" altLang="en-US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залученню</a:t>
          </a:r>
          <a:endParaRPr lang="ru-RU" dirty="0">
            <a:solidFill>
              <a:schemeClr val="tx1"/>
            </a:solidFill>
          </a:endParaRPr>
        </a:p>
      </dgm:t>
    </dgm:pt>
    <dgm:pt modelId="{FA23EAB4-507F-49EE-8376-CF5D594D2653}" type="parTrans" cxnId="{4BF7FBDF-066A-47BF-AAB1-A0E4CA65E60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812A633-5348-4818-AE1E-61DD451A92FF}" type="sibTrans" cxnId="{4BF7FBDF-066A-47BF-AAB1-A0E4CA65E60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8A97C80-4E37-4CC4-A814-AB76E7E0AFD5}">
      <dgm:prSet phldrT="[Текст]"/>
      <dgm:spPr/>
      <dgm:t>
        <a:bodyPr/>
        <a:lstStyle/>
        <a:p>
          <a:r>
            <a:rPr kumimoji="0" lang="uk-UA" altLang="en-US" b="0" i="0" u="none" strike="noStrike" cap="none" normalizeH="0" baseline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Розвиток командної роботи, комунікації та лідерських навичкок</a:t>
          </a:r>
          <a:endParaRPr lang="ru-RU" dirty="0">
            <a:solidFill>
              <a:schemeClr val="tx1"/>
            </a:solidFill>
          </a:endParaRPr>
        </a:p>
      </dgm:t>
    </dgm:pt>
    <dgm:pt modelId="{BC677695-1E9F-4825-8B4D-B48268FC774A}" type="parTrans" cxnId="{E960EDD7-624D-4C21-980C-6A288BF056B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D135ED7-9894-469D-84A7-7BAD0090972B}" type="sibTrans" cxnId="{E960EDD7-624D-4C21-980C-6A288BF056B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B1DF14D-9F29-40E8-80FA-D12920D24A8B}">
      <dgm:prSet phldrT="[Текст]"/>
      <dgm:spPr/>
      <dgm:t>
        <a:bodyPr/>
        <a:lstStyle/>
        <a:p>
          <a:r>
            <a:rPr kumimoji="0" lang="uk-UA" altLang="en-US" b="0" i="0" u="none" strike="noStrike" cap="none" normalizeH="0" baseline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Підтримують диференційований підхід і враховують різні стилі навчання</a:t>
          </a:r>
          <a:endParaRPr lang="ru-RU" dirty="0">
            <a:solidFill>
              <a:schemeClr val="tx1"/>
            </a:solidFill>
          </a:endParaRPr>
        </a:p>
      </dgm:t>
    </dgm:pt>
    <dgm:pt modelId="{66162137-A7CB-4986-94F7-92D8E8E84FF2}" type="parTrans" cxnId="{F0D5341B-DC9E-4171-9444-BD759D7F849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4B6582E-44FC-4029-AE49-2661BF29A572}" type="sibTrans" cxnId="{F0D5341B-DC9E-4171-9444-BD759D7F849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0A53415-4754-4E97-A785-5CEBFAF5C3E6}" type="pres">
      <dgm:prSet presAssocID="{E6C36F27-027A-4D5E-A88F-C03A2653AF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30F3057-5A06-4DF9-A19C-A473E233956E}" type="pres">
      <dgm:prSet presAssocID="{E6C36F27-027A-4D5E-A88F-C03A2653AFB4}" presName="Name1" presStyleCnt="0"/>
      <dgm:spPr/>
    </dgm:pt>
    <dgm:pt modelId="{12F68912-AE57-4952-9C60-F4B2FB51AE1D}" type="pres">
      <dgm:prSet presAssocID="{E6C36F27-027A-4D5E-A88F-C03A2653AFB4}" presName="cycle" presStyleCnt="0"/>
      <dgm:spPr/>
    </dgm:pt>
    <dgm:pt modelId="{5124B40F-F67D-4D73-98E6-56C623955C51}" type="pres">
      <dgm:prSet presAssocID="{E6C36F27-027A-4D5E-A88F-C03A2653AFB4}" presName="srcNode" presStyleLbl="node1" presStyleIdx="0" presStyleCnt="5"/>
      <dgm:spPr/>
    </dgm:pt>
    <dgm:pt modelId="{45823A74-12F7-4F1C-A1BC-D68AD5158657}" type="pres">
      <dgm:prSet presAssocID="{E6C36F27-027A-4D5E-A88F-C03A2653AFB4}" presName="conn" presStyleLbl="parChTrans1D2" presStyleIdx="0" presStyleCnt="1"/>
      <dgm:spPr/>
      <dgm:t>
        <a:bodyPr/>
        <a:lstStyle/>
        <a:p>
          <a:endParaRPr lang="ru-RU"/>
        </a:p>
      </dgm:t>
    </dgm:pt>
    <dgm:pt modelId="{47A84FFD-AB3E-4167-BB48-83414636EDAC}" type="pres">
      <dgm:prSet presAssocID="{E6C36F27-027A-4D5E-A88F-C03A2653AFB4}" presName="extraNode" presStyleLbl="node1" presStyleIdx="0" presStyleCnt="5"/>
      <dgm:spPr/>
    </dgm:pt>
    <dgm:pt modelId="{E7613D7A-DC85-4A65-9773-3AF332E39056}" type="pres">
      <dgm:prSet presAssocID="{E6C36F27-027A-4D5E-A88F-C03A2653AFB4}" presName="dstNode" presStyleLbl="node1" presStyleIdx="0" presStyleCnt="5"/>
      <dgm:spPr/>
    </dgm:pt>
    <dgm:pt modelId="{D1913FD8-D3EE-4D41-8428-587F8B2F6BC7}" type="pres">
      <dgm:prSet presAssocID="{525561D4-F529-46E5-BCB9-6E3BE327BC1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D65EF-98E3-482F-80F8-28A2ED8B150A}" type="pres">
      <dgm:prSet presAssocID="{525561D4-F529-46E5-BCB9-6E3BE327BC17}" presName="accent_1" presStyleCnt="0"/>
      <dgm:spPr/>
    </dgm:pt>
    <dgm:pt modelId="{9C3CCCB9-5A65-40FC-A38B-EC701C2066D5}" type="pres">
      <dgm:prSet presAssocID="{525561D4-F529-46E5-BCB9-6E3BE327BC17}" presName="accentRepeatNode" presStyleLbl="solidFgAcc1" presStyleIdx="0" presStyleCnt="5"/>
      <dgm:spPr/>
    </dgm:pt>
    <dgm:pt modelId="{1E150944-DBE2-4F2B-A64D-4CBBB9C238D7}" type="pres">
      <dgm:prSet presAssocID="{8EF637D6-A7CC-4F46-B80D-9E3992B3D42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A55FB7-3A4D-4A26-85ED-6DF88E4866D2}" type="pres">
      <dgm:prSet presAssocID="{8EF637D6-A7CC-4F46-B80D-9E3992B3D42F}" presName="accent_2" presStyleCnt="0"/>
      <dgm:spPr/>
    </dgm:pt>
    <dgm:pt modelId="{A0BFC568-8603-45D8-B4DD-390D3F5A6AFB}" type="pres">
      <dgm:prSet presAssocID="{8EF637D6-A7CC-4F46-B80D-9E3992B3D42F}" presName="accentRepeatNode" presStyleLbl="solidFgAcc1" presStyleIdx="1" presStyleCnt="5"/>
      <dgm:spPr/>
    </dgm:pt>
    <dgm:pt modelId="{8BA66E2D-1E5C-4238-8E52-2E27D111D06C}" type="pres">
      <dgm:prSet presAssocID="{A3A82434-8061-4975-859B-2F71D16780D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14923D-675A-4C78-B377-991F56F4CCAE}" type="pres">
      <dgm:prSet presAssocID="{A3A82434-8061-4975-859B-2F71D16780D8}" presName="accent_3" presStyleCnt="0"/>
      <dgm:spPr/>
    </dgm:pt>
    <dgm:pt modelId="{32D10F91-A8CC-4BB3-9CAD-58DDB625C5C3}" type="pres">
      <dgm:prSet presAssocID="{A3A82434-8061-4975-859B-2F71D16780D8}" presName="accentRepeatNode" presStyleLbl="solidFgAcc1" presStyleIdx="2" presStyleCnt="5"/>
      <dgm:spPr/>
    </dgm:pt>
    <dgm:pt modelId="{20F26026-5451-412D-9714-0BC16C38A770}" type="pres">
      <dgm:prSet presAssocID="{78A97C80-4E37-4CC4-A814-AB76E7E0AFD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BFC375-373C-464F-A999-2CECDB2A00F3}" type="pres">
      <dgm:prSet presAssocID="{78A97C80-4E37-4CC4-A814-AB76E7E0AFD5}" presName="accent_4" presStyleCnt="0"/>
      <dgm:spPr/>
    </dgm:pt>
    <dgm:pt modelId="{68749034-0D15-471D-BFBE-69326961FB59}" type="pres">
      <dgm:prSet presAssocID="{78A97C80-4E37-4CC4-A814-AB76E7E0AFD5}" presName="accentRepeatNode" presStyleLbl="solidFgAcc1" presStyleIdx="3" presStyleCnt="5"/>
      <dgm:spPr/>
    </dgm:pt>
    <dgm:pt modelId="{2731F267-0A06-409D-98DF-5DC200150A85}" type="pres">
      <dgm:prSet presAssocID="{FB1DF14D-9F29-40E8-80FA-D12920D24A8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CDBDFB-A36C-42F0-A594-0AC16035C428}" type="pres">
      <dgm:prSet presAssocID="{FB1DF14D-9F29-40E8-80FA-D12920D24A8B}" presName="accent_5" presStyleCnt="0"/>
      <dgm:spPr/>
    </dgm:pt>
    <dgm:pt modelId="{AA30EF5A-AC1D-41A3-A75B-63F5E9B421A9}" type="pres">
      <dgm:prSet presAssocID="{FB1DF14D-9F29-40E8-80FA-D12920D24A8B}" presName="accentRepeatNode" presStyleLbl="solidFgAcc1" presStyleIdx="4" presStyleCnt="5"/>
      <dgm:spPr/>
    </dgm:pt>
  </dgm:ptLst>
  <dgm:cxnLst>
    <dgm:cxn modelId="{FD2EA395-1334-44CD-AF99-FA4677492788}" type="presOf" srcId="{525561D4-F529-46E5-BCB9-6E3BE327BC17}" destId="{D1913FD8-D3EE-4D41-8428-587F8B2F6BC7}" srcOrd="0" destOrd="0" presId="urn:microsoft.com/office/officeart/2008/layout/VerticalCurvedList"/>
    <dgm:cxn modelId="{3D46F6C0-D442-4BC9-AC2E-AF99BDABFA6F}" srcId="{E6C36F27-027A-4D5E-A88F-C03A2653AFB4}" destId="{8EF637D6-A7CC-4F46-B80D-9E3992B3D42F}" srcOrd="1" destOrd="0" parTransId="{B572C3A3-F30A-40F0-A5FD-C1A53234132E}" sibTransId="{268D2044-AAEC-467B-86A1-FE3F575A83CD}"/>
    <dgm:cxn modelId="{EA8A7161-C52E-4D1F-8144-92903CE95FBE}" srcId="{E6C36F27-027A-4D5E-A88F-C03A2653AFB4}" destId="{525561D4-F529-46E5-BCB9-6E3BE327BC17}" srcOrd="0" destOrd="0" parTransId="{56D8D0C8-B0A8-4B49-8134-48A50BF69FD8}" sibTransId="{85404BBE-1DC7-4843-A1BE-77C73DC144B3}"/>
    <dgm:cxn modelId="{F0D5341B-DC9E-4171-9444-BD759D7F8499}" srcId="{E6C36F27-027A-4D5E-A88F-C03A2653AFB4}" destId="{FB1DF14D-9F29-40E8-80FA-D12920D24A8B}" srcOrd="4" destOrd="0" parTransId="{66162137-A7CB-4986-94F7-92D8E8E84FF2}" sibTransId="{D4B6582E-44FC-4029-AE49-2661BF29A572}"/>
    <dgm:cxn modelId="{C8E856AF-00B4-4A33-A56B-9EB2A37F8002}" type="presOf" srcId="{E6C36F27-027A-4D5E-A88F-C03A2653AFB4}" destId="{10A53415-4754-4E97-A785-5CEBFAF5C3E6}" srcOrd="0" destOrd="0" presId="urn:microsoft.com/office/officeart/2008/layout/VerticalCurvedList"/>
    <dgm:cxn modelId="{486D2E52-8AF1-459A-A572-09302DD2FB0C}" type="presOf" srcId="{A3A82434-8061-4975-859B-2F71D16780D8}" destId="{8BA66E2D-1E5C-4238-8E52-2E27D111D06C}" srcOrd="0" destOrd="0" presId="urn:microsoft.com/office/officeart/2008/layout/VerticalCurvedList"/>
    <dgm:cxn modelId="{4BF7FBDF-066A-47BF-AAB1-A0E4CA65E607}" srcId="{E6C36F27-027A-4D5E-A88F-C03A2653AFB4}" destId="{A3A82434-8061-4975-859B-2F71D16780D8}" srcOrd="2" destOrd="0" parTransId="{FA23EAB4-507F-49EE-8376-CF5D594D2653}" sibTransId="{9812A633-5348-4818-AE1E-61DD451A92FF}"/>
    <dgm:cxn modelId="{E960EDD7-624D-4C21-980C-6A288BF056B6}" srcId="{E6C36F27-027A-4D5E-A88F-C03A2653AFB4}" destId="{78A97C80-4E37-4CC4-A814-AB76E7E0AFD5}" srcOrd="3" destOrd="0" parTransId="{BC677695-1E9F-4825-8B4D-B48268FC774A}" sibTransId="{FD135ED7-9894-469D-84A7-7BAD0090972B}"/>
    <dgm:cxn modelId="{7310F076-DD54-4921-A97B-724D5F0F1725}" type="presOf" srcId="{85404BBE-1DC7-4843-A1BE-77C73DC144B3}" destId="{45823A74-12F7-4F1C-A1BC-D68AD5158657}" srcOrd="0" destOrd="0" presId="urn:microsoft.com/office/officeart/2008/layout/VerticalCurvedList"/>
    <dgm:cxn modelId="{75D66B9A-94EE-401B-83AC-F4EC51034FAA}" type="presOf" srcId="{78A97C80-4E37-4CC4-A814-AB76E7E0AFD5}" destId="{20F26026-5451-412D-9714-0BC16C38A770}" srcOrd="0" destOrd="0" presId="urn:microsoft.com/office/officeart/2008/layout/VerticalCurvedList"/>
    <dgm:cxn modelId="{9CF67CA6-9D08-4869-A580-9E2A97BC0A6C}" type="presOf" srcId="{FB1DF14D-9F29-40E8-80FA-D12920D24A8B}" destId="{2731F267-0A06-409D-98DF-5DC200150A85}" srcOrd="0" destOrd="0" presId="urn:microsoft.com/office/officeart/2008/layout/VerticalCurvedList"/>
    <dgm:cxn modelId="{A8E8D5C3-7CC4-4B1A-A740-17AE2EB1C76A}" type="presOf" srcId="{8EF637D6-A7CC-4F46-B80D-9E3992B3D42F}" destId="{1E150944-DBE2-4F2B-A64D-4CBBB9C238D7}" srcOrd="0" destOrd="0" presId="urn:microsoft.com/office/officeart/2008/layout/VerticalCurvedList"/>
    <dgm:cxn modelId="{9AD645DD-8122-4DCF-8FD9-FA5B9704401D}" type="presParOf" srcId="{10A53415-4754-4E97-A785-5CEBFAF5C3E6}" destId="{C30F3057-5A06-4DF9-A19C-A473E233956E}" srcOrd="0" destOrd="0" presId="urn:microsoft.com/office/officeart/2008/layout/VerticalCurvedList"/>
    <dgm:cxn modelId="{C0EE564C-0FDF-4432-919C-4700A8FEB80F}" type="presParOf" srcId="{C30F3057-5A06-4DF9-A19C-A473E233956E}" destId="{12F68912-AE57-4952-9C60-F4B2FB51AE1D}" srcOrd="0" destOrd="0" presId="urn:microsoft.com/office/officeart/2008/layout/VerticalCurvedList"/>
    <dgm:cxn modelId="{6BD34DC9-3CB8-4687-897E-AB149BDDC275}" type="presParOf" srcId="{12F68912-AE57-4952-9C60-F4B2FB51AE1D}" destId="{5124B40F-F67D-4D73-98E6-56C623955C51}" srcOrd="0" destOrd="0" presId="urn:microsoft.com/office/officeart/2008/layout/VerticalCurvedList"/>
    <dgm:cxn modelId="{FE1723BA-2710-4616-B033-E8B56A45502B}" type="presParOf" srcId="{12F68912-AE57-4952-9C60-F4B2FB51AE1D}" destId="{45823A74-12F7-4F1C-A1BC-D68AD5158657}" srcOrd="1" destOrd="0" presId="urn:microsoft.com/office/officeart/2008/layout/VerticalCurvedList"/>
    <dgm:cxn modelId="{A05CE336-DF8C-499B-93DC-EA84BE051600}" type="presParOf" srcId="{12F68912-AE57-4952-9C60-F4B2FB51AE1D}" destId="{47A84FFD-AB3E-4167-BB48-83414636EDAC}" srcOrd="2" destOrd="0" presId="urn:microsoft.com/office/officeart/2008/layout/VerticalCurvedList"/>
    <dgm:cxn modelId="{1C7DE676-2575-4DDB-9112-FE65742AA387}" type="presParOf" srcId="{12F68912-AE57-4952-9C60-F4B2FB51AE1D}" destId="{E7613D7A-DC85-4A65-9773-3AF332E39056}" srcOrd="3" destOrd="0" presId="urn:microsoft.com/office/officeart/2008/layout/VerticalCurvedList"/>
    <dgm:cxn modelId="{71171E3B-316F-47DC-914B-436C8624DFB4}" type="presParOf" srcId="{C30F3057-5A06-4DF9-A19C-A473E233956E}" destId="{D1913FD8-D3EE-4D41-8428-587F8B2F6BC7}" srcOrd="1" destOrd="0" presId="urn:microsoft.com/office/officeart/2008/layout/VerticalCurvedList"/>
    <dgm:cxn modelId="{B120E7E4-D9AC-4B8C-88E9-131549092580}" type="presParOf" srcId="{C30F3057-5A06-4DF9-A19C-A473E233956E}" destId="{182D65EF-98E3-482F-80F8-28A2ED8B150A}" srcOrd="2" destOrd="0" presId="urn:microsoft.com/office/officeart/2008/layout/VerticalCurvedList"/>
    <dgm:cxn modelId="{DEEE16D3-5DCB-47C8-A28E-4F9924D104E6}" type="presParOf" srcId="{182D65EF-98E3-482F-80F8-28A2ED8B150A}" destId="{9C3CCCB9-5A65-40FC-A38B-EC701C2066D5}" srcOrd="0" destOrd="0" presId="urn:microsoft.com/office/officeart/2008/layout/VerticalCurvedList"/>
    <dgm:cxn modelId="{D5731C19-97BA-43FE-A264-BAD6D8E1C10F}" type="presParOf" srcId="{C30F3057-5A06-4DF9-A19C-A473E233956E}" destId="{1E150944-DBE2-4F2B-A64D-4CBBB9C238D7}" srcOrd="3" destOrd="0" presId="urn:microsoft.com/office/officeart/2008/layout/VerticalCurvedList"/>
    <dgm:cxn modelId="{516F76AB-6612-4366-83E6-D2A7489C89B8}" type="presParOf" srcId="{C30F3057-5A06-4DF9-A19C-A473E233956E}" destId="{1CA55FB7-3A4D-4A26-85ED-6DF88E4866D2}" srcOrd="4" destOrd="0" presId="urn:microsoft.com/office/officeart/2008/layout/VerticalCurvedList"/>
    <dgm:cxn modelId="{410B0BE5-E714-430E-92F6-14B5B43FDAEE}" type="presParOf" srcId="{1CA55FB7-3A4D-4A26-85ED-6DF88E4866D2}" destId="{A0BFC568-8603-45D8-B4DD-390D3F5A6AFB}" srcOrd="0" destOrd="0" presId="urn:microsoft.com/office/officeart/2008/layout/VerticalCurvedList"/>
    <dgm:cxn modelId="{4A450D8E-5F2D-44BA-B1F9-C5D755868854}" type="presParOf" srcId="{C30F3057-5A06-4DF9-A19C-A473E233956E}" destId="{8BA66E2D-1E5C-4238-8E52-2E27D111D06C}" srcOrd="5" destOrd="0" presId="urn:microsoft.com/office/officeart/2008/layout/VerticalCurvedList"/>
    <dgm:cxn modelId="{128439D1-6863-4744-88F6-B54667DB8F12}" type="presParOf" srcId="{C30F3057-5A06-4DF9-A19C-A473E233956E}" destId="{8514923D-675A-4C78-B377-991F56F4CCAE}" srcOrd="6" destOrd="0" presId="urn:microsoft.com/office/officeart/2008/layout/VerticalCurvedList"/>
    <dgm:cxn modelId="{6088CAC9-1332-44F0-900C-8AFF16B7B510}" type="presParOf" srcId="{8514923D-675A-4C78-B377-991F56F4CCAE}" destId="{32D10F91-A8CC-4BB3-9CAD-58DDB625C5C3}" srcOrd="0" destOrd="0" presId="urn:microsoft.com/office/officeart/2008/layout/VerticalCurvedList"/>
    <dgm:cxn modelId="{512A227F-5471-416E-BFAA-3C6D4655CB2B}" type="presParOf" srcId="{C30F3057-5A06-4DF9-A19C-A473E233956E}" destId="{20F26026-5451-412D-9714-0BC16C38A770}" srcOrd="7" destOrd="0" presId="urn:microsoft.com/office/officeart/2008/layout/VerticalCurvedList"/>
    <dgm:cxn modelId="{04E3D1F4-759B-4C08-B0E5-A79CDBC3D908}" type="presParOf" srcId="{C30F3057-5A06-4DF9-A19C-A473E233956E}" destId="{27BFC375-373C-464F-A999-2CECDB2A00F3}" srcOrd="8" destOrd="0" presId="urn:microsoft.com/office/officeart/2008/layout/VerticalCurvedList"/>
    <dgm:cxn modelId="{4C2C56A1-83FF-42C5-8856-F7A3B7477D62}" type="presParOf" srcId="{27BFC375-373C-464F-A999-2CECDB2A00F3}" destId="{68749034-0D15-471D-BFBE-69326961FB59}" srcOrd="0" destOrd="0" presId="urn:microsoft.com/office/officeart/2008/layout/VerticalCurvedList"/>
    <dgm:cxn modelId="{CE75F286-72F2-4302-B5CA-924D2C74E79D}" type="presParOf" srcId="{C30F3057-5A06-4DF9-A19C-A473E233956E}" destId="{2731F267-0A06-409D-98DF-5DC200150A85}" srcOrd="9" destOrd="0" presId="urn:microsoft.com/office/officeart/2008/layout/VerticalCurvedList"/>
    <dgm:cxn modelId="{E7721949-AEAF-4FB5-A976-14FCA4F360C3}" type="presParOf" srcId="{C30F3057-5A06-4DF9-A19C-A473E233956E}" destId="{91CDBDFB-A36C-42F0-A594-0AC16035C428}" srcOrd="10" destOrd="0" presId="urn:microsoft.com/office/officeart/2008/layout/VerticalCurvedList"/>
    <dgm:cxn modelId="{01AFB6A1-0BE3-4B34-8534-0FE5E9447E96}" type="presParOf" srcId="{91CDBDFB-A36C-42F0-A594-0AC16035C428}" destId="{AA30EF5A-AC1D-41A3-A75B-63F5E9B421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C36F27-027A-4D5E-A88F-C03A2653AFB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25561D4-F529-46E5-BCB9-6E3BE327BC17}">
      <dgm:prSet phldrT="[Текст]"/>
      <dgm:spPr/>
      <dgm:t>
        <a:bodyPr/>
        <a:lstStyle/>
        <a:p>
          <a:r>
            <a:rPr kumimoji="0" lang="en-US" alt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Можливий</a:t>
          </a: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надмірний</a:t>
          </a: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акцент</a:t>
          </a: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на</a:t>
          </a: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грі</a:t>
          </a: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, </a:t>
          </a:r>
          <a:r>
            <a:rPr kumimoji="0" lang="en-US" alt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що</a:t>
          </a: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зменшує</a:t>
          </a: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увагу</a:t>
          </a: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до</a:t>
          </a: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змісту</a:t>
          </a: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уроку</a:t>
          </a: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.</a:t>
          </a:r>
          <a:endParaRPr lang="ru-RU" dirty="0"/>
        </a:p>
      </dgm:t>
    </dgm:pt>
    <dgm:pt modelId="{56D8D0C8-B0A8-4B49-8134-48A50BF69FD8}" type="parTrans" cxnId="{EA8A7161-C52E-4D1F-8144-92903CE95FBE}">
      <dgm:prSet/>
      <dgm:spPr/>
      <dgm:t>
        <a:bodyPr/>
        <a:lstStyle/>
        <a:p>
          <a:endParaRPr lang="ru-RU"/>
        </a:p>
      </dgm:t>
    </dgm:pt>
    <dgm:pt modelId="{85404BBE-1DC7-4843-A1BE-77C73DC144B3}" type="sibTrans" cxnId="{EA8A7161-C52E-4D1F-8144-92903CE95FBE}">
      <dgm:prSet/>
      <dgm:spPr/>
      <dgm:t>
        <a:bodyPr/>
        <a:lstStyle/>
        <a:p>
          <a:endParaRPr lang="ru-RU"/>
        </a:p>
      </dgm:t>
    </dgm:pt>
    <dgm:pt modelId="{8EF637D6-A7CC-4F46-B80D-9E3992B3D42F}">
      <dgm:prSet phldrT="[Текст]"/>
      <dgm:spPr/>
      <dgm:t>
        <a:bodyPr/>
        <a:lstStyle/>
        <a:p>
          <a:r>
            <a:rPr kumimoji="0" lang="en-US" alt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Потребують</a:t>
          </a: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значної</a:t>
          </a: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підготовки</a:t>
          </a: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та</a:t>
          </a: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часу</a:t>
          </a: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для</a:t>
          </a: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створення</a:t>
          </a: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якісних</a:t>
          </a: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матеріалів</a:t>
          </a: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.</a:t>
          </a:r>
          <a:endParaRPr lang="ru-RU" dirty="0"/>
        </a:p>
      </dgm:t>
    </dgm:pt>
    <dgm:pt modelId="{B572C3A3-F30A-40F0-A5FD-C1A53234132E}" type="parTrans" cxnId="{3D46F6C0-D442-4BC9-AC2E-AF99BDABFA6F}">
      <dgm:prSet/>
      <dgm:spPr/>
      <dgm:t>
        <a:bodyPr/>
        <a:lstStyle/>
        <a:p>
          <a:endParaRPr lang="ru-RU"/>
        </a:p>
      </dgm:t>
    </dgm:pt>
    <dgm:pt modelId="{268D2044-AAEC-467B-86A1-FE3F575A83CD}" type="sibTrans" cxnId="{3D46F6C0-D442-4BC9-AC2E-AF99BDABFA6F}">
      <dgm:prSet/>
      <dgm:spPr/>
      <dgm:t>
        <a:bodyPr/>
        <a:lstStyle/>
        <a:p>
          <a:endParaRPr lang="ru-RU"/>
        </a:p>
      </dgm:t>
    </dgm:pt>
    <dgm:pt modelId="{A3A82434-8061-4975-859B-2F71D16780D8}">
      <dgm:prSet phldrT="[Текст]"/>
      <dgm:spPr/>
      <dgm:t>
        <a:bodyPr/>
        <a:lstStyle/>
        <a:p>
          <a:r>
            <a:rPr kumimoji="0" lang="en-US" alt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Ризик</a:t>
          </a: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змагання</a:t>
          </a: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, </a:t>
          </a:r>
          <a:r>
            <a:rPr kumimoji="0" lang="en-US" alt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що</a:t>
          </a: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може</a:t>
          </a: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викликати</a:t>
          </a: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стрес</a:t>
          </a: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у </a:t>
          </a:r>
          <a:r>
            <a:rPr kumimoji="0" lang="en-US" alt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деяких</a:t>
          </a: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учнів</a:t>
          </a: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.</a:t>
          </a:r>
          <a:endParaRPr lang="ru-RU" dirty="0"/>
        </a:p>
      </dgm:t>
    </dgm:pt>
    <dgm:pt modelId="{FA23EAB4-507F-49EE-8376-CF5D594D2653}" type="parTrans" cxnId="{4BF7FBDF-066A-47BF-AAB1-A0E4CA65E607}">
      <dgm:prSet/>
      <dgm:spPr/>
      <dgm:t>
        <a:bodyPr/>
        <a:lstStyle/>
        <a:p>
          <a:endParaRPr lang="ru-RU"/>
        </a:p>
      </dgm:t>
    </dgm:pt>
    <dgm:pt modelId="{9812A633-5348-4818-AE1E-61DD451A92FF}" type="sibTrans" cxnId="{4BF7FBDF-066A-47BF-AAB1-A0E4CA65E607}">
      <dgm:prSet/>
      <dgm:spPr/>
      <dgm:t>
        <a:bodyPr/>
        <a:lstStyle/>
        <a:p>
          <a:endParaRPr lang="ru-RU"/>
        </a:p>
      </dgm:t>
    </dgm:pt>
    <dgm:pt modelId="{78A97C80-4E37-4CC4-A814-AB76E7E0AFD5}">
      <dgm:prSet phldrT="[Текст]"/>
      <dgm:spPr/>
      <dgm:t>
        <a:bodyPr/>
        <a:lstStyle/>
        <a:p>
          <a:r>
            <a:rPr kumimoji="0" lang="en-US" alt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Не</a:t>
          </a: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завжди</a:t>
          </a: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підходять</a:t>
          </a: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для</a:t>
          </a: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глибокого</a:t>
          </a: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опрацювання</a:t>
          </a: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складних</a:t>
          </a: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теоретичних</a:t>
          </a: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тем</a:t>
          </a: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.</a:t>
          </a:r>
          <a:endParaRPr lang="ru-RU" dirty="0"/>
        </a:p>
      </dgm:t>
    </dgm:pt>
    <dgm:pt modelId="{BC677695-1E9F-4825-8B4D-B48268FC774A}" type="parTrans" cxnId="{E960EDD7-624D-4C21-980C-6A288BF056B6}">
      <dgm:prSet/>
      <dgm:spPr/>
      <dgm:t>
        <a:bodyPr/>
        <a:lstStyle/>
        <a:p>
          <a:endParaRPr lang="ru-RU"/>
        </a:p>
      </dgm:t>
    </dgm:pt>
    <dgm:pt modelId="{FD135ED7-9894-469D-84A7-7BAD0090972B}" type="sibTrans" cxnId="{E960EDD7-624D-4C21-980C-6A288BF056B6}">
      <dgm:prSet/>
      <dgm:spPr/>
      <dgm:t>
        <a:bodyPr/>
        <a:lstStyle/>
        <a:p>
          <a:endParaRPr lang="ru-RU"/>
        </a:p>
      </dgm:t>
    </dgm:pt>
    <dgm:pt modelId="{FB1DF14D-9F29-40E8-80FA-D12920D24A8B}">
      <dgm:prSet phldrT="[Текст]"/>
      <dgm:spPr/>
      <dgm:t>
        <a:bodyPr/>
        <a:lstStyle/>
        <a:p>
          <a:r>
            <a:rPr kumimoji="0" lang="en-US" alt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Можуть</a:t>
          </a: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вимагати</a:t>
          </a: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технічних</a:t>
          </a: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ресурсів</a:t>
          </a: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, </a:t>
          </a:r>
          <a:r>
            <a:rPr kumimoji="0" lang="en-US" alt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які</a:t>
          </a: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не</a:t>
          </a: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завжди</a:t>
          </a: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uk-UA" altLang="en-US" b="0" i="0" u="none" strike="noStrike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доступні</a:t>
          </a: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.</a:t>
          </a:r>
          <a:endParaRPr lang="ru-RU" dirty="0"/>
        </a:p>
      </dgm:t>
    </dgm:pt>
    <dgm:pt modelId="{66162137-A7CB-4986-94F7-92D8E8E84FF2}" type="parTrans" cxnId="{F0D5341B-DC9E-4171-9444-BD759D7F8499}">
      <dgm:prSet/>
      <dgm:spPr/>
      <dgm:t>
        <a:bodyPr/>
        <a:lstStyle/>
        <a:p>
          <a:endParaRPr lang="ru-RU"/>
        </a:p>
      </dgm:t>
    </dgm:pt>
    <dgm:pt modelId="{D4B6582E-44FC-4029-AE49-2661BF29A572}" type="sibTrans" cxnId="{F0D5341B-DC9E-4171-9444-BD759D7F8499}">
      <dgm:prSet/>
      <dgm:spPr/>
      <dgm:t>
        <a:bodyPr/>
        <a:lstStyle/>
        <a:p>
          <a:endParaRPr lang="ru-RU"/>
        </a:p>
      </dgm:t>
    </dgm:pt>
    <dgm:pt modelId="{10A53415-4754-4E97-A785-5CEBFAF5C3E6}" type="pres">
      <dgm:prSet presAssocID="{E6C36F27-027A-4D5E-A88F-C03A2653AF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30F3057-5A06-4DF9-A19C-A473E233956E}" type="pres">
      <dgm:prSet presAssocID="{E6C36F27-027A-4D5E-A88F-C03A2653AFB4}" presName="Name1" presStyleCnt="0"/>
      <dgm:spPr/>
    </dgm:pt>
    <dgm:pt modelId="{12F68912-AE57-4952-9C60-F4B2FB51AE1D}" type="pres">
      <dgm:prSet presAssocID="{E6C36F27-027A-4D5E-A88F-C03A2653AFB4}" presName="cycle" presStyleCnt="0"/>
      <dgm:spPr/>
    </dgm:pt>
    <dgm:pt modelId="{5124B40F-F67D-4D73-98E6-56C623955C51}" type="pres">
      <dgm:prSet presAssocID="{E6C36F27-027A-4D5E-A88F-C03A2653AFB4}" presName="srcNode" presStyleLbl="node1" presStyleIdx="0" presStyleCnt="5"/>
      <dgm:spPr/>
    </dgm:pt>
    <dgm:pt modelId="{45823A74-12F7-4F1C-A1BC-D68AD5158657}" type="pres">
      <dgm:prSet presAssocID="{E6C36F27-027A-4D5E-A88F-C03A2653AFB4}" presName="conn" presStyleLbl="parChTrans1D2" presStyleIdx="0" presStyleCnt="1"/>
      <dgm:spPr/>
      <dgm:t>
        <a:bodyPr/>
        <a:lstStyle/>
        <a:p>
          <a:endParaRPr lang="ru-RU"/>
        </a:p>
      </dgm:t>
    </dgm:pt>
    <dgm:pt modelId="{47A84FFD-AB3E-4167-BB48-83414636EDAC}" type="pres">
      <dgm:prSet presAssocID="{E6C36F27-027A-4D5E-A88F-C03A2653AFB4}" presName="extraNode" presStyleLbl="node1" presStyleIdx="0" presStyleCnt="5"/>
      <dgm:spPr/>
    </dgm:pt>
    <dgm:pt modelId="{E7613D7A-DC85-4A65-9773-3AF332E39056}" type="pres">
      <dgm:prSet presAssocID="{E6C36F27-027A-4D5E-A88F-C03A2653AFB4}" presName="dstNode" presStyleLbl="node1" presStyleIdx="0" presStyleCnt="5"/>
      <dgm:spPr/>
    </dgm:pt>
    <dgm:pt modelId="{D1913FD8-D3EE-4D41-8428-587F8B2F6BC7}" type="pres">
      <dgm:prSet presAssocID="{525561D4-F529-46E5-BCB9-6E3BE327BC1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D65EF-98E3-482F-80F8-28A2ED8B150A}" type="pres">
      <dgm:prSet presAssocID="{525561D4-F529-46E5-BCB9-6E3BE327BC17}" presName="accent_1" presStyleCnt="0"/>
      <dgm:spPr/>
    </dgm:pt>
    <dgm:pt modelId="{9C3CCCB9-5A65-40FC-A38B-EC701C2066D5}" type="pres">
      <dgm:prSet presAssocID="{525561D4-F529-46E5-BCB9-6E3BE327BC17}" presName="accentRepeatNode" presStyleLbl="solidFgAcc1" presStyleIdx="0" presStyleCnt="5"/>
      <dgm:spPr/>
    </dgm:pt>
    <dgm:pt modelId="{1E150944-DBE2-4F2B-A64D-4CBBB9C238D7}" type="pres">
      <dgm:prSet presAssocID="{8EF637D6-A7CC-4F46-B80D-9E3992B3D42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A55FB7-3A4D-4A26-85ED-6DF88E4866D2}" type="pres">
      <dgm:prSet presAssocID="{8EF637D6-A7CC-4F46-B80D-9E3992B3D42F}" presName="accent_2" presStyleCnt="0"/>
      <dgm:spPr/>
    </dgm:pt>
    <dgm:pt modelId="{A0BFC568-8603-45D8-B4DD-390D3F5A6AFB}" type="pres">
      <dgm:prSet presAssocID="{8EF637D6-A7CC-4F46-B80D-9E3992B3D42F}" presName="accentRepeatNode" presStyleLbl="solidFgAcc1" presStyleIdx="1" presStyleCnt="5"/>
      <dgm:spPr/>
    </dgm:pt>
    <dgm:pt modelId="{8BA66E2D-1E5C-4238-8E52-2E27D111D06C}" type="pres">
      <dgm:prSet presAssocID="{A3A82434-8061-4975-859B-2F71D16780D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14923D-675A-4C78-B377-991F56F4CCAE}" type="pres">
      <dgm:prSet presAssocID="{A3A82434-8061-4975-859B-2F71D16780D8}" presName="accent_3" presStyleCnt="0"/>
      <dgm:spPr/>
    </dgm:pt>
    <dgm:pt modelId="{32D10F91-A8CC-4BB3-9CAD-58DDB625C5C3}" type="pres">
      <dgm:prSet presAssocID="{A3A82434-8061-4975-859B-2F71D16780D8}" presName="accentRepeatNode" presStyleLbl="solidFgAcc1" presStyleIdx="2" presStyleCnt="5"/>
      <dgm:spPr/>
    </dgm:pt>
    <dgm:pt modelId="{20F26026-5451-412D-9714-0BC16C38A770}" type="pres">
      <dgm:prSet presAssocID="{78A97C80-4E37-4CC4-A814-AB76E7E0AFD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BFC375-373C-464F-A999-2CECDB2A00F3}" type="pres">
      <dgm:prSet presAssocID="{78A97C80-4E37-4CC4-A814-AB76E7E0AFD5}" presName="accent_4" presStyleCnt="0"/>
      <dgm:spPr/>
    </dgm:pt>
    <dgm:pt modelId="{68749034-0D15-471D-BFBE-69326961FB59}" type="pres">
      <dgm:prSet presAssocID="{78A97C80-4E37-4CC4-A814-AB76E7E0AFD5}" presName="accentRepeatNode" presStyleLbl="solidFgAcc1" presStyleIdx="3" presStyleCnt="5"/>
      <dgm:spPr/>
    </dgm:pt>
    <dgm:pt modelId="{2731F267-0A06-409D-98DF-5DC200150A85}" type="pres">
      <dgm:prSet presAssocID="{FB1DF14D-9F29-40E8-80FA-D12920D24A8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CDBDFB-A36C-42F0-A594-0AC16035C428}" type="pres">
      <dgm:prSet presAssocID="{FB1DF14D-9F29-40E8-80FA-D12920D24A8B}" presName="accent_5" presStyleCnt="0"/>
      <dgm:spPr/>
    </dgm:pt>
    <dgm:pt modelId="{AA30EF5A-AC1D-41A3-A75B-63F5E9B421A9}" type="pres">
      <dgm:prSet presAssocID="{FB1DF14D-9F29-40E8-80FA-D12920D24A8B}" presName="accentRepeatNode" presStyleLbl="solidFgAcc1" presStyleIdx="4" presStyleCnt="5"/>
      <dgm:spPr/>
    </dgm:pt>
  </dgm:ptLst>
  <dgm:cxnLst>
    <dgm:cxn modelId="{FD2EA395-1334-44CD-AF99-FA4677492788}" type="presOf" srcId="{525561D4-F529-46E5-BCB9-6E3BE327BC17}" destId="{D1913FD8-D3EE-4D41-8428-587F8B2F6BC7}" srcOrd="0" destOrd="0" presId="urn:microsoft.com/office/officeart/2008/layout/VerticalCurvedList"/>
    <dgm:cxn modelId="{3D46F6C0-D442-4BC9-AC2E-AF99BDABFA6F}" srcId="{E6C36F27-027A-4D5E-A88F-C03A2653AFB4}" destId="{8EF637D6-A7CC-4F46-B80D-9E3992B3D42F}" srcOrd="1" destOrd="0" parTransId="{B572C3A3-F30A-40F0-A5FD-C1A53234132E}" sibTransId="{268D2044-AAEC-467B-86A1-FE3F575A83CD}"/>
    <dgm:cxn modelId="{EA8A7161-C52E-4D1F-8144-92903CE95FBE}" srcId="{E6C36F27-027A-4D5E-A88F-C03A2653AFB4}" destId="{525561D4-F529-46E5-BCB9-6E3BE327BC17}" srcOrd="0" destOrd="0" parTransId="{56D8D0C8-B0A8-4B49-8134-48A50BF69FD8}" sibTransId="{85404BBE-1DC7-4843-A1BE-77C73DC144B3}"/>
    <dgm:cxn modelId="{F0D5341B-DC9E-4171-9444-BD759D7F8499}" srcId="{E6C36F27-027A-4D5E-A88F-C03A2653AFB4}" destId="{FB1DF14D-9F29-40E8-80FA-D12920D24A8B}" srcOrd="4" destOrd="0" parTransId="{66162137-A7CB-4986-94F7-92D8E8E84FF2}" sibTransId="{D4B6582E-44FC-4029-AE49-2661BF29A572}"/>
    <dgm:cxn modelId="{C8E856AF-00B4-4A33-A56B-9EB2A37F8002}" type="presOf" srcId="{E6C36F27-027A-4D5E-A88F-C03A2653AFB4}" destId="{10A53415-4754-4E97-A785-5CEBFAF5C3E6}" srcOrd="0" destOrd="0" presId="urn:microsoft.com/office/officeart/2008/layout/VerticalCurvedList"/>
    <dgm:cxn modelId="{486D2E52-8AF1-459A-A572-09302DD2FB0C}" type="presOf" srcId="{A3A82434-8061-4975-859B-2F71D16780D8}" destId="{8BA66E2D-1E5C-4238-8E52-2E27D111D06C}" srcOrd="0" destOrd="0" presId="urn:microsoft.com/office/officeart/2008/layout/VerticalCurvedList"/>
    <dgm:cxn modelId="{4BF7FBDF-066A-47BF-AAB1-A0E4CA65E607}" srcId="{E6C36F27-027A-4D5E-A88F-C03A2653AFB4}" destId="{A3A82434-8061-4975-859B-2F71D16780D8}" srcOrd="2" destOrd="0" parTransId="{FA23EAB4-507F-49EE-8376-CF5D594D2653}" sibTransId="{9812A633-5348-4818-AE1E-61DD451A92FF}"/>
    <dgm:cxn modelId="{E960EDD7-624D-4C21-980C-6A288BF056B6}" srcId="{E6C36F27-027A-4D5E-A88F-C03A2653AFB4}" destId="{78A97C80-4E37-4CC4-A814-AB76E7E0AFD5}" srcOrd="3" destOrd="0" parTransId="{BC677695-1E9F-4825-8B4D-B48268FC774A}" sibTransId="{FD135ED7-9894-469D-84A7-7BAD0090972B}"/>
    <dgm:cxn modelId="{7310F076-DD54-4921-A97B-724D5F0F1725}" type="presOf" srcId="{85404BBE-1DC7-4843-A1BE-77C73DC144B3}" destId="{45823A74-12F7-4F1C-A1BC-D68AD5158657}" srcOrd="0" destOrd="0" presId="urn:microsoft.com/office/officeart/2008/layout/VerticalCurvedList"/>
    <dgm:cxn modelId="{75D66B9A-94EE-401B-83AC-F4EC51034FAA}" type="presOf" srcId="{78A97C80-4E37-4CC4-A814-AB76E7E0AFD5}" destId="{20F26026-5451-412D-9714-0BC16C38A770}" srcOrd="0" destOrd="0" presId="urn:microsoft.com/office/officeart/2008/layout/VerticalCurvedList"/>
    <dgm:cxn modelId="{9CF67CA6-9D08-4869-A580-9E2A97BC0A6C}" type="presOf" srcId="{FB1DF14D-9F29-40E8-80FA-D12920D24A8B}" destId="{2731F267-0A06-409D-98DF-5DC200150A85}" srcOrd="0" destOrd="0" presId="urn:microsoft.com/office/officeart/2008/layout/VerticalCurvedList"/>
    <dgm:cxn modelId="{A8E8D5C3-7CC4-4B1A-A740-17AE2EB1C76A}" type="presOf" srcId="{8EF637D6-A7CC-4F46-B80D-9E3992B3D42F}" destId="{1E150944-DBE2-4F2B-A64D-4CBBB9C238D7}" srcOrd="0" destOrd="0" presId="urn:microsoft.com/office/officeart/2008/layout/VerticalCurvedList"/>
    <dgm:cxn modelId="{9AD645DD-8122-4DCF-8FD9-FA5B9704401D}" type="presParOf" srcId="{10A53415-4754-4E97-A785-5CEBFAF5C3E6}" destId="{C30F3057-5A06-4DF9-A19C-A473E233956E}" srcOrd="0" destOrd="0" presId="urn:microsoft.com/office/officeart/2008/layout/VerticalCurvedList"/>
    <dgm:cxn modelId="{C0EE564C-0FDF-4432-919C-4700A8FEB80F}" type="presParOf" srcId="{C30F3057-5A06-4DF9-A19C-A473E233956E}" destId="{12F68912-AE57-4952-9C60-F4B2FB51AE1D}" srcOrd="0" destOrd="0" presId="urn:microsoft.com/office/officeart/2008/layout/VerticalCurvedList"/>
    <dgm:cxn modelId="{6BD34DC9-3CB8-4687-897E-AB149BDDC275}" type="presParOf" srcId="{12F68912-AE57-4952-9C60-F4B2FB51AE1D}" destId="{5124B40F-F67D-4D73-98E6-56C623955C51}" srcOrd="0" destOrd="0" presId="urn:microsoft.com/office/officeart/2008/layout/VerticalCurvedList"/>
    <dgm:cxn modelId="{FE1723BA-2710-4616-B033-E8B56A45502B}" type="presParOf" srcId="{12F68912-AE57-4952-9C60-F4B2FB51AE1D}" destId="{45823A74-12F7-4F1C-A1BC-D68AD5158657}" srcOrd="1" destOrd="0" presId="urn:microsoft.com/office/officeart/2008/layout/VerticalCurvedList"/>
    <dgm:cxn modelId="{A05CE336-DF8C-499B-93DC-EA84BE051600}" type="presParOf" srcId="{12F68912-AE57-4952-9C60-F4B2FB51AE1D}" destId="{47A84FFD-AB3E-4167-BB48-83414636EDAC}" srcOrd="2" destOrd="0" presId="urn:microsoft.com/office/officeart/2008/layout/VerticalCurvedList"/>
    <dgm:cxn modelId="{1C7DE676-2575-4DDB-9112-FE65742AA387}" type="presParOf" srcId="{12F68912-AE57-4952-9C60-F4B2FB51AE1D}" destId="{E7613D7A-DC85-4A65-9773-3AF332E39056}" srcOrd="3" destOrd="0" presId="urn:microsoft.com/office/officeart/2008/layout/VerticalCurvedList"/>
    <dgm:cxn modelId="{71171E3B-316F-47DC-914B-436C8624DFB4}" type="presParOf" srcId="{C30F3057-5A06-4DF9-A19C-A473E233956E}" destId="{D1913FD8-D3EE-4D41-8428-587F8B2F6BC7}" srcOrd="1" destOrd="0" presId="urn:microsoft.com/office/officeart/2008/layout/VerticalCurvedList"/>
    <dgm:cxn modelId="{B120E7E4-D9AC-4B8C-88E9-131549092580}" type="presParOf" srcId="{C30F3057-5A06-4DF9-A19C-A473E233956E}" destId="{182D65EF-98E3-482F-80F8-28A2ED8B150A}" srcOrd="2" destOrd="0" presId="urn:microsoft.com/office/officeart/2008/layout/VerticalCurvedList"/>
    <dgm:cxn modelId="{DEEE16D3-5DCB-47C8-A28E-4F9924D104E6}" type="presParOf" srcId="{182D65EF-98E3-482F-80F8-28A2ED8B150A}" destId="{9C3CCCB9-5A65-40FC-A38B-EC701C2066D5}" srcOrd="0" destOrd="0" presId="urn:microsoft.com/office/officeart/2008/layout/VerticalCurvedList"/>
    <dgm:cxn modelId="{D5731C19-97BA-43FE-A264-BAD6D8E1C10F}" type="presParOf" srcId="{C30F3057-5A06-4DF9-A19C-A473E233956E}" destId="{1E150944-DBE2-4F2B-A64D-4CBBB9C238D7}" srcOrd="3" destOrd="0" presId="urn:microsoft.com/office/officeart/2008/layout/VerticalCurvedList"/>
    <dgm:cxn modelId="{516F76AB-6612-4366-83E6-D2A7489C89B8}" type="presParOf" srcId="{C30F3057-5A06-4DF9-A19C-A473E233956E}" destId="{1CA55FB7-3A4D-4A26-85ED-6DF88E4866D2}" srcOrd="4" destOrd="0" presId="urn:microsoft.com/office/officeart/2008/layout/VerticalCurvedList"/>
    <dgm:cxn modelId="{410B0BE5-E714-430E-92F6-14B5B43FDAEE}" type="presParOf" srcId="{1CA55FB7-3A4D-4A26-85ED-6DF88E4866D2}" destId="{A0BFC568-8603-45D8-B4DD-390D3F5A6AFB}" srcOrd="0" destOrd="0" presId="urn:microsoft.com/office/officeart/2008/layout/VerticalCurvedList"/>
    <dgm:cxn modelId="{4A450D8E-5F2D-44BA-B1F9-C5D755868854}" type="presParOf" srcId="{C30F3057-5A06-4DF9-A19C-A473E233956E}" destId="{8BA66E2D-1E5C-4238-8E52-2E27D111D06C}" srcOrd="5" destOrd="0" presId="urn:microsoft.com/office/officeart/2008/layout/VerticalCurvedList"/>
    <dgm:cxn modelId="{128439D1-6863-4744-88F6-B54667DB8F12}" type="presParOf" srcId="{C30F3057-5A06-4DF9-A19C-A473E233956E}" destId="{8514923D-675A-4C78-B377-991F56F4CCAE}" srcOrd="6" destOrd="0" presId="urn:microsoft.com/office/officeart/2008/layout/VerticalCurvedList"/>
    <dgm:cxn modelId="{6088CAC9-1332-44F0-900C-8AFF16B7B510}" type="presParOf" srcId="{8514923D-675A-4C78-B377-991F56F4CCAE}" destId="{32D10F91-A8CC-4BB3-9CAD-58DDB625C5C3}" srcOrd="0" destOrd="0" presId="urn:microsoft.com/office/officeart/2008/layout/VerticalCurvedList"/>
    <dgm:cxn modelId="{512A227F-5471-416E-BFAA-3C6D4655CB2B}" type="presParOf" srcId="{C30F3057-5A06-4DF9-A19C-A473E233956E}" destId="{20F26026-5451-412D-9714-0BC16C38A770}" srcOrd="7" destOrd="0" presId="urn:microsoft.com/office/officeart/2008/layout/VerticalCurvedList"/>
    <dgm:cxn modelId="{04E3D1F4-759B-4C08-B0E5-A79CDBC3D908}" type="presParOf" srcId="{C30F3057-5A06-4DF9-A19C-A473E233956E}" destId="{27BFC375-373C-464F-A999-2CECDB2A00F3}" srcOrd="8" destOrd="0" presId="urn:microsoft.com/office/officeart/2008/layout/VerticalCurvedList"/>
    <dgm:cxn modelId="{4C2C56A1-83FF-42C5-8856-F7A3B7477D62}" type="presParOf" srcId="{27BFC375-373C-464F-A999-2CECDB2A00F3}" destId="{68749034-0D15-471D-BFBE-69326961FB59}" srcOrd="0" destOrd="0" presId="urn:microsoft.com/office/officeart/2008/layout/VerticalCurvedList"/>
    <dgm:cxn modelId="{CE75F286-72F2-4302-B5CA-924D2C74E79D}" type="presParOf" srcId="{C30F3057-5A06-4DF9-A19C-A473E233956E}" destId="{2731F267-0A06-409D-98DF-5DC200150A85}" srcOrd="9" destOrd="0" presId="urn:microsoft.com/office/officeart/2008/layout/VerticalCurvedList"/>
    <dgm:cxn modelId="{E7721949-AEAF-4FB5-A976-14FCA4F360C3}" type="presParOf" srcId="{C30F3057-5A06-4DF9-A19C-A473E233956E}" destId="{91CDBDFB-A36C-42F0-A594-0AC16035C428}" srcOrd="10" destOrd="0" presId="urn:microsoft.com/office/officeart/2008/layout/VerticalCurvedList"/>
    <dgm:cxn modelId="{01AFB6A1-0BE3-4B34-8534-0FE5E9447E96}" type="presParOf" srcId="{91CDBDFB-A36C-42F0-A594-0AC16035C428}" destId="{AA30EF5A-AC1D-41A3-A75B-63F5E9B421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823A74-12F7-4F1C-A1BC-D68AD5158657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913FD8-D3EE-4D41-8428-587F8B2F6BC7}">
      <dsp:nvSpPr>
        <dsp:cNvPr id="0" name=""/>
        <dsp:cNvSpPr/>
      </dsp:nvSpPr>
      <dsp:spPr>
        <a:xfrm>
          <a:off x="509717" y="338558"/>
          <a:ext cx="4715562" cy="6775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en-US" sz="1600" b="0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Підвищ</a:t>
          </a:r>
          <a:r>
            <a:rPr kumimoji="0" lang="uk-UA" altLang="en-US" sz="1600" b="0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ення</a:t>
          </a:r>
          <a:r>
            <a:rPr kumimoji="0" lang="en-US" altLang="en-US" sz="1600" b="0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 інтерес</a:t>
          </a:r>
          <a:r>
            <a:rPr kumimoji="0" lang="uk-UA" altLang="en-US" sz="1600" b="0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у</a:t>
          </a:r>
          <a:r>
            <a:rPr kumimoji="0" lang="en-US" altLang="en-US" sz="1600" b="0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 і мотиваці</a:t>
          </a:r>
          <a:r>
            <a:rPr kumimoji="0" lang="uk-UA" altLang="en-US" sz="1600" b="0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ї</a:t>
          </a:r>
          <a:r>
            <a:rPr kumimoji="0" lang="en-US" altLang="en-US" sz="1600" b="0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509717" y="338558"/>
        <a:ext cx="4715562" cy="677550"/>
      </dsp:txXfrm>
    </dsp:sp>
    <dsp:sp modelId="{9C3CCCB9-5A65-40FC-A38B-EC701C2066D5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150944-DBE2-4F2B-A64D-4CBBB9C238D7}">
      <dsp:nvSpPr>
        <dsp:cNvPr id="0" name=""/>
        <dsp:cNvSpPr/>
      </dsp:nvSpPr>
      <dsp:spPr>
        <a:xfrm>
          <a:off x="995230" y="1354558"/>
          <a:ext cx="4230049" cy="6775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en-US" sz="16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Активіз</a:t>
          </a:r>
          <a:r>
            <a:rPr kumimoji="0" lang="uk-UA" altLang="en-US" sz="16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ація</a:t>
          </a:r>
          <a:r>
            <a:rPr kumimoji="0" lang="en-US" altLang="en-US" sz="16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sz="16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пізнавальн</a:t>
          </a:r>
          <a:r>
            <a:rPr kumimoji="0" lang="uk-UA" altLang="en-US" sz="16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ої</a:t>
          </a:r>
          <a:r>
            <a:rPr kumimoji="0" lang="en-US" altLang="en-US" sz="16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sz="16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діяльніст</a:t>
          </a:r>
          <a:r>
            <a:rPr kumimoji="0" lang="uk-UA" altLang="en-US" sz="16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і</a:t>
          </a:r>
          <a:r>
            <a:rPr kumimoji="0" lang="en-US" altLang="en-US" sz="16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 і </a:t>
          </a:r>
          <a:r>
            <a:rPr kumimoji="0" lang="en-US" altLang="en-US" sz="16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залуч</a:t>
          </a:r>
          <a:r>
            <a:rPr kumimoji="0" lang="uk-UA" altLang="en-US" sz="16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еність</a:t>
          </a:r>
          <a:r>
            <a:rPr kumimoji="0" lang="uk-UA" altLang="en-US" sz="16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sz="16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навіть</a:t>
          </a:r>
          <a:r>
            <a:rPr kumimoji="0" lang="en-US" altLang="en-US" sz="16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sz="16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пасивних</a:t>
          </a:r>
          <a:r>
            <a:rPr kumimoji="0" lang="en-US" altLang="en-US" sz="16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sz="16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учнів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995230" y="1354558"/>
        <a:ext cx="4230049" cy="677550"/>
      </dsp:txXfrm>
    </dsp:sp>
    <dsp:sp modelId="{A0BFC568-8603-45D8-B4DD-390D3F5A6AFB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A66E2D-1E5C-4238-8E52-2E27D111D06C}">
      <dsp:nvSpPr>
        <dsp:cNvPr id="0" name=""/>
        <dsp:cNvSpPr/>
      </dsp:nvSpPr>
      <dsp:spPr>
        <a:xfrm>
          <a:off x="1144243" y="2370558"/>
          <a:ext cx="4081036" cy="6775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altLang="en-US" sz="16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К</a:t>
          </a:r>
          <a:r>
            <a:rPr kumimoji="0" lang="en-US" altLang="en-US" sz="16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ращ</a:t>
          </a:r>
          <a:r>
            <a:rPr kumimoji="0" lang="uk-UA" altLang="en-US" sz="16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е</a:t>
          </a:r>
          <a:r>
            <a:rPr kumimoji="0" lang="en-US" altLang="en-US" sz="16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sz="16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запам’ятовуванн</a:t>
          </a:r>
          <a:r>
            <a:rPr kumimoji="0" lang="uk-UA" altLang="en-US" sz="16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я</a:t>
          </a:r>
          <a:r>
            <a:rPr kumimoji="0" lang="en-US" altLang="en-US" sz="16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sz="16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матеріалу</a:t>
          </a:r>
          <a:r>
            <a:rPr kumimoji="0" lang="en-US" altLang="en-US" sz="16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sz="16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завдяки</a:t>
          </a:r>
          <a:r>
            <a:rPr kumimoji="0" lang="en-US" altLang="en-US" sz="16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sz="16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емоційному</a:t>
          </a:r>
          <a:r>
            <a:rPr kumimoji="0" lang="en-US" altLang="en-US" sz="16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sz="16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залученню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144243" y="2370558"/>
        <a:ext cx="4081036" cy="677550"/>
      </dsp:txXfrm>
    </dsp:sp>
    <dsp:sp modelId="{32D10F91-A8CC-4BB3-9CAD-58DDB625C5C3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26026-5451-412D-9714-0BC16C38A770}">
      <dsp:nvSpPr>
        <dsp:cNvPr id="0" name=""/>
        <dsp:cNvSpPr/>
      </dsp:nvSpPr>
      <dsp:spPr>
        <a:xfrm>
          <a:off x="995230" y="3386558"/>
          <a:ext cx="4230049" cy="6775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altLang="en-US" sz="1600" b="0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Розвиток командної роботи, комунікації та лідерських навичкок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995230" y="3386558"/>
        <a:ext cx="4230049" cy="677550"/>
      </dsp:txXfrm>
    </dsp:sp>
    <dsp:sp modelId="{68749034-0D15-471D-BFBE-69326961FB59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31F267-0A06-409D-98DF-5DC200150A85}">
      <dsp:nvSpPr>
        <dsp:cNvPr id="0" name=""/>
        <dsp:cNvSpPr/>
      </dsp:nvSpPr>
      <dsp:spPr>
        <a:xfrm>
          <a:off x="509717" y="4402558"/>
          <a:ext cx="4715562" cy="6775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altLang="en-US" sz="1600" b="0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</a:rPr>
            <a:t>Підтримують диференційований підхід і враховують різні стилі навчання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509717" y="4402558"/>
        <a:ext cx="4715562" cy="677550"/>
      </dsp:txXfrm>
    </dsp:sp>
    <dsp:sp modelId="{AA30EF5A-AC1D-41A3-A75B-63F5E9B421A9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823A74-12F7-4F1C-A1BC-D68AD5158657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913FD8-D3EE-4D41-8428-587F8B2F6BC7}">
      <dsp:nvSpPr>
        <dsp:cNvPr id="0" name=""/>
        <dsp:cNvSpPr/>
      </dsp:nvSpPr>
      <dsp:spPr>
        <a:xfrm>
          <a:off x="509717" y="338558"/>
          <a:ext cx="4973708" cy="6775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Можливий</a:t>
          </a:r>
          <a:r>
            <a:rPr kumimoji="0" lang="en-US" alt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надмірний</a:t>
          </a:r>
          <a:r>
            <a:rPr kumimoji="0" lang="en-US" alt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акцент</a:t>
          </a:r>
          <a:r>
            <a:rPr kumimoji="0" lang="en-US" alt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на</a:t>
          </a:r>
          <a:r>
            <a:rPr kumimoji="0" lang="en-US" alt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грі</a:t>
          </a:r>
          <a:r>
            <a:rPr kumimoji="0" lang="en-US" alt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, </a:t>
          </a:r>
          <a:r>
            <a:rPr kumimoji="0" lang="en-US" alt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що</a:t>
          </a:r>
          <a:r>
            <a:rPr kumimoji="0" lang="en-US" alt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зменшує</a:t>
          </a:r>
          <a:r>
            <a:rPr kumimoji="0" lang="en-US" alt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увагу</a:t>
          </a:r>
          <a:r>
            <a:rPr kumimoji="0" lang="en-US" alt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до</a:t>
          </a:r>
          <a:r>
            <a:rPr kumimoji="0" lang="en-US" alt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змісту</a:t>
          </a:r>
          <a:r>
            <a:rPr kumimoji="0" lang="en-US" alt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уроку</a:t>
          </a:r>
          <a:r>
            <a:rPr kumimoji="0" lang="en-US" alt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.</a:t>
          </a:r>
          <a:endParaRPr lang="ru-RU" sz="1600" kern="1200" dirty="0"/>
        </a:p>
      </dsp:txBody>
      <dsp:txXfrm>
        <a:off x="509717" y="338558"/>
        <a:ext cx="4973708" cy="677550"/>
      </dsp:txXfrm>
    </dsp:sp>
    <dsp:sp modelId="{9C3CCCB9-5A65-40FC-A38B-EC701C2066D5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150944-DBE2-4F2B-A64D-4CBBB9C238D7}">
      <dsp:nvSpPr>
        <dsp:cNvPr id="0" name=""/>
        <dsp:cNvSpPr/>
      </dsp:nvSpPr>
      <dsp:spPr>
        <a:xfrm>
          <a:off x="995230" y="1354558"/>
          <a:ext cx="4488195" cy="677550"/>
        </a:xfrm>
        <a:prstGeom prst="rect">
          <a:avLst/>
        </a:prstGeom>
        <a:solidFill>
          <a:schemeClr val="accent5">
            <a:hueOff val="196862"/>
            <a:satOff val="10572"/>
            <a:lumOff val="-38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Потребують</a:t>
          </a:r>
          <a:r>
            <a:rPr kumimoji="0" lang="en-US" alt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значної</a:t>
          </a:r>
          <a:r>
            <a:rPr kumimoji="0" lang="en-US" alt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підготовки</a:t>
          </a:r>
          <a:r>
            <a:rPr kumimoji="0" lang="en-US" alt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та</a:t>
          </a:r>
          <a:r>
            <a:rPr kumimoji="0" lang="en-US" alt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часу</a:t>
          </a:r>
          <a:r>
            <a:rPr kumimoji="0" lang="en-US" alt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для</a:t>
          </a:r>
          <a:r>
            <a:rPr kumimoji="0" lang="en-US" alt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створення</a:t>
          </a:r>
          <a:r>
            <a:rPr kumimoji="0" lang="en-US" alt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якісних</a:t>
          </a:r>
          <a:r>
            <a:rPr kumimoji="0" lang="en-US" alt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матеріалів</a:t>
          </a:r>
          <a:r>
            <a:rPr kumimoji="0" lang="en-US" alt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.</a:t>
          </a:r>
          <a:endParaRPr lang="ru-RU" sz="1600" kern="1200" dirty="0"/>
        </a:p>
      </dsp:txBody>
      <dsp:txXfrm>
        <a:off x="995230" y="1354558"/>
        <a:ext cx="4488195" cy="677550"/>
      </dsp:txXfrm>
    </dsp:sp>
    <dsp:sp modelId="{A0BFC568-8603-45D8-B4DD-390D3F5A6AFB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196862"/>
              <a:satOff val="10572"/>
              <a:lumOff val="-3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A66E2D-1E5C-4238-8E52-2E27D111D06C}">
      <dsp:nvSpPr>
        <dsp:cNvPr id="0" name=""/>
        <dsp:cNvSpPr/>
      </dsp:nvSpPr>
      <dsp:spPr>
        <a:xfrm>
          <a:off x="1144243" y="2370558"/>
          <a:ext cx="4339182" cy="677550"/>
        </a:xfrm>
        <a:prstGeom prst="rect">
          <a:avLst/>
        </a:prstGeom>
        <a:solidFill>
          <a:schemeClr val="accent5">
            <a:hueOff val="393725"/>
            <a:satOff val="21144"/>
            <a:lumOff val="-764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Ризик</a:t>
          </a:r>
          <a:r>
            <a:rPr kumimoji="0" lang="en-US" alt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змагання</a:t>
          </a:r>
          <a:r>
            <a:rPr kumimoji="0" lang="en-US" alt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, </a:t>
          </a:r>
          <a:r>
            <a:rPr kumimoji="0" lang="en-US" alt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що</a:t>
          </a:r>
          <a:r>
            <a:rPr kumimoji="0" lang="en-US" alt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може</a:t>
          </a:r>
          <a:r>
            <a:rPr kumimoji="0" lang="en-US" alt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викликати</a:t>
          </a:r>
          <a:r>
            <a:rPr kumimoji="0" lang="en-US" alt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стрес</a:t>
          </a:r>
          <a:r>
            <a:rPr kumimoji="0" lang="en-US" alt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у </a:t>
          </a:r>
          <a:r>
            <a:rPr kumimoji="0" lang="en-US" alt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деяких</a:t>
          </a:r>
          <a:r>
            <a:rPr kumimoji="0" lang="en-US" alt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учнів</a:t>
          </a:r>
          <a:r>
            <a:rPr kumimoji="0" lang="en-US" alt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.</a:t>
          </a:r>
          <a:endParaRPr lang="ru-RU" sz="1600" kern="1200" dirty="0"/>
        </a:p>
      </dsp:txBody>
      <dsp:txXfrm>
        <a:off x="1144243" y="2370558"/>
        <a:ext cx="4339182" cy="677550"/>
      </dsp:txXfrm>
    </dsp:sp>
    <dsp:sp modelId="{32D10F91-A8CC-4BB3-9CAD-58DDB625C5C3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393725"/>
              <a:satOff val="21144"/>
              <a:lumOff val="-7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26026-5451-412D-9714-0BC16C38A770}">
      <dsp:nvSpPr>
        <dsp:cNvPr id="0" name=""/>
        <dsp:cNvSpPr/>
      </dsp:nvSpPr>
      <dsp:spPr>
        <a:xfrm>
          <a:off x="995230" y="3386558"/>
          <a:ext cx="4488195" cy="677550"/>
        </a:xfrm>
        <a:prstGeom prst="rect">
          <a:avLst/>
        </a:prstGeom>
        <a:solidFill>
          <a:schemeClr val="accent5">
            <a:hueOff val="590587"/>
            <a:satOff val="31716"/>
            <a:lumOff val="-114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Не</a:t>
          </a:r>
          <a:r>
            <a:rPr kumimoji="0" lang="en-US" alt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завжди</a:t>
          </a:r>
          <a:r>
            <a:rPr kumimoji="0" lang="en-US" alt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підходять</a:t>
          </a:r>
          <a:r>
            <a:rPr kumimoji="0" lang="en-US" alt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для</a:t>
          </a:r>
          <a:r>
            <a:rPr kumimoji="0" lang="en-US" alt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глибокого</a:t>
          </a:r>
          <a:r>
            <a:rPr kumimoji="0" lang="en-US" alt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опрацювання</a:t>
          </a:r>
          <a:r>
            <a:rPr kumimoji="0" lang="en-US" alt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складних</a:t>
          </a:r>
          <a:r>
            <a:rPr kumimoji="0" lang="en-US" alt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теоретичних</a:t>
          </a:r>
          <a:r>
            <a:rPr kumimoji="0" lang="en-US" alt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тем</a:t>
          </a:r>
          <a:r>
            <a:rPr kumimoji="0" lang="en-US" alt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.</a:t>
          </a:r>
          <a:endParaRPr lang="ru-RU" sz="1600" kern="1200" dirty="0"/>
        </a:p>
      </dsp:txBody>
      <dsp:txXfrm>
        <a:off x="995230" y="3386558"/>
        <a:ext cx="4488195" cy="677550"/>
      </dsp:txXfrm>
    </dsp:sp>
    <dsp:sp modelId="{68749034-0D15-471D-BFBE-69326961FB59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590587"/>
              <a:satOff val="31716"/>
              <a:lumOff val="-11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31F267-0A06-409D-98DF-5DC200150A85}">
      <dsp:nvSpPr>
        <dsp:cNvPr id="0" name=""/>
        <dsp:cNvSpPr/>
      </dsp:nvSpPr>
      <dsp:spPr>
        <a:xfrm>
          <a:off x="509717" y="4402558"/>
          <a:ext cx="4973708" cy="677550"/>
        </a:xfrm>
        <a:prstGeom prst="rect">
          <a:avLst/>
        </a:prstGeom>
        <a:solidFill>
          <a:schemeClr val="accent5">
            <a:hueOff val="787450"/>
            <a:satOff val="42288"/>
            <a:lumOff val="-1529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Можуть</a:t>
          </a:r>
          <a:r>
            <a:rPr kumimoji="0" lang="en-US" alt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вимагати</a:t>
          </a:r>
          <a:r>
            <a:rPr kumimoji="0" lang="en-US" alt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технічних</a:t>
          </a:r>
          <a:r>
            <a:rPr kumimoji="0" lang="en-US" alt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ресурсів</a:t>
          </a:r>
          <a:r>
            <a:rPr kumimoji="0" lang="en-US" alt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, </a:t>
          </a:r>
          <a:r>
            <a:rPr kumimoji="0" lang="en-US" alt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які</a:t>
          </a:r>
          <a:r>
            <a:rPr kumimoji="0" lang="en-US" alt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не</a:t>
          </a:r>
          <a:r>
            <a:rPr kumimoji="0" lang="en-US" alt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en-US" altLang="en-US" sz="16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завжди</a:t>
          </a:r>
          <a:r>
            <a:rPr kumimoji="0" lang="en-US" alt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kumimoji="0" lang="uk-UA" altLang="en-US" sz="1600" b="0" i="0" u="none" strike="noStrike" kern="1200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доступні</a:t>
          </a:r>
          <a:r>
            <a:rPr kumimoji="0" lang="en-US" alt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.</a:t>
          </a:r>
          <a:endParaRPr lang="ru-RU" sz="1600" kern="1200" dirty="0"/>
        </a:p>
      </dsp:txBody>
      <dsp:txXfrm>
        <a:off x="509717" y="4402558"/>
        <a:ext cx="4973708" cy="677550"/>
      </dsp:txXfrm>
    </dsp:sp>
    <dsp:sp modelId="{AA30EF5A-AC1D-41A3-A75B-63F5E9B421A9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787450"/>
              <a:satOff val="42288"/>
              <a:lumOff val="-15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635DE-E5D9-49E2-A96A-6B66C0B6D805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0B33A-C551-4B9D-9E39-A697FAAA2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21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0B33A-C551-4B9D-9E39-A697FAAA2A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68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0B33A-C551-4B9D-9E39-A697FAAA2A9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19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8097A4-19C7-4480-9BA5-67893F8DF5EE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B7FC5A-99CE-464E-879E-4D8CBF5B2C8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941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97A4-19C7-4480-9BA5-67893F8DF5EE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7FC5A-99CE-464E-879E-4D8CBF5B2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4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97A4-19C7-4480-9BA5-67893F8DF5EE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7FC5A-99CE-464E-879E-4D8CBF5B2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45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97A4-19C7-4480-9BA5-67893F8DF5EE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7FC5A-99CE-464E-879E-4D8CBF5B2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53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97A4-19C7-4480-9BA5-67893F8DF5EE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7FC5A-99CE-464E-879E-4D8CBF5B2C8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0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97A4-19C7-4480-9BA5-67893F8DF5EE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7FC5A-99CE-464E-879E-4D8CBF5B2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36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97A4-19C7-4480-9BA5-67893F8DF5EE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7FC5A-99CE-464E-879E-4D8CBF5B2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03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97A4-19C7-4480-9BA5-67893F8DF5EE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7FC5A-99CE-464E-879E-4D8CBF5B2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7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97A4-19C7-4480-9BA5-67893F8DF5EE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7FC5A-99CE-464E-879E-4D8CBF5B2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75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97A4-19C7-4480-9BA5-67893F8DF5EE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7FC5A-99CE-464E-879E-4D8CBF5B2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30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97A4-19C7-4480-9BA5-67893F8DF5EE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7FC5A-99CE-464E-879E-4D8CBF5B2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9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98097A4-19C7-4480-9BA5-67893F8DF5EE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BB7FC5A-99CE-464E-879E-4D8CBF5B2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0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5560" y="678260"/>
            <a:ext cx="8389723" cy="2926080"/>
          </a:xfrm>
        </p:spPr>
        <p:txBody>
          <a:bodyPr>
            <a:noAutofit/>
          </a:bodyPr>
          <a:lstStyle/>
          <a:p>
            <a:r>
              <a:rPr lang="ru-RU" sz="5400" dirty="0" err="1" smtClean="0"/>
              <a:t>Гейміфікація</a:t>
            </a:r>
            <a:r>
              <a:rPr lang="ru-RU" sz="5400" dirty="0" smtClean="0"/>
              <a:t>: </a:t>
            </a:r>
            <a:r>
              <a:rPr lang="ru-RU" sz="5400" dirty="0"/>
              <a:t>як </a:t>
            </a:r>
            <a:r>
              <a:rPr lang="ru-RU" sz="5400" dirty="0" err="1"/>
              <a:t>перетворити</a:t>
            </a:r>
            <a:r>
              <a:rPr lang="ru-RU" sz="5400" dirty="0"/>
              <a:t> </a:t>
            </a:r>
            <a:r>
              <a:rPr lang="ru-RU" sz="5400" dirty="0" err="1"/>
              <a:t>навчання</a:t>
            </a:r>
            <a:r>
              <a:rPr lang="ru-RU" sz="5400" dirty="0"/>
              <a:t> на </a:t>
            </a:r>
            <a:r>
              <a:rPr lang="ru-RU" sz="5400" dirty="0" err="1"/>
              <a:t>захопливу</a:t>
            </a:r>
            <a:r>
              <a:rPr lang="ru-RU" sz="5400" dirty="0"/>
              <a:t> </a:t>
            </a:r>
            <a:r>
              <a:rPr lang="ru-RU" sz="5400" dirty="0" err="1"/>
              <a:t>гру</a:t>
            </a:r>
            <a:endParaRPr lang="en-US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2297901"/>
          </a:xfrm>
        </p:spPr>
        <p:txBody>
          <a:bodyPr>
            <a:normAutofit/>
          </a:bodyPr>
          <a:lstStyle/>
          <a:p>
            <a:r>
              <a:rPr lang="uk-UA" sz="3600" dirty="0"/>
              <a:t>БЕЗУГЛОВА МАРИНА АНАТОЛІЇВНА</a:t>
            </a:r>
            <a:r>
              <a:rPr lang="uk-UA" sz="2400" dirty="0"/>
              <a:t>, </a:t>
            </a:r>
            <a:endParaRPr lang="uk-UA" sz="2400" dirty="0" smtClean="0"/>
          </a:p>
          <a:p>
            <a:r>
              <a:rPr lang="uk-UA" dirty="0" smtClean="0"/>
              <a:t>вчитель біології, спеціаліст вищої кваліфікаційної категорії, старший вчитель</a:t>
            </a:r>
            <a:endParaRPr lang="uk-UA" dirty="0"/>
          </a:p>
          <a:p>
            <a:r>
              <a:rPr lang="uk-UA" dirty="0" smtClean="0"/>
              <a:t>ОДЕСЬКОГО ЛІЦЕЮ № 15 ОДЕСЬКОЇ МІСЬКОЇ РАДИ</a:t>
            </a:r>
          </a:p>
          <a:p>
            <a:endParaRPr lang="en-US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321" y="162068"/>
            <a:ext cx="1331595" cy="1318260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6824448" y="4882856"/>
            <a:ext cx="4752528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uk-UA" dirty="0" smtClean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6"/>
          <a:stretch/>
        </p:blipFill>
        <p:spPr>
          <a:xfrm>
            <a:off x="345233" y="412965"/>
            <a:ext cx="2304265" cy="310467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953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922" y="273699"/>
            <a:ext cx="9875520" cy="883298"/>
          </a:xfrm>
        </p:spPr>
        <p:txBody>
          <a:bodyPr>
            <a:normAutofit/>
          </a:bodyPr>
          <a:lstStyle/>
          <a:p>
            <a:r>
              <a:rPr lang="en-US" sz="5400" b="1" dirty="0" err="1"/>
              <a:t>Kahoot</a:t>
            </a:r>
            <a:r>
              <a:rPr lang="en-US" sz="5400" b="1" dirty="0"/>
              <a:t>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41"/>
          <a:stretch/>
        </p:blipFill>
        <p:spPr>
          <a:xfrm>
            <a:off x="503852" y="1156997"/>
            <a:ext cx="10776857" cy="5463928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321" y="162068"/>
            <a:ext cx="1331595" cy="131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5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65922" y="273699"/>
            <a:ext cx="9875520" cy="883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 smtClean="0"/>
              <a:t>Kahoot</a:t>
            </a:r>
            <a:r>
              <a:rPr lang="en-US" sz="5400" b="1" dirty="0" smtClean="0"/>
              <a:t>!</a:t>
            </a:r>
            <a:endParaRPr lang="en-US" sz="5400" b="1" dirty="0"/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321" y="162068"/>
            <a:ext cx="1331595" cy="13182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217" y="1480328"/>
            <a:ext cx="11364604" cy="5086505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378217" y="2838364"/>
            <a:ext cx="979714" cy="6951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Стрелка вправо 7"/>
          <p:cNvSpPr/>
          <p:nvPr/>
        </p:nvSpPr>
        <p:spPr>
          <a:xfrm rot="3157945">
            <a:off x="-242891" y="2185689"/>
            <a:ext cx="1284012" cy="456741"/>
          </a:xfrm>
          <a:prstGeom prst="rightArrow">
            <a:avLst>
              <a:gd name="adj1" fmla="val 35976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5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99" y="1690172"/>
            <a:ext cx="11486672" cy="4773055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65922" y="273699"/>
            <a:ext cx="9875520" cy="883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 smtClean="0"/>
              <a:t>Kahoot</a:t>
            </a:r>
            <a:r>
              <a:rPr lang="en-US" sz="5400" b="1" dirty="0" smtClean="0"/>
              <a:t>!</a:t>
            </a:r>
            <a:endParaRPr lang="en-US" sz="5400" b="1" dirty="0"/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321" y="162068"/>
            <a:ext cx="1331595" cy="1318260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 rot="3157945">
            <a:off x="2821151" y="2596276"/>
            <a:ext cx="1284012" cy="456741"/>
          </a:xfrm>
          <a:prstGeom prst="rightArrow">
            <a:avLst>
              <a:gd name="adj1" fmla="val 35976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6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92" y="271022"/>
            <a:ext cx="11403016" cy="631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2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480328"/>
            <a:ext cx="9872871" cy="4038600"/>
          </a:xfrm>
        </p:spPr>
        <p:txBody>
          <a:bodyPr>
            <a:normAutofit/>
          </a:bodyPr>
          <a:lstStyle/>
          <a:p>
            <a:pPr algn="ctr"/>
            <a:r>
              <a:rPr lang="uk-UA" sz="6600" dirty="0" smtClean="0">
                <a:solidFill>
                  <a:srgbClr val="FF0000"/>
                </a:solidFill>
              </a:rPr>
              <a:t>Тут має бути </a:t>
            </a:r>
            <a:r>
              <a:rPr lang="en-US" sz="6600" dirty="0" smtClean="0">
                <a:solidFill>
                  <a:srgbClr val="FF0000"/>
                </a:solidFill>
              </a:rPr>
              <a:t>QR-</a:t>
            </a:r>
            <a:r>
              <a:rPr lang="uk-UA" sz="6600" dirty="0" smtClean="0">
                <a:solidFill>
                  <a:srgbClr val="FF0000"/>
                </a:solidFill>
              </a:rPr>
              <a:t>код для гри наживо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65922" y="273699"/>
            <a:ext cx="9875520" cy="883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 smtClean="0"/>
              <a:t>Kahoot</a:t>
            </a:r>
            <a:r>
              <a:rPr lang="en-US" sz="5400" b="1" dirty="0" smtClean="0"/>
              <a:t>!</a:t>
            </a:r>
            <a:endParaRPr lang="en-US" sz="5400" b="1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321" y="162068"/>
            <a:ext cx="1331595" cy="131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7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801" y="461869"/>
            <a:ext cx="9875520" cy="1356360"/>
          </a:xfrm>
        </p:spPr>
        <p:txBody>
          <a:bodyPr/>
          <a:lstStyle/>
          <a:p>
            <a:r>
              <a:rPr lang="uk-UA" dirty="0" smtClean="0"/>
              <a:t>Переваги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798" y="1393109"/>
            <a:ext cx="11786118" cy="5370160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uk-UA" sz="2400" b="1" dirty="0"/>
              <a:t>Інтерактивність та миттєвий зворотний зв’язок </a:t>
            </a:r>
            <a:r>
              <a:rPr lang="uk-UA" sz="2400" dirty="0">
                <a:solidFill>
                  <a:schemeClr val="tx1"/>
                </a:solidFill>
              </a:rPr>
              <a:t>– учні одразу бачать, чи правильна їхня відповідь, а вчитель швидко оцінює рівень засвоєння матеріалу</a:t>
            </a:r>
            <a:r>
              <a:rPr lang="uk-UA" sz="2400" dirty="0" smtClean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r>
              <a:rPr lang="uk-UA" sz="2400" b="1" dirty="0" smtClean="0"/>
              <a:t>Підвищення </a:t>
            </a:r>
            <a:r>
              <a:rPr lang="uk-UA" sz="2400" b="1" dirty="0"/>
              <a:t>мотивації </a:t>
            </a:r>
            <a:r>
              <a:rPr lang="uk-UA" sz="2400" dirty="0">
                <a:solidFill>
                  <a:schemeClr val="tx1"/>
                </a:solidFill>
              </a:rPr>
              <a:t>– формат гри з балами, таймером і рейтингом учасників стимулює інтерес та активність</a:t>
            </a:r>
            <a:r>
              <a:rPr lang="uk-UA" sz="2400" dirty="0" smtClean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r>
              <a:rPr lang="uk-UA" sz="2400" b="1" dirty="0" smtClean="0"/>
              <a:t>Розвиток </a:t>
            </a:r>
            <a:r>
              <a:rPr lang="uk-UA" sz="2400" b="1" dirty="0"/>
              <a:t>швидкості мислення </a:t>
            </a:r>
            <a:r>
              <a:rPr lang="uk-UA" sz="2400" dirty="0">
                <a:solidFill>
                  <a:schemeClr val="tx1"/>
                </a:solidFill>
              </a:rPr>
              <a:t>– обмеження часу змушує </a:t>
            </a:r>
            <a:r>
              <a:rPr lang="uk-UA" sz="2400" dirty="0" err="1">
                <a:solidFill>
                  <a:schemeClr val="tx1"/>
                </a:solidFill>
              </a:rPr>
              <a:t>оперативно</a:t>
            </a:r>
            <a:r>
              <a:rPr lang="uk-UA" sz="2400" dirty="0">
                <a:solidFill>
                  <a:schemeClr val="tx1"/>
                </a:solidFill>
              </a:rPr>
              <a:t> згадувати й аналізувати інформацію</a:t>
            </a:r>
            <a:r>
              <a:rPr lang="uk-UA" sz="2400" dirty="0" smtClean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r>
              <a:rPr lang="uk-UA" sz="2400" b="1" dirty="0" smtClean="0"/>
              <a:t>Зручність </a:t>
            </a:r>
            <a:r>
              <a:rPr lang="uk-UA" sz="2400" b="1" dirty="0"/>
              <a:t>перевірки знань </a:t>
            </a:r>
            <a:r>
              <a:rPr lang="uk-UA" sz="2400" dirty="0">
                <a:solidFill>
                  <a:schemeClr val="tx1"/>
                </a:solidFill>
              </a:rPr>
              <a:t>– можна перевіряти не лише теоретичні факти, а й уміння аналізувати схеми, малюнки, діаграми</a:t>
            </a:r>
            <a:r>
              <a:rPr lang="uk-UA" sz="2400" dirty="0" smtClean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r>
              <a:rPr lang="uk-UA" sz="2400" b="1" dirty="0" smtClean="0"/>
              <a:t>Адаптивність</a:t>
            </a:r>
            <a:r>
              <a:rPr lang="uk-UA" sz="2400" dirty="0" smtClean="0">
                <a:solidFill>
                  <a:schemeClr val="tx1"/>
                </a:solidFill>
              </a:rPr>
              <a:t> </a:t>
            </a:r>
            <a:r>
              <a:rPr lang="uk-UA" sz="2400" dirty="0">
                <a:solidFill>
                  <a:schemeClr val="tx1"/>
                </a:solidFill>
              </a:rPr>
              <a:t>– </a:t>
            </a:r>
            <a:r>
              <a:rPr lang="en-US" sz="2400" dirty="0" err="1">
                <a:solidFill>
                  <a:schemeClr val="tx1"/>
                </a:solidFill>
              </a:rPr>
              <a:t>Kahoot</a:t>
            </a:r>
            <a:r>
              <a:rPr lang="en-US" sz="2400" dirty="0">
                <a:solidFill>
                  <a:schemeClr val="tx1"/>
                </a:solidFill>
              </a:rPr>
              <a:t>! </a:t>
            </a:r>
            <a:r>
              <a:rPr lang="uk-UA" sz="2400" dirty="0">
                <a:solidFill>
                  <a:schemeClr val="tx1"/>
                </a:solidFill>
              </a:rPr>
              <a:t>підходить для різних етапів уроку: перевірка домашнього завдання, закріплення нового матеріалу, підсумок уроку, тематичне повторення</a:t>
            </a:r>
            <a:r>
              <a:rPr lang="uk-UA" sz="2400" dirty="0" smtClean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r>
              <a:rPr lang="uk-UA" sz="2400" b="1" dirty="0" smtClean="0"/>
              <a:t>Залучення </a:t>
            </a:r>
            <a:r>
              <a:rPr lang="uk-UA" sz="2400" b="1" dirty="0"/>
              <a:t>всіх учнів </a:t>
            </a:r>
            <a:r>
              <a:rPr lang="uk-UA" sz="2400" dirty="0">
                <a:solidFill>
                  <a:schemeClr val="tx1"/>
                </a:solidFill>
              </a:rPr>
              <a:t>– навіть ті, хто зазвичай пасивний, беруть участь, бо відповідають індивідуально зі свого пристрою</a:t>
            </a:r>
            <a:r>
              <a:rPr lang="uk-UA" sz="2400" dirty="0" smtClean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r>
              <a:rPr lang="uk-UA" sz="2400" b="1" dirty="0" smtClean="0"/>
              <a:t>Візуальна </a:t>
            </a:r>
            <a:r>
              <a:rPr lang="uk-UA" sz="2400" b="1" dirty="0"/>
              <a:t>привабливість </a:t>
            </a:r>
            <a:r>
              <a:rPr lang="uk-UA" sz="2400" dirty="0">
                <a:solidFill>
                  <a:schemeClr val="tx1"/>
                </a:solidFill>
              </a:rPr>
              <a:t>– кольорові слайди, зображення, </a:t>
            </a:r>
            <a:r>
              <a:rPr lang="en-US" sz="2400" dirty="0">
                <a:solidFill>
                  <a:schemeClr val="tx1"/>
                </a:solidFill>
              </a:rPr>
              <a:t>GIF-</a:t>
            </a:r>
            <a:r>
              <a:rPr lang="uk-UA" sz="2400" dirty="0">
                <a:solidFill>
                  <a:schemeClr val="tx1"/>
                </a:solidFill>
              </a:rPr>
              <a:t>анімація роблять біологічний матеріал цікавішим</a:t>
            </a:r>
            <a:r>
              <a:rPr lang="uk-UA" sz="2400" dirty="0" smtClean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r>
              <a:rPr lang="uk-UA" sz="2400" b="1" dirty="0" smtClean="0"/>
              <a:t>Можливість </a:t>
            </a:r>
            <a:r>
              <a:rPr lang="uk-UA" sz="2400" b="1" dirty="0"/>
              <a:t>дистанційної роботи </a:t>
            </a:r>
            <a:r>
              <a:rPr lang="uk-UA" sz="2400" dirty="0">
                <a:solidFill>
                  <a:schemeClr val="tx1"/>
                </a:solidFill>
              </a:rPr>
              <a:t>– </a:t>
            </a:r>
            <a:r>
              <a:rPr lang="en-US" sz="2400" dirty="0" err="1">
                <a:solidFill>
                  <a:schemeClr val="tx1"/>
                </a:solidFill>
              </a:rPr>
              <a:t>Kahoot</a:t>
            </a:r>
            <a:r>
              <a:rPr lang="en-US" sz="2400" dirty="0">
                <a:solidFill>
                  <a:schemeClr val="tx1"/>
                </a:solidFill>
              </a:rPr>
              <a:t>! </a:t>
            </a:r>
            <a:r>
              <a:rPr lang="uk-UA" sz="2400" dirty="0">
                <a:solidFill>
                  <a:schemeClr val="tx1"/>
                </a:solidFill>
              </a:rPr>
              <a:t>працює як у класі, так і в онлайн-навчанні.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321" y="162068"/>
            <a:ext cx="1331595" cy="131826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65922" y="171058"/>
            <a:ext cx="9875520" cy="883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 smtClean="0"/>
              <a:t>Kahoot</a:t>
            </a:r>
            <a:r>
              <a:rPr lang="en-US" sz="5400" b="1" dirty="0" smtClean="0"/>
              <a:t>!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58744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5665" y="162068"/>
            <a:ext cx="6991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Ділова</a:t>
            </a:r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гра</a:t>
            </a:r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"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Jeopardy"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321" y="162068"/>
            <a:ext cx="1331595" cy="13182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8757" y="933493"/>
            <a:ext cx="11550317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dirty="0" smtClean="0"/>
              <a:t>Правила: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2800" dirty="0" smtClean="0"/>
              <a:t>Учні об’єднуються в групи по 5-6 осіб.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2800" dirty="0" smtClean="0"/>
              <a:t>Є 5 категорій завдань.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2800" dirty="0" smtClean="0"/>
              <a:t>У кожній категорії — 5 запитань з різною складністю (1— найпростіше, 5 — найскладніше).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2800" dirty="0" smtClean="0"/>
              <a:t>Учні обирають категорію та ціну запитання (наприклад, “Будова клітини – 300”).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2800" dirty="0" smtClean="0"/>
              <a:t>За правильну відповідь команда отримує відповідну кількість балів.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2800" dirty="0" smtClean="0"/>
              <a:t>В кінці гри кожна команда, використовуючи </a:t>
            </a:r>
            <a:r>
              <a:rPr lang="uk-UA" sz="2800" dirty="0" err="1" smtClean="0"/>
              <a:t>прайс</a:t>
            </a:r>
            <a:r>
              <a:rPr lang="uk-UA" sz="2800" dirty="0" smtClean="0"/>
              <a:t>, «купує» оцінки для всіх членів команди.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2800" dirty="0" smtClean="0"/>
              <a:t>В кінці уроку кожен повинен отримати оцінку.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98636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5665" y="162068"/>
            <a:ext cx="6991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Ділова</a:t>
            </a:r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гра</a:t>
            </a:r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"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Jeopardy"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321" y="162068"/>
            <a:ext cx="1331595" cy="13182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4830" y="965081"/>
            <a:ext cx="1155031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/>
              <a:t>Орієнтовна «вартість» оцінок для команд з 6 учнів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2800" dirty="0" smtClean="0"/>
              <a:t>330 – 12 балів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2800" dirty="0" smtClean="0"/>
              <a:t>300 – 11 балів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2800" dirty="0" smtClean="0"/>
              <a:t>270 – 10 балів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2800" dirty="0" smtClean="0"/>
              <a:t>240 – 9 балів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2800" dirty="0" smtClean="0"/>
              <a:t>210 – 8 балів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2800" dirty="0" smtClean="0"/>
              <a:t>180 – 7 балів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2800" dirty="0" smtClean="0"/>
              <a:t>150 – 6 балів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2800" dirty="0" smtClean="0"/>
              <a:t>120 – 5 балів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2800" dirty="0" smtClean="0"/>
              <a:t>100 – 4 бали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2800" dirty="0" smtClean="0"/>
              <a:t>80 – 3 бали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2800" dirty="0" smtClean="0"/>
              <a:t>60 – 2 бали</a:t>
            </a:r>
            <a:endParaRPr lang="uk-UA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20857"/>
          <a:stretch/>
        </p:blipFill>
        <p:spPr>
          <a:xfrm>
            <a:off x="7979229" y="2006083"/>
            <a:ext cx="3810000" cy="452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4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801" y="564510"/>
            <a:ext cx="9875520" cy="1356360"/>
          </a:xfrm>
        </p:spPr>
        <p:txBody>
          <a:bodyPr/>
          <a:lstStyle/>
          <a:p>
            <a:r>
              <a:rPr lang="uk-UA" dirty="0" smtClean="0"/>
              <a:t>Переваги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882" y="1487840"/>
            <a:ext cx="11416004" cy="5370160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>Активізація мислення та уваги </a:t>
            </a:r>
            <a:r>
              <a:rPr lang="uk-UA" sz="2400" dirty="0" smtClean="0">
                <a:solidFill>
                  <a:schemeClr val="tx1"/>
                </a:solidFill>
              </a:rPr>
              <a:t>– учні не просто пасивно слухають, а активно аналізують, шукають рішення.</a:t>
            </a:r>
          </a:p>
          <a:p>
            <a:r>
              <a:rPr lang="uk-UA" sz="2400" b="1" dirty="0" smtClean="0"/>
              <a:t>Розвиток критичного мислення </a:t>
            </a:r>
            <a:r>
              <a:rPr lang="uk-UA" sz="2400" dirty="0" smtClean="0">
                <a:solidFill>
                  <a:schemeClr val="tx1"/>
                </a:solidFill>
              </a:rPr>
              <a:t>– завдання часто потребують порівняння, аргументації, прогнозування наслідків.</a:t>
            </a:r>
          </a:p>
          <a:p>
            <a:r>
              <a:rPr lang="uk-UA" sz="2400" b="1" dirty="0" smtClean="0"/>
              <a:t>Формування навичок командної роботи </a:t>
            </a:r>
            <a:r>
              <a:rPr lang="uk-UA" sz="2400" dirty="0" smtClean="0">
                <a:solidFill>
                  <a:schemeClr val="tx1"/>
                </a:solidFill>
              </a:rPr>
              <a:t>– під час гри діти </a:t>
            </a:r>
            <a:r>
              <a:rPr lang="uk-UA" sz="2400" dirty="0" err="1" smtClean="0">
                <a:solidFill>
                  <a:schemeClr val="tx1"/>
                </a:solidFill>
              </a:rPr>
              <a:t>вчаться</a:t>
            </a:r>
            <a:r>
              <a:rPr lang="uk-UA" sz="2400" dirty="0" smtClean="0">
                <a:solidFill>
                  <a:schemeClr val="tx1"/>
                </a:solidFill>
              </a:rPr>
              <a:t> слухати одне одного, домовлятися, розподіляти ролі.</a:t>
            </a:r>
          </a:p>
          <a:p>
            <a:r>
              <a:rPr lang="uk-UA" sz="2400" b="1" dirty="0" smtClean="0"/>
              <a:t>Підвищення мотивації до навчання </a:t>
            </a:r>
            <a:r>
              <a:rPr lang="uk-UA" sz="2400" dirty="0" smtClean="0">
                <a:solidFill>
                  <a:schemeClr val="tx1"/>
                </a:solidFill>
              </a:rPr>
              <a:t>– елемент змагання та інтересу робить урок </a:t>
            </a:r>
            <a:r>
              <a:rPr lang="uk-UA" sz="2400" dirty="0" err="1" smtClean="0">
                <a:solidFill>
                  <a:schemeClr val="tx1"/>
                </a:solidFill>
              </a:rPr>
              <a:t>емоційно</a:t>
            </a:r>
            <a:r>
              <a:rPr lang="uk-UA" sz="2400" dirty="0" smtClean="0">
                <a:solidFill>
                  <a:schemeClr val="tx1"/>
                </a:solidFill>
              </a:rPr>
              <a:t> привабливим.</a:t>
            </a:r>
          </a:p>
          <a:p>
            <a:r>
              <a:rPr lang="uk-UA" sz="2400" b="1" dirty="0" smtClean="0"/>
              <a:t>Розвиток комунікативних вмінь </a:t>
            </a:r>
            <a:r>
              <a:rPr lang="uk-UA" sz="2400" dirty="0" smtClean="0">
                <a:solidFill>
                  <a:schemeClr val="tx1"/>
                </a:solidFill>
              </a:rPr>
              <a:t>– учні формулюють і відстоюють свою позицію, ставлять запитання, дають пояснення.</a:t>
            </a:r>
          </a:p>
          <a:p>
            <a:r>
              <a:rPr lang="uk-UA" sz="2400" b="1" dirty="0" smtClean="0"/>
              <a:t>Створення позитивного емоційного фону </a:t>
            </a:r>
            <a:r>
              <a:rPr lang="uk-UA" sz="2400" dirty="0" smtClean="0">
                <a:solidFill>
                  <a:schemeClr val="tx1"/>
                </a:solidFill>
              </a:rPr>
              <a:t>– що, своєю чергою, підвищує </a:t>
            </a:r>
            <a:r>
              <a:rPr lang="uk-UA" sz="2400" dirty="0" err="1" smtClean="0">
                <a:solidFill>
                  <a:schemeClr val="tx1"/>
                </a:solidFill>
              </a:rPr>
              <a:t>запам’ятовуваність</a:t>
            </a:r>
            <a:r>
              <a:rPr lang="uk-UA" sz="2400" dirty="0" smtClean="0">
                <a:solidFill>
                  <a:schemeClr val="tx1"/>
                </a:solidFill>
              </a:rPr>
              <a:t> матеріалу.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5665" y="162068"/>
            <a:ext cx="6991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Ділова</a:t>
            </a:r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гра</a:t>
            </a:r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"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Jeopardy"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321" y="162068"/>
            <a:ext cx="1331595" cy="131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4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4866396"/>
              </p:ext>
            </p:extLst>
          </p:nvPr>
        </p:nvGraphicFramePr>
        <p:xfrm>
          <a:off x="315167" y="1130213"/>
          <a:ext cx="530186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578498" y="317240"/>
            <a:ext cx="5038531" cy="933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ПЕРЕВАГИ</a:t>
            </a:r>
            <a:endParaRPr lang="en-US" sz="4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18515" y="317240"/>
            <a:ext cx="5038531" cy="93306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НЕДОЛІКИ </a:t>
            </a:r>
            <a:endParaRPr lang="en-US" sz="4800" b="1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875242626"/>
              </p:ext>
            </p:extLst>
          </p:nvPr>
        </p:nvGraphicFramePr>
        <p:xfrm>
          <a:off x="6355184" y="1130213"/>
          <a:ext cx="556000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7182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897" y="245396"/>
            <a:ext cx="9875520" cy="836956"/>
          </a:xfrm>
        </p:spPr>
        <p:txBody>
          <a:bodyPr/>
          <a:lstStyle/>
          <a:p>
            <a:r>
              <a:rPr lang="uk-UA" b="1" dirty="0" smtClean="0"/>
              <a:t>АКТУАЛЬНІСТЬ</a:t>
            </a:r>
            <a:endParaRPr lang="en-US" b="1" dirty="0"/>
          </a:p>
        </p:txBody>
      </p:sp>
      <p:pic>
        <p:nvPicPr>
          <p:cNvPr id="1026" name="Picture 2" descr="Чому дитина не хоче вчитися і не вчить уроки, як із цим боротися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366" y="2418496"/>
            <a:ext cx="6279406" cy="418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405" y="178503"/>
            <a:ext cx="1331595" cy="13182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9895" y="2289784"/>
            <a:ext cx="548173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err="1" smtClean="0"/>
              <a:t>Гейміфікація</a:t>
            </a:r>
            <a:r>
              <a:rPr lang="uk-UA" sz="2000" dirty="0" smtClean="0"/>
              <a:t> стає одним із найефективніших інструментів підвищення інтересу до навчання, адже поєднує освітній зміст із елементами гри, змагання та творчості.</a:t>
            </a:r>
          </a:p>
          <a:p>
            <a:r>
              <a:rPr lang="uk-UA" sz="2000" dirty="0" smtClean="0"/>
              <a:t>Для предмета біології </a:t>
            </a:r>
            <a:r>
              <a:rPr lang="uk-UA" sz="2000" dirty="0" err="1" smtClean="0"/>
              <a:t>гейміфікація</a:t>
            </a:r>
            <a:r>
              <a:rPr lang="uk-UA" sz="2000" dirty="0" smtClean="0"/>
              <a:t> має особливе значення, оскільки дозволяє моделювати природні процеси, проводити віртуальні експерименти, створювати ситуації дослідження й відкриття навіть у межах класної кімнати. Це не лише сприяє кращому засвоєнню матеріалу, а й формує в учнів навички командної роботи, комунікації та самостійного пошуку рішень, що повністю відповідає цілям та філософії НУШ.</a:t>
            </a:r>
            <a:endParaRPr lang="uk-UA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9896" y="966345"/>
            <a:ext cx="108561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Сучасна освіта в умовах Нової української школи орієнтується на формування </a:t>
            </a:r>
            <a:r>
              <a:rPr lang="uk-UA" sz="2000" dirty="0" err="1"/>
              <a:t>компетентностей</a:t>
            </a:r>
            <a:r>
              <a:rPr lang="uk-UA" sz="2000" dirty="0"/>
              <a:t>, розвиток критичного мислення та мотивацію учнів до безперервного навчання. Проте в умовах інформаційного перевантаження та високої конкуренції з цифровими розвагами традиційні методи дедалі частіше поступаються місцем інтерактивним підходам. </a:t>
            </a:r>
          </a:p>
        </p:txBody>
      </p:sp>
    </p:spTree>
    <p:extLst>
      <p:ext uri="{BB962C8B-B14F-4D97-AF65-F5344CB8AC3E}">
        <p14:creationId xmlns:p14="http://schemas.microsoft.com/office/powerpoint/2010/main" val="277163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8065" y="1289285"/>
            <a:ext cx="1108787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i="1" dirty="0" smtClean="0">
                <a:solidFill>
                  <a:schemeClr val="accent6">
                    <a:lumMod val="75000"/>
                  </a:schemeClr>
                </a:solidFill>
              </a:rPr>
              <a:t>"Коли навчання стає грою, знання перестають бути обов’язком і перетворюються на бажання. Завдання вчителя — зробити так, щоб у цій грі завжди перемагала допитливість."</a:t>
            </a:r>
            <a:endParaRPr lang="uk-UA" sz="4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321" y="162068"/>
            <a:ext cx="1331595" cy="131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Дякую за увагу</a:t>
            </a:r>
            <a:endParaRPr lang="en-US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1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922" y="273699"/>
            <a:ext cx="9875520" cy="883298"/>
          </a:xfrm>
        </p:spPr>
        <p:txBody>
          <a:bodyPr>
            <a:normAutofit/>
          </a:bodyPr>
          <a:lstStyle/>
          <a:p>
            <a:r>
              <a:rPr lang="en-US" sz="5400" b="1" dirty="0" err="1"/>
              <a:t>Kahoot</a:t>
            </a:r>
            <a:r>
              <a:rPr lang="en-US" sz="5400" b="1" dirty="0"/>
              <a:t>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321" y="162068"/>
            <a:ext cx="1331595" cy="13182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79" y="1331429"/>
            <a:ext cx="11380870" cy="5091754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9507894" y="2057400"/>
            <a:ext cx="1017037" cy="6951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Стрелка вправо 6"/>
          <p:cNvSpPr/>
          <p:nvPr/>
        </p:nvSpPr>
        <p:spPr>
          <a:xfrm rot="2376658">
            <a:off x="8691800" y="1531172"/>
            <a:ext cx="1285347" cy="335799"/>
          </a:xfrm>
          <a:prstGeom prst="rightArrow">
            <a:avLst>
              <a:gd name="adj1" fmla="val 35976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747761" y="676056"/>
            <a:ext cx="32686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Зареєструватися</a:t>
            </a:r>
            <a:endParaRPr lang="ru-RU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134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922" y="273699"/>
            <a:ext cx="9875520" cy="883298"/>
          </a:xfrm>
        </p:spPr>
        <p:txBody>
          <a:bodyPr>
            <a:normAutofit/>
          </a:bodyPr>
          <a:lstStyle/>
          <a:p>
            <a:r>
              <a:rPr lang="en-US" sz="5400" b="1" dirty="0" err="1"/>
              <a:t>Kahoot</a:t>
            </a:r>
            <a:r>
              <a:rPr lang="en-US" sz="5400" b="1" dirty="0"/>
              <a:t>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44" y="1156997"/>
            <a:ext cx="11170636" cy="4939003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321" y="162068"/>
            <a:ext cx="1331595" cy="131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4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922" y="273699"/>
            <a:ext cx="9875520" cy="883298"/>
          </a:xfrm>
        </p:spPr>
        <p:txBody>
          <a:bodyPr>
            <a:normAutofit/>
          </a:bodyPr>
          <a:lstStyle/>
          <a:p>
            <a:r>
              <a:rPr lang="en-US" sz="5400" b="1" dirty="0" err="1"/>
              <a:t>Kahoot</a:t>
            </a:r>
            <a:r>
              <a:rPr lang="en-US" sz="5400" b="1" dirty="0"/>
              <a:t>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299" r="4866"/>
          <a:stretch/>
        </p:blipFill>
        <p:spPr>
          <a:xfrm>
            <a:off x="718458" y="1156997"/>
            <a:ext cx="10627566" cy="544302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321" y="162068"/>
            <a:ext cx="1331595" cy="131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321" y="162068"/>
            <a:ext cx="1331595" cy="13182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1880" r="4993"/>
          <a:stretch/>
        </p:blipFill>
        <p:spPr>
          <a:xfrm>
            <a:off x="2497919" y="257141"/>
            <a:ext cx="7420521" cy="6303604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65922" y="273699"/>
            <a:ext cx="9875520" cy="883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/>
              <a:t>Kahoot!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27825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922" y="273699"/>
            <a:ext cx="9875520" cy="883298"/>
          </a:xfrm>
        </p:spPr>
        <p:txBody>
          <a:bodyPr>
            <a:normAutofit/>
          </a:bodyPr>
          <a:lstStyle/>
          <a:p>
            <a:r>
              <a:rPr lang="en-US" sz="5400" b="1" dirty="0" err="1"/>
              <a:t>Kahoot</a:t>
            </a:r>
            <a:r>
              <a:rPr lang="en-US" sz="5400" b="1" dirty="0"/>
              <a:t>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28" y="1048771"/>
            <a:ext cx="10419155" cy="5359674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321" y="162068"/>
            <a:ext cx="1331595" cy="13182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03682" y="253683"/>
            <a:ext cx="4491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Не </a:t>
            </a:r>
            <a:r>
              <a:rPr lang="ru-RU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лякайтеся</a:t>
            </a:r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363894" y="1618861"/>
            <a:ext cx="2174033" cy="43853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922" y="273699"/>
            <a:ext cx="9875520" cy="883298"/>
          </a:xfrm>
        </p:spPr>
        <p:txBody>
          <a:bodyPr>
            <a:normAutofit/>
          </a:bodyPr>
          <a:lstStyle/>
          <a:p>
            <a:r>
              <a:rPr lang="en-US" sz="5400" b="1" dirty="0" err="1"/>
              <a:t>Kahoot</a:t>
            </a:r>
            <a:r>
              <a:rPr lang="en-US" sz="5400" b="1" dirty="0"/>
              <a:t>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89" y="1699071"/>
            <a:ext cx="11428091" cy="4883291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321" y="162068"/>
            <a:ext cx="1331595" cy="131826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0037172" y="1571038"/>
            <a:ext cx="979714" cy="6951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Стрелка вправо 8"/>
          <p:cNvSpPr/>
          <p:nvPr/>
        </p:nvSpPr>
        <p:spPr>
          <a:xfrm rot="2376658">
            <a:off x="9226493" y="1029773"/>
            <a:ext cx="1238178" cy="335799"/>
          </a:xfrm>
          <a:prstGeom prst="rightArrow">
            <a:avLst>
              <a:gd name="adj1" fmla="val 35976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2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922" y="273699"/>
            <a:ext cx="9875520" cy="883298"/>
          </a:xfrm>
        </p:spPr>
        <p:txBody>
          <a:bodyPr>
            <a:normAutofit/>
          </a:bodyPr>
          <a:lstStyle/>
          <a:p>
            <a:r>
              <a:rPr lang="en-US" sz="5400" b="1" dirty="0" err="1"/>
              <a:t>Kahoot</a:t>
            </a:r>
            <a:r>
              <a:rPr lang="en-US" sz="5400" b="1" dirty="0"/>
              <a:t>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14" y="1505062"/>
            <a:ext cx="11656042" cy="4916153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8583021" y="2057400"/>
            <a:ext cx="2156299" cy="6951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Стрелка вправо 8"/>
          <p:cNvSpPr/>
          <p:nvPr/>
        </p:nvSpPr>
        <p:spPr>
          <a:xfrm rot="2376658">
            <a:off x="7837657" y="1564285"/>
            <a:ext cx="1238178" cy="335799"/>
          </a:xfrm>
          <a:prstGeom prst="rightArrow">
            <a:avLst>
              <a:gd name="adj1" fmla="val 35976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321" y="162068"/>
            <a:ext cx="1331595" cy="131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6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Базис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1845</TotalTime>
  <Words>728</Words>
  <Application>Microsoft Office PowerPoint</Application>
  <PresentationFormat>Широкоэкранный</PresentationFormat>
  <Paragraphs>78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Corbel</vt:lpstr>
      <vt:lpstr>Базис</vt:lpstr>
      <vt:lpstr>Гейміфікація: як перетворити навчання на захопливу гру</vt:lpstr>
      <vt:lpstr>АКТУАЛЬНІСТЬ</vt:lpstr>
      <vt:lpstr>Kahoot!</vt:lpstr>
      <vt:lpstr>Kahoot!</vt:lpstr>
      <vt:lpstr>Kahoot!</vt:lpstr>
      <vt:lpstr>Презентация PowerPoint</vt:lpstr>
      <vt:lpstr>Kahoot!</vt:lpstr>
      <vt:lpstr>Kahoot!</vt:lpstr>
      <vt:lpstr>Kahoot!</vt:lpstr>
      <vt:lpstr>Kahoot!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Переваги</vt:lpstr>
      <vt:lpstr>Презентация PowerPoint</vt:lpstr>
      <vt:lpstr>Презентация PowerPoint</vt:lpstr>
      <vt:lpstr>Переваги</vt:lpstr>
      <vt:lpstr>Презентация PowerPoint</vt:lpstr>
      <vt:lpstr>Презентация PowerPoint</vt:lpstr>
      <vt:lpstr>Дякую за увагу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Використання онлайн вікторин на уроках природничого циклу</dc:title>
  <dc:creator>Administrator</dc:creator>
  <cp:lastModifiedBy>Administrator</cp:lastModifiedBy>
  <cp:revision>18</cp:revision>
  <dcterms:created xsi:type="dcterms:W3CDTF">2024-03-25T14:10:25Z</dcterms:created>
  <dcterms:modified xsi:type="dcterms:W3CDTF">2025-08-13T17:10:25Z</dcterms:modified>
</cp:coreProperties>
</file>