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6" r:id="rId4"/>
    <p:sldId id="307" r:id="rId5"/>
    <p:sldId id="308" r:id="rId6"/>
    <p:sldId id="315" r:id="rId7"/>
    <p:sldId id="310" r:id="rId8"/>
    <p:sldId id="311" r:id="rId9"/>
    <p:sldId id="312" r:id="rId10"/>
    <p:sldId id="313" r:id="rId11"/>
    <p:sldId id="314" r:id="rId12"/>
    <p:sldId id="295" r:id="rId13"/>
    <p:sldId id="288" r:id="rId14"/>
    <p:sldId id="265" r:id="rId15"/>
    <p:sldId id="303" r:id="rId16"/>
    <p:sldId id="304" r:id="rId17"/>
    <p:sldId id="267" r:id="rId18"/>
    <p:sldId id="285" r:id="rId19"/>
    <p:sldId id="305" r:id="rId20"/>
    <p:sldId id="297" r:id="rId21"/>
    <p:sldId id="298" r:id="rId22"/>
    <p:sldId id="284" r:id="rId23"/>
    <p:sldId id="300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6" r:id="rId33"/>
    <p:sldId id="327" r:id="rId34"/>
    <p:sldId id="29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89C2E-385B-44A9-A0BB-2C513F37495F}" type="doc">
      <dgm:prSet loTypeId="urn:microsoft.com/office/officeart/2005/8/layout/pList2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F39DF3-8DCE-406D-B013-BAF68349F0BA}">
      <dgm:prSet phldrT="[Текст]" custT="1"/>
      <dgm:spPr>
        <a:solidFill>
          <a:srgbClr val="FFC000"/>
        </a:solidFill>
      </dgm:spPr>
      <dgm:t>
        <a:bodyPr/>
        <a:lstStyle/>
        <a:p>
          <a:pPr>
            <a:buNone/>
          </a:pPr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 щодо домашніх завдань визначені  Санітарним регламентом для закладів загальної середньої освіти </a:t>
          </a:r>
          <a:endParaRPr lang="uk-UA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49E6E-AF8C-445A-B9F0-F8477E67EBED}" type="parTrans" cxnId="{FC9F983E-2E09-4116-8307-249C9DB519A2}">
      <dgm:prSet/>
      <dgm:spPr/>
      <dgm:t>
        <a:bodyPr/>
        <a:lstStyle/>
        <a:p>
          <a:endParaRPr lang="uk-UA"/>
        </a:p>
      </dgm:t>
    </dgm:pt>
    <dgm:pt modelId="{01442C3B-1BA8-4E4E-B8DC-AFDB18340008}" type="sibTrans" cxnId="{FC9F983E-2E09-4116-8307-249C9DB519A2}">
      <dgm:prSet/>
      <dgm:spPr/>
      <dgm:t>
        <a:bodyPr/>
        <a:lstStyle/>
        <a:p>
          <a:endParaRPr lang="uk-UA"/>
        </a:p>
      </dgm:t>
    </dgm:pt>
    <dgm:pt modelId="{01523C2D-130F-4A34-96C5-1507DB659B3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14.03.2025р. №1/4895-25 </a:t>
          </a:r>
          <a:r>
            <a: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 окремі питання оцінювання результатів навчання»; </a:t>
          </a:r>
          <a:endParaRPr lang="uk-UA" sz="1600" dirty="0">
            <a:solidFill>
              <a:schemeClr val="tx1"/>
            </a:solidFill>
          </a:endParaRPr>
        </a:p>
      </dgm:t>
    </dgm:pt>
    <dgm:pt modelId="{0D7113D1-DA4C-4874-AED1-5FDAC353A41F}" type="parTrans" cxnId="{DE36BF81-7F46-407C-B4FB-3C3366938A78}">
      <dgm:prSet/>
      <dgm:spPr/>
      <dgm:t>
        <a:bodyPr/>
        <a:lstStyle/>
        <a:p>
          <a:endParaRPr lang="uk-UA"/>
        </a:p>
      </dgm:t>
    </dgm:pt>
    <dgm:pt modelId="{DD4A16B4-CE1A-406F-A2DA-C3E785253BFE}" type="sibTrans" cxnId="{DE36BF81-7F46-407C-B4FB-3C3366938A78}">
      <dgm:prSet/>
      <dgm:spPr/>
      <dgm:t>
        <a:bodyPr/>
        <a:lstStyle/>
        <a:p>
          <a:endParaRPr lang="uk-UA"/>
        </a:p>
      </dgm:t>
    </dgm:pt>
    <dgm:pt modelId="{BBC4E5AA-00AE-4584-AB53-5D1DDA017B9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5-8 класів від 13.08.2025 №1/16828-25</a:t>
          </a:r>
        </a:p>
        <a:p>
          <a:pPr>
            <a:buNone/>
          </a:pP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інструктивно-методичні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викладання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предметів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інтегрованих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курсів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закладах-</a:t>
          </a:r>
          <a:endParaRPr lang="uk-UA" sz="1400" dirty="0">
            <a:solidFill>
              <a:schemeClr val="tx1"/>
            </a:solidFill>
          </a:endParaRPr>
        </a:p>
      </dgm:t>
    </dgm:pt>
    <dgm:pt modelId="{62EC27DA-4150-4E9E-B94E-14E46CED5D13}" type="parTrans" cxnId="{FC034760-63A5-4F1D-A762-9C747A321439}">
      <dgm:prSet/>
      <dgm:spPr/>
      <dgm:t>
        <a:bodyPr/>
        <a:lstStyle/>
        <a:p>
          <a:endParaRPr lang="uk-UA"/>
        </a:p>
      </dgm:t>
    </dgm:pt>
    <dgm:pt modelId="{807937C1-21B3-4DF3-85DF-7126D25104BC}" type="sibTrans" cxnId="{FC034760-63A5-4F1D-A762-9C747A321439}">
      <dgm:prSet/>
      <dgm:spPr/>
      <dgm:t>
        <a:bodyPr/>
        <a:lstStyle/>
        <a:p>
          <a:endParaRPr lang="uk-UA"/>
        </a:p>
      </dgm:t>
    </dgm:pt>
    <dgm:pt modelId="{BC22FAC0-1228-40EF-966D-B5BDEFA78CD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9-11 класів від 30.08.2024 №1.1/15776-24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інструктивно-методичні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викладання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предметів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інтегрованих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курсів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закладах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середньої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2024/2025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навчальному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11C76FAD-A690-494B-A464-2C2694D8A30B}" type="parTrans" cxnId="{408BC10F-F2F6-4741-8CCB-F93E2D2345AF}">
      <dgm:prSet/>
      <dgm:spPr/>
      <dgm:t>
        <a:bodyPr/>
        <a:lstStyle/>
        <a:p>
          <a:endParaRPr lang="uk-UA"/>
        </a:p>
      </dgm:t>
    </dgm:pt>
    <dgm:pt modelId="{BCE41A68-FB9C-4599-9E29-12BC98A66F54}" type="sibTrans" cxnId="{408BC10F-F2F6-4741-8CCB-F93E2D2345AF}">
      <dgm:prSet/>
      <dgm:spPr/>
      <dgm:t>
        <a:bodyPr/>
        <a:lstStyle/>
        <a:p>
          <a:endParaRPr lang="uk-UA"/>
        </a:p>
      </dgm:t>
    </dgm:pt>
    <dgm:pt modelId="{16FAC69B-9B45-4315-BF92-4A797D977D02}">
      <dgm:prSet custT="1"/>
      <dgm:spPr/>
      <dgm:t>
        <a:bodyPr/>
        <a:lstStyle/>
        <a:p>
          <a:pPr>
            <a:buNone/>
          </a:pP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16.06.2025 № 1/12559-25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можливости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тимчасово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перебувають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кордоном.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70F29-D6FD-4886-825C-B288EE393AEB}" type="parTrans" cxnId="{2CC48C82-8231-4204-90D4-AF65D120D9B5}">
      <dgm:prSet/>
      <dgm:spPr/>
      <dgm:t>
        <a:bodyPr/>
        <a:lstStyle/>
        <a:p>
          <a:endParaRPr lang="uk-UA"/>
        </a:p>
      </dgm:t>
    </dgm:pt>
    <dgm:pt modelId="{E1FDC599-FD45-48DC-864D-A614887F0BAD}" type="sibTrans" cxnId="{2CC48C82-8231-4204-90D4-AF65D120D9B5}">
      <dgm:prSet/>
      <dgm:spPr/>
      <dgm:t>
        <a:bodyPr/>
        <a:lstStyle/>
        <a:p>
          <a:endParaRPr lang="uk-UA"/>
        </a:p>
      </dgm:t>
    </dgm:pt>
    <dgm:pt modelId="{44710090-F643-480E-8351-63E1C5C1CAF6}" type="pres">
      <dgm:prSet presAssocID="{25889C2E-385B-44A9-A0BB-2C513F3749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CFBA0-B32C-4663-9910-F1E0B83ED07E}" type="pres">
      <dgm:prSet presAssocID="{25889C2E-385B-44A9-A0BB-2C513F37495F}" presName="bkgdShp" presStyleLbl="alignAccFollowNode1" presStyleIdx="0" presStyleCnt="1" custScaleY="149269" custLinFactNeighborY="-1512"/>
      <dgm:spPr/>
    </dgm:pt>
    <dgm:pt modelId="{393080D7-9866-4CDE-9F28-5C7983EAAB97}" type="pres">
      <dgm:prSet presAssocID="{25889C2E-385B-44A9-A0BB-2C513F37495F}" presName="linComp" presStyleCnt="0"/>
      <dgm:spPr/>
    </dgm:pt>
    <dgm:pt modelId="{D68F4469-4139-4964-B709-8797442C3972}" type="pres">
      <dgm:prSet presAssocID="{98F39DF3-8DCE-406D-B013-BAF68349F0BA}" presName="compNode" presStyleCnt="0"/>
      <dgm:spPr/>
    </dgm:pt>
    <dgm:pt modelId="{CDF509B8-2F99-487D-BA73-92D51981EDFE}" type="pres">
      <dgm:prSet presAssocID="{98F39DF3-8DCE-406D-B013-BAF68349F0BA}" presName="node" presStyleLbl="node1" presStyleIdx="0" presStyleCnt="5" custScaleY="134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045CD-5A92-4C2C-A12F-2445173CEAA5}" type="pres">
      <dgm:prSet presAssocID="{98F39DF3-8DCE-406D-B013-BAF68349F0BA}" presName="invisiNode" presStyleLbl="node1" presStyleIdx="0" presStyleCnt="5"/>
      <dgm:spPr/>
    </dgm:pt>
    <dgm:pt modelId="{BB485E45-D8FF-4618-BAC6-2E3AAA1C1309}" type="pres">
      <dgm:prSet presAssocID="{98F39DF3-8DCE-406D-B013-BAF68349F0BA}" presName="imagNode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72AB32F-E6FC-499A-813C-BB7DB8E48328}" type="pres">
      <dgm:prSet presAssocID="{01442C3B-1BA8-4E4E-B8DC-AFDB183400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035D8C-C74D-4E2B-AA8C-3581FD6CE50F}" type="pres">
      <dgm:prSet presAssocID="{01523C2D-130F-4A34-96C5-1507DB659B34}" presName="compNode" presStyleCnt="0"/>
      <dgm:spPr/>
    </dgm:pt>
    <dgm:pt modelId="{523C1954-349C-40EC-B570-0BBB081EAE32}" type="pres">
      <dgm:prSet presAssocID="{01523C2D-130F-4A34-96C5-1507DB659B34}" presName="node" presStyleLbl="node1" presStyleIdx="1" presStyleCnt="5" custScaleY="11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28346-F1EB-498E-9975-6167F807E9BF}" type="pres">
      <dgm:prSet presAssocID="{01523C2D-130F-4A34-96C5-1507DB659B34}" presName="invisiNode" presStyleLbl="node1" presStyleIdx="1" presStyleCnt="5"/>
      <dgm:spPr/>
    </dgm:pt>
    <dgm:pt modelId="{74EE7B14-E05A-43B3-A44F-E654581DCCDE}" type="pres">
      <dgm:prSet presAssocID="{01523C2D-130F-4A34-96C5-1507DB659B34}" presName="imagNode" presStyleLbl="fgImgPlace1" presStyleIdx="1" presStyleCnt="5" custLinFactNeighborX="2035" custLinFactNeighborY="-100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3EF0AA14-260D-4DFE-977B-2A58EB664181}" type="pres">
      <dgm:prSet presAssocID="{DD4A16B4-CE1A-406F-A2DA-C3E785253B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D8D402-0615-4066-A336-49AC253B7D10}" type="pres">
      <dgm:prSet presAssocID="{BBC4E5AA-00AE-4584-AB53-5D1DDA017B91}" presName="compNode" presStyleCnt="0"/>
      <dgm:spPr/>
    </dgm:pt>
    <dgm:pt modelId="{83B1F6C8-7B6B-46D8-B221-568B2D715153}" type="pres">
      <dgm:prSet presAssocID="{BBC4E5AA-00AE-4584-AB53-5D1DDA017B91}" presName="node" presStyleLbl="node1" presStyleIdx="2" presStyleCnt="5" custScaleY="12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05FA3-E31D-4D97-9E6E-389A03CBA45F}" type="pres">
      <dgm:prSet presAssocID="{BBC4E5AA-00AE-4584-AB53-5D1DDA017B91}" presName="invisiNode" presStyleLbl="node1" presStyleIdx="2" presStyleCnt="5"/>
      <dgm:spPr/>
    </dgm:pt>
    <dgm:pt modelId="{324891C5-916A-4060-9AEA-1429E17A61B7}" type="pres">
      <dgm:prSet presAssocID="{BBC4E5AA-00AE-4584-AB53-5D1DDA017B91}" presName="imagNode" presStyleLbl="fgImgPlace1" presStyleIdx="2" presStyleCnt="5" custScaleX="114563" custScaleY="1169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A7FAFA5B-7B5C-4AEA-8DA9-4DEC811DD75D}" type="pres">
      <dgm:prSet presAssocID="{807937C1-21B3-4DF3-85DF-7126D25104B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EC2F8E-1455-4B14-994A-F9B1C40EE7B4}" type="pres">
      <dgm:prSet presAssocID="{BC22FAC0-1228-40EF-966D-B5BDEFA78CD0}" presName="compNode" presStyleCnt="0"/>
      <dgm:spPr/>
    </dgm:pt>
    <dgm:pt modelId="{89ADF496-DB0B-4D00-A0B3-401B70DCD76B}" type="pres">
      <dgm:prSet presAssocID="{BC22FAC0-1228-40EF-966D-B5BDEFA78CD0}" presName="node" presStyleLbl="node1" presStyleIdx="3" presStyleCnt="5" custScaleY="14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44EDE-E472-4A5E-A64F-18C5927BF961}" type="pres">
      <dgm:prSet presAssocID="{BC22FAC0-1228-40EF-966D-B5BDEFA78CD0}" presName="invisiNode" presStyleLbl="node1" presStyleIdx="3" presStyleCnt="5"/>
      <dgm:spPr/>
    </dgm:pt>
    <dgm:pt modelId="{17217189-1CFB-4963-BC11-0B1FC8C25DC4}" type="pres">
      <dgm:prSet presAssocID="{BC22FAC0-1228-40EF-966D-B5BDEFA78CD0}" presName="imagNode" presStyleLbl="fgImgPlac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7A74BCB8-E2CD-4E67-9190-DCB71D2FA0FC}" type="pres">
      <dgm:prSet presAssocID="{BCE41A68-FB9C-4599-9E29-12BC98A66F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C284FA-B81B-40D5-A249-3F0CCB5A2DAD}" type="pres">
      <dgm:prSet presAssocID="{16FAC69B-9B45-4315-BF92-4A797D977D02}" presName="compNode" presStyleCnt="0"/>
      <dgm:spPr/>
    </dgm:pt>
    <dgm:pt modelId="{53502CC5-5DBE-4DEB-BA35-F4435C20EFF1}" type="pres">
      <dgm:prSet presAssocID="{16FAC69B-9B45-4315-BF92-4A797D977D02}" presName="node" presStyleLbl="node1" presStyleIdx="4" presStyleCnt="5" custScaleY="117883" custLinFactNeighborX="865" custLinFactNeighborY="5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E61FA-601B-4DE7-BF45-EAA37D84C6DE}" type="pres">
      <dgm:prSet presAssocID="{16FAC69B-9B45-4315-BF92-4A797D977D02}" presName="invisiNode" presStyleLbl="node1" presStyleIdx="4" presStyleCnt="5"/>
      <dgm:spPr/>
    </dgm:pt>
    <dgm:pt modelId="{B90D7A5F-5CE6-4933-88E7-12FBF2BE7EA0}" type="pres">
      <dgm:prSet presAssocID="{16FAC69B-9B45-4315-BF92-4A797D977D02}" presName="imagNode" presStyleLbl="fgImgPlace1" presStyleIdx="4" presStyleCnt="5" custScaleX="121989" custScaleY="11989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</dgm:ptLst>
  <dgm:cxnLst>
    <dgm:cxn modelId="{84318FCF-1D5E-4DD6-8182-DD97C8893D69}" type="presOf" srcId="{98F39DF3-8DCE-406D-B013-BAF68349F0BA}" destId="{CDF509B8-2F99-487D-BA73-92D51981EDFE}" srcOrd="0" destOrd="0" presId="urn:microsoft.com/office/officeart/2005/8/layout/pList2"/>
    <dgm:cxn modelId="{DDFFEE20-76D1-44FB-B852-306283F03F12}" type="presOf" srcId="{01442C3B-1BA8-4E4E-B8DC-AFDB18340008}" destId="{272AB32F-E6FC-499A-813C-BB7DB8E48328}" srcOrd="0" destOrd="0" presId="urn:microsoft.com/office/officeart/2005/8/layout/pList2"/>
    <dgm:cxn modelId="{FC9F983E-2E09-4116-8307-249C9DB519A2}" srcId="{25889C2E-385B-44A9-A0BB-2C513F37495F}" destId="{98F39DF3-8DCE-406D-B013-BAF68349F0BA}" srcOrd="0" destOrd="0" parTransId="{B9049E6E-AF8C-445A-B9F0-F8477E67EBED}" sibTransId="{01442C3B-1BA8-4E4E-B8DC-AFDB18340008}"/>
    <dgm:cxn modelId="{FC034760-63A5-4F1D-A762-9C747A321439}" srcId="{25889C2E-385B-44A9-A0BB-2C513F37495F}" destId="{BBC4E5AA-00AE-4584-AB53-5D1DDA017B91}" srcOrd="2" destOrd="0" parTransId="{62EC27DA-4150-4E9E-B94E-14E46CED5D13}" sibTransId="{807937C1-21B3-4DF3-85DF-7126D25104BC}"/>
    <dgm:cxn modelId="{D11C0376-4324-4583-9CBD-77EE299776F6}" type="presOf" srcId="{16FAC69B-9B45-4315-BF92-4A797D977D02}" destId="{53502CC5-5DBE-4DEB-BA35-F4435C20EFF1}" srcOrd="0" destOrd="0" presId="urn:microsoft.com/office/officeart/2005/8/layout/pList2"/>
    <dgm:cxn modelId="{DD5CE672-4F2E-418D-ACA0-F220A6534DF3}" type="presOf" srcId="{BBC4E5AA-00AE-4584-AB53-5D1DDA017B91}" destId="{83B1F6C8-7B6B-46D8-B221-568B2D715153}" srcOrd="0" destOrd="0" presId="urn:microsoft.com/office/officeart/2005/8/layout/pList2"/>
    <dgm:cxn modelId="{408BC10F-F2F6-4741-8CCB-F93E2D2345AF}" srcId="{25889C2E-385B-44A9-A0BB-2C513F37495F}" destId="{BC22FAC0-1228-40EF-966D-B5BDEFA78CD0}" srcOrd="3" destOrd="0" parTransId="{11C76FAD-A690-494B-A464-2C2694D8A30B}" sibTransId="{BCE41A68-FB9C-4599-9E29-12BC98A66F54}"/>
    <dgm:cxn modelId="{EC55A88C-9780-43DB-BA5F-4A6EBEF3D493}" type="presOf" srcId="{25889C2E-385B-44A9-A0BB-2C513F37495F}" destId="{44710090-F643-480E-8351-63E1C5C1CAF6}" srcOrd="0" destOrd="0" presId="urn:microsoft.com/office/officeart/2005/8/layout/pList2"/>
    <dgm:cxn modelId="{2CC48C82-8231-4204-90D4-AF65D120D9B5}" srcId="{25889C2E-385B-44A9-A0BB-2C513F37495F}" destId="{16FAC69B-9B45-4315-BF92-4A797D977D02}" srcOrd="4" destOrd="0" parTransId="{01170F29-D6FD-4886-825C-B288EE393AEB}" sibTransId="{E1FDC599-FD45-48DC-864D-A614887F0BAD}"/>
    <dgm:cxn modelId="{336B815D-91A5-45FB-90CE-C2A4EF7F83BB}" type="presOf" srcId="{BC22FAC0-1228-40EF-966D-B5BDEFA78CD0}" destId="{89ADF496-DB0B-4D00-A0B3-401B70DCD76B}" srcOrd="0" destOrd="0" presId="urn:microsoft.com/office/officeart/2005/8/layout/pList2"/>
    <dgm:cxn modelId="{ED2057A4-5D01-4977-BA1A-D2741E66D5AB}" type="presOf" srcId="{BCE41A68-FB9C-4599-9E29-12BC98A66F54}" destId="{7A74BCB8-E2CD-4E67-9190-DCB71D2FA0FC}" srcOrd="0" destOrd="0" presId="urn:microsoft.com/office/officeart/2005/8/layout/pList2"/>
    <dgm:cxn modelId="{4AB192FB-47D8-465E-A19C-375C245E3A54}" type="presOf" srcId="{DD4A16B4-CE1A-406F-A2DA-C3E785253BFE}" destId="{3EF0AA14-260D-4DFE-977B-2A58EB664181}" srcOrd="0" destOrd="0" presId="urn:microsoft.com/office/officeart/2005/8/layout/pList2"/>
    <dgm:cxn modelId="{F44D58DC-7162-49FB-99FF-424F94D5575F}" type="presOf" srcId="{01523C2D-130F-4A34-96C5-1507DB659B34}" destId="{523C1954-349C-40EC-B570-0BBB081EAE32}" srcOrd="0" destOrd="0" presId="urn:microsoft.com/office/officeart/2005/8/layout/pList2"/>
    <dgm:cxn modelId="{DE36BF81-7F46-407C-B4FB-3C3366938A78}" srcId="{25889C2E-385B-44A9-A0BB-2C513F37495F}" destId="{01523C2D-130F-4A34-96C5-1507DB659B34}" srcOrd="1" destOrd="0" parTransId="{0D7113D1-DA4C-4874-AED1-5FDAC353A41F}" sibTransId="{DD4A16B4-CE1A-406F-A2DA-C3E785253BFE}"/>
    <dgm:cxn modelId="{2E13062C-ABF5-4338-9C0D-046B572B6BF3}" type="presOf" srcId="{807937C1-21B3-4DF3-85DF-7126D25104BC}" destId="{A7FAFA5B-7B5C-4AEA-8DA9-4DEC811DD75D}" srcOrd="0" destOrd="0" presId="urn:microsoft.com/office/officeart/2005/8/layout/pList2"/>
    <dgm:cxn modelId="{9AEB7A72-7268-4BEF-876A-DAC659B82BA0}" type="presParOf" srcId="{44710090-F643-480E-8351-63E1C5C1CAF6}" destId="{7E5CFBA0-B32C-4663-9910-F1E0B83ED07E}" srcOrd="0" destOrd="0" presId="urn:microsoft.com/office/officeart/2005/8/layout/pList2"/>
    <dgm:cxn modelId="{B220BD94-50E4-4361-ACE4-0041C2A007D7}" type="presParOf" srcId="{44710090-F643-480E-8351-63E1C5C1CAF6}" destId="{393080D7-9866-4CDE-9F28-5C7983EAAB97}" srcOrd="1" destOrd="0" presId="urn:microsoft.com/office/officeart/2005/8/layout/pList2"/>
    <dgm:cxn modelId="{BF4A6116-953A-42E7-A266-5CD0E2C71B8D}" type="presParOf" srcId="{393080D7-9866-4CDE-9F28-5C7983EAAB97}" destId="{D68F4469-4139-4964-B709-8797442C3972}" srcOrd="0" destOrd="0" presId="urn:microsoft.com/office/officeart/2005/8/layout/pList2"/>
    <dgm:cxn modelId="{698F4209-8739-44F6-8B7E-23EB19F62809}" type="presParOf" srcId="{D68F4469-4139-4964-B709-8797442C3972}" destId="{CDF509B8-2F99-487D-BA73-92D51981EDFE}" srcOrd="0" destOrd="0" presId="urn:microsoft.com/office/officeart/2005/8/layout/pList2"/>
    <dgm:cxn modelId="{B423BA5F-4466-43A0-BC60-7400B5BF441D}" type="presParOf" srcId="{D68F4469-4139-4964-B709-8797442C3972}" destId="{B99045CD-5A92-4C2C-A12F-2445173CEAA5}" srcOrd="1" destOrd="0" presId="urn:microsoft.com/office/officeart/2005/8/layout/pList2"/>
    <dgm:cxn modelId="{C06CBEC7-8A58-4675-8C66-25C9DB5D0E9C}" type="presParOf" srcId="{D68F4469-4139-4964-B709-8797442C3972}" destId="{BB485E45-D8FF-4618-BAC6-2E3AAA1C1309}" srcOrd="2" destOrd="0" presId="urn:microsoft.com/office/officeart/2005/8/layout/pList2"/>
    <dgm:cxn modelId="{7C3A2DD2-7B1B-4168-93B8-EC2134072904}" type="presParOf" srcId="{393080D7-9866-4CDE-9F28-5C7983EAAB97}" destId="{272AB32F-E6FC-499A-813C-BB7DB8E48328}" srcOrd="1" destOrd="0" presId="urn:microsoft.com/office/officeart/2005/8/layout/pList2"/>
    <dgm:cxn modelId="{EB528D45-B3EB-4FAA-80BC-23ADE8F1DCAD}" type="presParOf" srcId="{393080D7-9866-4CDE-9F28-5C7983EAAB97}" destId="{E0035D8C-C74D-4E2B-AA8C-3581FD6CE50F}" srcOrd="2" destOrd="0" presId="urn:microsoft.com/office/officeart/2005/8/layout/pList2"/>
    <dgm:cxn modelId="{F3E9AF0A-2199-4D6F-9066-DEEDBA069264}" type="presParOf" srcId="{E0035D8C-C74D-4E2B-AA8C-3581FD6CE50F}" destId="{523C1954-349C-40EC-B570-0BBB081EAE32}" srcOrd="0" destOrd="0" presId="urn:microsoft.com/office/officeart/2005/8/layout/pList2"/>
    <dgm:cxn modelId="{3ADD22EB-B933-4EA2-98DF-D3A5BEE7C2EB}" type="presParOf" srcId="{E0035D8C-C74D-4E2B-AA8C-3581FD6CE50F}" destId="{F7328346-F1EB-498E-9975-6167F807E9BF}" srcOrd="1" destOrd="0" presId="urn:microsoft.com/office/officeart/2005/8/layout/pList2"/>
    <dgm:cxn modelId="{4CCD4C9B-929C-40FE-B1E0-6A15773C3739}" type="presParOf" srcId="{E0035D8C-C74D-4E2B-AA8C-3581FD6CE50F}" destId="{74EE7B14-E05A-43B3-A44F-E654581DCCDE}" srcOrd="2" destOrd="0" presId="urn:microsoft.com/office/officeart/2005/8/layout/pList2"/>
    <dgm:cxn modelId="{5152A03F-9A93-4C6F-BB4D-CF40729DAAC8}" type="presParOf" srcId="{393080D7-9866-4CDE-9F28-5C7983EAAB97}" destId="{3EF0AA14-260D-4DFE-977B-2A58EB664181}" srcOrd="3" destOrd="0" presId="urn:microsoft.com/office/officeart/2005/8/layout/pList2"/>
    <dgm:cxn modelId="{FBA86D52-FDAA-441A-B28F-5FE23350CB78}" type="presParOf" srcId="{393080D7-9866-4CDE-9F28-5C7983EAAB97}" destId="{A1D8D402-0615-4066-A336-49AC253B7D10}" srcOrd="4" destOrd="0" presId="urn:microsoft.com/office/officeart/2005/8/layout/pList2"/>
    <dgm:cxn modelId="{6BDDDC48-C9CA-4EFE-9187-155507592E90}" type="presParOf" srcId="{A1D8D402-0615-4066-A336-49AC253B7D10}" destId="{83B1F6C8-7B6B-46D8-B221-568B2D715153}" srcOrd="0" destOrd="0" presId="urn:microsoft.com/office/officeart/2005/8/layout/pList2"/>
    <dgm:cxn modelId="{EDA70BAB-8145-40B8-9100-2C3BED7504C5}" type="presParOf" srcId="{A1D8D402-0615-4066-A336-49AC253B7D10}" destId="{A0705FA3-E31D-4D97-9E6E-389A03CBA45F}" srcOrd="1" destOrd="0" presId="urn:microsoft.com/office/officeart/2005/8/layout/pList2"/>
    <dgm:cxn modelId="{13EB0DCD-8EFC-466C-8518-E306DEEEDB9A}" type="presParOf" srcId="{A1D8D402-0615-4066-A336-49AC253B7D10}" destId="{324891C5-916A-4060-9AEA-1429E17A61B7}" srcOrd="2" destOrd="0" presId="urn:microsoft.com/office/officeart/2005/8/layout/pList2"/>
    <dgm:cxn modelId="{6276E9D9-A962-496D-9EF3-F1DE090A4CEF}" type="presParOf" srcId="{393080D7-9866-4CDE-9F28-5C7983EAAB97}" destId="{A7FAFA5B-7B5C-4AEA-8DA9-4DEC811DD75D}" srcOrd="5" destOrd="0" presId="urn:microsoft.com/office/officeart/2005/8/layout/pList2"/>
    <dgm:cxn modelId="{35B55782-545C-45E1-9819-1F1BF4EC97E7}" type="presParOf" srcId="{393080D7-9866-4CDE-9F28-5C7983EAAB97}" destId="{F9EC2F8E-1455-4B14-994A-F9B1C40EE7B4}" srcOrd="6" destOrd="0" presId="urn:microsoft.com/office/officeart/2005/8/layout/pList2"/>
    <dgm:cxn modelId="{B6487DAE-74B7-4CD5-855D-AECC45A54FCE}" type="presParOf" srcId="{F9EC2F8E-1455-4B14-994A-F9B1C40EE7B4}" destId="{89ADF496-DB0B-4D00-A0B3-401B70DCD76B}" srcOrd="0" destOrd="0" presId="urn:microsoft.com/office/officeart/2005/8/layout/pList2"/>
    <dgm:cxn modelId="{7DE109CF-163E-4F29-B785-FBB7EF9820CD}" type="presParOf" srcId="{F9EC2F8E-1455-4B14-994A-F9B1C40EE7B4}" destId="{D8A44EDE-E472-4A5E-A64F-18C5927BF961}" srcOrd="1" destOrd="0" presId="urn:microsoft.com/office/officeart/2005/8/layout/pList2"/>
    <dgm:cxn modelId="{E198F99B-7112-4626-9197-D5064D65C9CA}" type="presParOf" srcId="{F9EC2F8E-1455-4B14-994A-F9B1C40EE7B4}" destId="{17217189-1CFB-4963-BC11-0B1FC8C25DC4}" srcOrd="2" destOrd="0" presId="urn:microsoft.com/office/officeart/2005/8/layout/pList2"/>
    <dgm:cxn modelId="{F0370102-0BC6-4A71-A04F-A500999184B0}" type="presParOf" srcId="{393080D7-9866-4CDE-9F28-5C7983EAAB97}" destId="{7A74BCB8-E2CD-4E67-9190-DCB71D2FA0FC}" srcOrd="7" destOrd="0" presId="urn:microsoft.com/office/officeart/2005/8/layout/pList2"/>
    <dgm:cxn modelId="{818A0896-F341-40FF-BAAA-6BAA37B40E4B}" type="presParOf" srcId="{393080D7-9866-4CDE-9F28-5C7983EAAB97}" destId="{2FC284FA-B81B-40D5-A249-3F0CCB5A2DAD}" srcOrd="8" destOrd="0" presId="urn:microsoft.com/office/officeart/2005/8/layout/pList2"/>
    <dgm:cxn modelId="{0C591D99-5E49-4668-BD8D-931F6FB04327}" type="presParOf" srcId="{2FC284FA-B81B-40D5-A249-3F0CCB5A2DAD}" destId="{53502CC5-5DBE-4DEB-BA35-F4435C20EFF1}" srcOrd="0" destOrd="0" presId="urn:microsoft.com/office/officeart/2005/8/layout/pList2"/>
    <dgm:cxn modelId="{8D82F259-1554-4DF4-9FF9-157737F0452B}" type="presParOf" srcId="{2FC284FA-B81B-40D5-A249-3F0CCB5A2DAD}" destId="{AE0E61FA-601B-4DE7-BF45-EAA37D84C6DE}" srcOrd="1" destOrd="0" presId="urn:microsoft.com/office/officeart/2005/8/layout/pList2"/>
    <dgm:cxn modelId="{7FA8129A-B2E9-480F-928A-BFE5CFC68650}" type="presParOf" srcId="{2FC284FA-B81B-40D5-A249-3F0CCB5A2DAD}" destId="{B90D7A5F-5CE6-4933-88E7-12FBF2BE7EA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0EDC63-0A50-4F3B-BFD6-A859F4887E5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B1377A1-15F1-40FB-8170-BF2BAB3060E1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>
              <a:solidFill>
                <a:schemeClr val="tx1"/>
              </a:solidFill>
            </a:rPr>
            <a:t>5-6 класи</a:t>
          </a:r>
        </a:p>
      </dgm:t>
    </dgm:pt>
    <dgm:pt modelId="{FDA90C77-21A5-414A-8EC2-756D9C077412}" type="parTrans" cxnId="{11DD989D-46BC-407B-8881-E019B0D120FC}">
      <dgm:prSet/>
      <dgm:spPr/>
      <dgm:t>
        <a:bodyPr/>
        <a:lstStyle/>
        <a:p>
          <a:endParaRPr lang="uk-UA"/>
        </a:p>
      </dgm:t>
    </dgm:pt>
    <dgm:pt modelId="{1B092837-7BE9-4634-8200-1941A93CB80F}" type="sibTrans" cxnId="{11DD989D-46BC-407B-8881-E019B0D120FC}">
      <dgm:prSet/>
      <dgm:spPr/>
      <dgm:t>
        <a:bodyPr/>
        <a:lstStyle/>
        <a:p>
          <a:endParaRPr lang="uk-UA"/>
        </a:p>
      </dgm:t>
    </dgm:pt>
    <dgm:pt modelId="{6175CFE0-B3BE-4811-89F9-DD24539EB80D}">
      <dgm:prSet phldrT="[Текст]" custT="1"/>
      <dgm:spPr/>
      <dgm:t>
        <a:bodyPr/>
        <a:lstStyle/>
        <a:p>
          <a:r>
            <a:rPr lang="ru-RU" sz="1800" b="1" dirty="0"/>
            <a:t>Наказ МОН </a:t>
          </a:r>
          <a:r>
            <a:rPr lang="ru-RU" sz="1800" b="1" dirty="0" err="1"/>
            <a:t>України</a:t>
          </a:r>
          <a:r>
            <a:rPr lang="ru-RU" sz="1800" b="1" dirty="0"/>
            <a:t> </a:t>
          </a:r>
          <a:r>
            <a:rPr lang="ru-RU" sz="1800" b="1" dirty="0" err="1"/>
            <a:t>від</a:t>
          </a:r>
          <a:r>
            <a:rPr lang="ru-RU" sz="1800" b="1" dirty="0"/>
            <a:t> 12.07.2021 № 795</a:t>
          </a:r>
          <a:endParaRPr lang="uk-UA" sz="1800" dirty="0"/>
        </a:p>
      </dgm:t>
    </dgm:pt>
    <dgm:pt modelId="{60CE5035-495F-4CFB-990F-42567A087ECB}" type="parTrans" cxnId="{B6D42A18-29EC-4E6E-B50A-852E919F8007}">
      <dgm:prSet/>
      <dgm:spPr/>
      <dgm:t>
        <a:bodyPr/>
        <a:lstStyle/>
        <a:p>
          <a:endParaRPr lang="uk-UA"/>
        </a:p>
      </dgm:t>
    </dgm:pt>
    <dgm:pt modelId="{A6E238C9-99A5-46D3-9A94-0A1DC702A249}" type="sibTrans" cxnId="{B6D42A18-29EC-4E6E-B50A-852E919F8007}">
      <dgm:prSet/>
      <dgm:spPr/>
      <dgm:t>
        <a:bodyPr/>
        <a:lstStyle/>
        <a:p>
          <a:endParaRPr lang="uk-UA"/>
        </a:p>
      </dgm:t>
    </dgm:pt>
    <dgm:pt modelId="{2122454C-6B99-4BCF-8674-FD7DCBD1B738}">
      <dgm:prSet phldrT="[Текст]" custT="1"/>
      <dgm:spPr/>
      <dgm:t>
        <a:bodyPr/>
        <a:lstStyle/>
        <a:p>
          <a:r>
            <a:rPr lang="uk-UA" sz="1600" dirty="0"/>
            <a:t>Рекомендовані навчальні програми для базової середньої освіти</a:t>
          </a:r>
        </a:p>
      </dgm:t>
    </dgm:pt>
    <dgm:pt modelId="{35AB2ECC-21A4-44CE-93FB-EBFFEE591BD7}" type="parTrans" cxnId="{546FC468-D7DF-4560-85CA-A0B44A4DDD1B}">
      <dgm:prSet/>
      <dgm:spPr/>
      <dgm:t>
        <a:bodyPr/>
        <a:lstStyle/>
        <a:p>
          <a:endParaRPr lang="uk-UA"/>
        </a:p>
      </dgm:t>
    </dgm:pt>
    <dgm:pt modelId="{AFC3066D-467D-424B-A94E-721512F67DE0}" type="sibTrans" cxnId="{546FC468-D7DF-4560-85CA-A0B44A4DDD1B}">
      <dgm:prSet/>
      <dgm:spPr/>
      <dgm:t>
        <a:bodyPr/>
        <a:lstStyle/>
        <a:p>
          <a:endParaRPr lang="uk-UA"/>
        </a:p>
      </dgm:t>
    </dgm:pt>
    <dgm:pt modelId="{D727E9C7-2CAB-4906-B8F9-B89FBB66BB54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>
              <a:solidFill>
                <a:schemeClr val="tx1"/>
              </a:solidFill>
            </a:rPr>
            <a:t>7-8 класи НУШ</a:t>
          </a:r>
        </a:p>
      </dgm:t>
    </dgm:pt>
    <dgm:pt modelId="{7E37ECB4-0828-4FD5-B989-4C809A560435}" type="parTrans" cxnId="{90E5C00E-51D9-40E5-84A9-18B8C1A190EC}">
      <dgm:prSet/>
      <dgm:spPr/>
      <dgm:t>
        <a:bodyPr/>
        <a:lstStyle/>
        <a:p>
          <a:endParaRPr lang="uk-UA"/>
        </a:p>
      </dgm:t>
    </dgm:pt>
    <dgm:pt modelId="{34E64454-8EA6-41A7-B928-9F4BB1909189}" type="sibTrans" cxnId="{90E5C00E-51D9-40E5-84A9-18B8C1A190EC}">
      <dgm:prSet/>
      <dgm:spPr/>
      <dgm:t>
        <a:bodyPr/>
        <a:lstStyle/>
        <a:p>
          <a:endParaRPr lang="uk-UA"/>
        </a:p>
      </dgm:t>
    </dgm:pt>
    <dgm:pt modelId="{40171691-C1BB-4C01-851D-EDBFA17461E4}">
      <dgm:prSet phldrT="[Текст]" custT="1"/>
      <dgm:spPr/>
      <dgm:t>
        <a:bodyPr/>
        <a:lstStyle/>
        <a:p>
          <a:r>
            <a:rPr lang="ru-RU" sz="2000" b="1" dirty="0"/>
            <a:t>Наказ МОН </a:t>
          </a:r>
          <a:r>
            <a:rPr lang="ru-RU" sz="2000" b="1" dirty="0" err="1"/>
            <a:t>України</a:t>
          </a:r>
          <a:r>
            <a:rPr lang="ru-RU" sz="2000" b="1" dirty="0"/>
            <a:t> </a:t>
          </a:r>
          <a:r>
            <a:rPr lang="ru-RU" sz="2000" b="1" dirty="0" err="1"/>
            <a:t>від</a:t>
          </a:r>
          <a:r>
            <a:rPr lang="ru-RU" sz="2000" b="1" dirty="0"/>
            <a:t> 24.07.2023 № 883</a:t>
          </a:r>
          <a:endParaRPr lang="uk-UA" sz="2000" dirty="0"/>
        </a:p>
      </dgm:t>
    </dgm:pt>
    <dgm:pt modelId="{E21B33DF-3C62-4706-9EF8-9FA86D92CC55}" type="parTrans" cxnId="{2917EC77-8F36-4377-8AD8-4BD9DFFB6703}">
      <dgm:prSet/>
      <dgm:spPr/>
      <dgm:t>
        <a:bodyPr/>
        <a:lstStyle/>
        <a:p>
          <a:endParaRPr lang="uk-UA"/>
        </a:p>
      </dgm:t>
    </dgm:pt>
    <dgm:pt modelId="{2EEDF874-2489-4976-B1AD-B7D8230751A4}" type="sibTrans" cxnId="{2917EC77-8F36-4377-8AD8-4BD9DFFB6703}">
      <dgm:prSet/>
      <dgm:spPr/>
      <dgm:t>
        <a:bodyPr/>
        <a:lstStyle/>
        <a:p>
          <a:endParaRPr lang="uk-UA"/>
        </a:p>
      </dgm:t>
    </dgm:pt>
    <dgm:pt modelId="{3BC70BD4-C341-4CD0-B37B-88BB54081EDF}">
      <dgm:prSet phldrT="[Текст]" custT="1"/>
      <dgm:spPr/>
      <dgm:t>
        <a:bodyPr/>
        <a:lstStyle/>
        <a:p>
          <a:r>
            <a:rPr lang="uk-UA" sz="1400" dirty="0"/>
            <a:t>Рекомендовані навчальні програми:</a:t>
          </a:r>
        </a:p>
        <a:p>
          <a:r>
            <a:rPr lang="uk-UA" sz="1400" dirty="0"/>
            <a:t> Алгебра. 7-9 клас; Геометрія. 7-9 класи;</a:t>
          </a:r>
        </a:p>
        <a:p>
          <a:r>
            <a:rPr lang="uk-UA" sz="1400" dirty="0"/>
            <a:t>Математика (інтегрований курс)</a:t>
          </a:r>
        </a:p>
        <a:p>
          <a:endParaRPr lang="uk-UA" sz="600" dirty="0"/>
        </a:p>
      </dgm:t>
    </dgm:pt>
    <dgm:pt modelId="{3DC586E5-7A9D-46E0-A0E5-8EA20DC02179}" type="parTrans" cxnId="{72F4CDCA-6078-4F60-B87C-078CD642537F}">
      <dgm:prSet/>
      <dgm:spPr/>
      <dgm:t>
        <a:bodyPr/>
        <a:lstStyle/>
        <a:p>
          <a:endParaRPr lang="uk-UA"/>
        </a:p>
      </dgm:t>
    </dgm:pt>
    <dgm:pt modelId="{3D99AAC8-2D49-43AA-8A84-055D6C099C9C}" type="sibTrans" cxnId="{72F4CDCA-6078-4F60-B87C-078CD642537F}">
      <dgm:prSet/>
      <dgm:spPr/>
      <dgm:t>
        <a:bodyPr/>
        <a:lstStyle/>
        <a:p>
          <a:endParaRPr lang="uk-UA"/>
        </a:p>
      </dgm:t>
    </dgm:pt>
    <dgm:pt modelId="{E56546F9-1F12-4ED0-B367-B34FD319EAA3}">
      <dgm:prSet phldrT="[Текст]"/>
      <dgm:spPr/>
      <dgm:t>
        <a:bodyPr/>
        <a:lstStyle/>
        <a:p>
          <a:r>
            <a:rPr lang="uk-UA" dirty="0"/>
            <a:t>9 класи</a:t>
          </a:r>
        </a:p>
      </dgm:t>
    </dgm:pt>
    <dgm:pt modelId="{9EEFEEB5-79DD-4044-B82D-E38EF8973AC3}" type="parTrans" cxnId="{C9DDBB15-4D14-4D63-BC23-50517871FA7C}">
      <dgm:prSet/>
      <dgm:spPr/>
      <dgm:t>
        <a:bodyPr/>
        <a:lstStyle/>
        <a:p>
          <a:endParaRPr lang="uk-UA"/>
        </a:p>
      </dgm:t>
    </dgm:pt>
    <dgm:pt modelId="{CFE2451A-816A-4E1A-B209-EFC26A177B86}" type="sibTrans" cxnId="{C9DDBB15-4D14-4D63-BC23-50517871FA7C}">
      <dgm:prSet/>
      <dgm:spPr/>
      <dgm:t>
        <a:bodyPr/>
        <a:lstStyle/>
        <a:p>
          <a:endParaRPr lang="uk-UA"/>
        </a:p>
      </dgm:t>
    </dgm:pt>
    <dgm:pt modelId="{366AE7D7-AD85-4B87-922C-D112F7D3D4AC}">
      <dgm:prSet phldrT="[Текст]" custT="1"/>
      <dgm:spPr/>
      <dgm:t>
        <a:bodyPr/>
        <a:lstStyle/>
        <a:p>
          <a:r>
            <a:rPr lang="uk-UA" sz="2000" b="1" dirty="0"/>
            <a:t>Наказ МОН України від 03.08.2022 №698</a:t>
          </a:r>
        </a:p>
      </dgm:t>
    </dgm:pt>
    <dgm:pt modelId="{3FCF7E26-B466-457B-84F4-8B9996F07245}" type="parTrans" cxnId="{4AB13FEC-2C86-4037-A0E6-D07351147FBC}">
      <dgm:prSet/>
      <dgm:spPr/>
      <dgm:t>
        <a:bodyPr/>
        <a:lstStyle/>
        <a:p>
          <a:endParaRPr lang="uk-UA"/>
        </a:p>
      </dgm:t>
    </dgm:pt>
    <dgm:pt modelId="{A62C427E-D3BE-4B78-8F7F-43AF4D197D8E}" type="sibTrans" cxnId="{4AB13FEC-2C86-4037-A0E6-D07351147FBC}">
      <dgm:prSet/>
      <dgm:spPr/>
      <dgm:t>
        <a:bodyPr/>
        <a:lstStyle/>
        <a:p>
          <a:endParaRPr lang="uk-UA"/>
        </a:p>
      </dgm:t>
    </dgm:pt>
    <dgm:pt modelId="{3F84E8E3-537B-4958-98E3-64F53D0D5FDC}">
      <dgm:prSet phldrT="[Текст]" custT="1"/>
      <dgm:spPr/>
      <dgm:t>
        <a:bodyPr/>
        <a:lstStyle/>
        <a:p>
          <a:r>
            <a:rPr lang="uk-UA" sz="2000" dirty="0"/>
            <a:t>Затверджена навчальна програма з математики для 9 класу.</a:t>
          </a:r>
        </a:p>
      </dgm:t>
    </dgm:pt>
    <dgm:pt modelId="{291EDDEF-8FC5-47B0-9EB5-A95D60EB59FF}" type="parTrans" cxnId="{53ACCF50-5912-436D-BE89-DA21420320FB}">
      <dgm:prSet/>
      <dgm:spPr/>
      <dgm:t>
        <a:bodyPr/>
        <a:lstStyle/>
        <a:p>
          <a:endParaRPr lang="uk-UA"/>
        </a:p>
      </dgm:t>
    </dgm:pt>
    <dgm:pt modelId="{29B2CE42-4979-45B2-8C43-F6BB7EA74688}" type="sibTrans" cxnId="{53ACCF50-5912-436D-BE89-DA21420320FB}">
      <dgm:prSet/>
      <dgm:spPr/>
      <dgm:t>
        <a:bodyPr/>
        <a:lstStyle/>
        <a:p>
          <a:endParaRPr lang="uk-UA"/>
        </a:p>
      </dgm:t>
    </dgm:pt>
    <dgm:pt modelId="{6E2AC55D-EEE4-497B-82BC-3FA92136244B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400" dirty="0"/>
            <a:t>Визначено:</a:t>
          </a:r>
        </a:p>
        <a:p>
          <a:pPr>
            <a:buFont typeface="Arial" panose="020B0604020202020204" pitchFamily="34" charset="0"/>
            <a:buChar char="•"/>
          </a:pPr>
          <a:r>
            <a:rPr lang="uk-UA" sz="1400" dirty="0"/>
            <a:t>Очікувані результати навчання</a:t>
          </a:r>
        </a:p>
        <a:p>
          <a:pPr>
            <a:buFont typeface="Arial" panose="020B0604020202020204" pitchFamily="34" charset="0"/>
            <a:buChar char="•"/>
          </a:pPr>
          <a:r>
            <a:rPr lang="uk-UA" sz="1400" dirty="0"/>
            <a:t>Зміст навчального предмета</a:t>
          </a:r>
        </a:p>
        <a:p>
          <a:pPr>
            <a:buFont typeface="Arial" panose="020B0604020202020204" pitchFamily="34" charset="0"/>
            <a:buChar char="•"/>
          </a:pPr>
          <a:r>
            <a:rPr lang="uk-UA" sz="1400" dirty="0"/>
            <a:t>Види навчальної діяльності учнів</a:t>
          </a:r>
        </a:p>
      </dgm:t>
    </dgm:pt>
    <dgm:pt modelId="{8D4DDDCB-D82C-4C90-9FDE-4145C728EF04}" type="parTrans" cxnId="{F6DA575D-5D83-4F52-B43E-66647A3F54AE}">
      <dgm:prSet/>
      <dgm:spPr/>
      <dgm:t>
        <a:bodyPr/>
        <a:lstStyle/>
        <a:p>
          <a:endParaRPr lang="uk-UA"/>
        </a:p>
      </dgm:t>
    </dgm:pt>
    <dgm:pt modelId="{531D1FCF-92CE-499D-B93E-869834290088}" type="sibTrans" cxnId="{F6DA575D-5D83-4F52-B43E-66647A3F54AE}">
      <dgm:prSet/>
      <dgm:spPr/>
      <dgm:t>
        <a:bodyPr/>
        <a:lstStyle/>
        <a:p>
          <a:endParaRPr lang="uk-UA"/>
        </a:p>
      </dgm:t>
    </dgm:pt>
    <dgm:pt modelId="{27D271D8-8FBC-47EC-B20E-B3069483B334}">
      <dgm:prSet phldrT="[Текст]" custT="1"/>
      <dgm:spPr/>
      <dgm:t>
        <a:bodyPr/>
        <a:lstStyle/>
        <a:p>
          <a:r>
            <a:rPr lang="uk-UA" sz="1200" b="1" u="sng" dirty="0"/>
            <a:t>Передбачено :</a:t>
          </a:r>
        </a:p>
        <a:p>
          <a:r>
            <a:rPr lang="uk-UA" sz="1200" dirty="0"/>
            <a:t>Орієнтовну послідовність досягнення результатів; </a:t>
          </a:r>
        </a:p>
        <a:p>
          <a:r>
            <a:rPr lang="uk-UA" sz="1200" dirty="0"/>
            <a:t>Зміст навчання;</a:t>
          </a:r>
        </a:p>
        <a:p>
          <a:r>
            <a:rPr lang="uk-UA" sz="1200" dirty="0"/>
            <a:t>Види діяльності учнів)</a:t>
          </a:r>
        </a:p>
      </dgm:t>
    </dgm:pt>
    <dgm:pt modelId="{74DF06E0-D37E-4ABD-A27E-D099B164D627}" type="parTrans" cxnId="{70306B97-BB6B-428E-ABF1-5C6A12787F23}">
      <dgm:prSet/>
      <dgm:spPr/>
      <dgm:t>
        <a:bodyPr/>
        <a:lstStyle/>
        <a:p>
          <a:endParaRPr lang="uk-UA"/>
        </a:p>
      </dgm:t>
    </dgm:pt>
    <dgm:pt modelId="{8733F1C1-2EBC-4BC4-8AD1-D0CFE4DE3740}" type="sibTrans" cxnId="{70306B97-BB6B-428E-ABF1-5C6A12787F23}">
      <dgm:prSet/>
      <dgm:spPr/>
      <dgm:t>
        <a:bodyPr/>
        <a:lstStyle/>
        <a:p>
          <a:endParaRPr lang="uk-UA"/>
        </a:p>
      </dgm:t>
    </dgm:pt>
    <dgm:pt modelId="{22DC8A61-EB36-4007-B07D-7007E0B8CCC2}">
      <dgm:prSet phldrT="[Текст]"/>
      <dgm:spPr/>
      <dgm:t>
        <a:bodyPr/>
        <a:lstStyle/>
        <a:p>
          <a:r>
            <a:rPr lang="uk-UA" b="1" u="sng" dirty="0"/>
            <a:t>Включає:</a:t>
          </a:r>
        </a:p>
        <a:p>
          <a:r>
            <a:rPr lang="uk-UA" dirty="0"/>
            <a:t>Стандартний рівень;</a:t>
          </a:r>
        </a:p>
        <a:p>
          <a:r>
            <a:rPr lang="uk-UA" dirty="0"/>
            <a:t>Узгодження з програмами 7-8 класів НУШ</a:t>
          </a:r>
        </a:p>
      </dgm:t>
    </dgm:pt>
    <dgm:pt modelId="{9812CAEA-F8D2-4695-B9C1-523DD16F8644}" type="parTrans" cxnId="{582A0A51-DCD7-42B0-8E2C-14F61C51C3F2}">
      <dgm:prSet/>
      <dgm:spPr/>
      <dgm:t>
        <a:bodyPr/>
        <a:lstStyle/>
        <a:p>
          <a:endParaRPr lang="uk-UA"/>
        </a:p>
      </dgm:t>
    </dgm:pt>
    <dgm:pt modelId="{50BBC75D-FB81-4582-9C5D-A186D86FD972}" type="sibTrans" cxnId="{582A0A51-DCD7-42B0-8E2C-14F61C51C3F2}">
      <dgm:prSet/>
      <dgm:spPr/>
      <dgm:t>
        <a:bodyPr/>
        <a:lstStyle/>
        <a:p>
          <a:endParaRPr lang="uk-UA"/>
        </a:p>
      </dgm:t>
    </dgm:pt>
    <dgm:pt modelId="{B32FB15C-5C1F-445D-86F1-DD292731E04F}" type="pres">
      <dgm:prSet presAssocID="{A30EDC63-0A50-4F3B-BFD6-A859F4887E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588F3-E9A8-4A9E-A9E8-1D5245808D9D}" type="pres">
      <dgm:prSet presAssocID="{E56546F9-1F12-4ED0-B367-B34FD319EAA3}" presName="boxAndChildren" presStyleCnt="0"/>
      <dgm:spPr/>
    </dgm:pt>
    <dgm:pt modelId="{676555C9-7B3F-4086-AD01-BE6CB658F674}" type="pres">
      <dgm:prSet presAssocID="{E56546F9-1F12-4ED0-B367-B34FD319EAA3}" presName="parentTextBox" presStyleLbl="node1" presStyleIdx="0" presStyleCnt="3"/>
      <dgm:spPr/>
      <dgm:t>
        <a:bodyPr/>
        <a:lstStyle/>
        <a:p>
          <a:endParaRPr lang="ru-RU"/>
        </a:p>
      </dgm:t>
    </dgm:pt>
    <dgm:pt modelId="{9961406E-D6AB-4444-9FB4-8D826476E504}" type="pres">
      <dgm:prSet presAssocID="{E56546F9-1F12-4ED0-B367-B34FD319EAA3}" presName="entireBox" presStyleLbl="node1" presStyleIdx="0" presStyleCnt="3" custLinFactNeighborY="-6841"/>
      <dgm:spPr/>
      <dgm:t>
        <a:bodyPr/>
        <a:lstStyle/>
        <a:p>
          <a:endParaRPr lang="ru-RU"/>
        </a:p>
      </dgm:t>
    </dgm:pt>
    <dgm:pt modelId="{54D7DCED-B834-4F42-A90A-D976BB107CEF}" type="pres">
      <dgm:prSet presAssocID="{E56546F9-1F12-4ED0-B367-B34FD319EAA3}" presName="descendantBox" presStyleCnt="0"/>
      <dgm:spPr/>
    </dgm:pt>
    <dgm:pt modelId="{619E2E33-FE77-4AD0-A627-56B0B40C13F1}" type="pres">
      <dgm:prSet presAssocID="{366AE7D7-AD85-4B87-922C-D112F7D3D4AC}" presName="childTextBox" presStyleLbl="fgAccFollowNode1" presStyleIdx="0" presStyleCnt="9" custScaleX="59118" custScaleY="180391" custLinFactNeighborX="-969" custLinFactNeighborY="5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6306A-D55E-48FF-9B00-314A96B9DF3F}" type="pres">
      <dgm:prSet presAssocID="{3F84E8E3-537B-4958-98E3-64F53D0D5FDC}" presName="childTextBox" presStyleLbl="fgAccFollowNode1" presStyleIdx="1" presStyleCnt="9" custScaleX="62406" custScaleY="179599" custLinFactY="28912" custLinFactNeighborX="-13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23CFD-CBA4-4B14-8DA1-F4E565018855}" type="pres">
      <dgm:prSet presAssocID="{22DC8A61-EB36-4007-B07D-7007E0B8CCC2}" presName="childTextBox" presStyleLbl="fgAccFollowNode1" presStyleIdx="2" presStyleCnt="9" custScaleX="63503" custScaleY="151935" custLinFactNeighborX="-1059" custLinFactNeighborY="23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634E4-E149-47C4-ABAE-4216F8A51990}" type="pres">
      <dgm:prSet presAssocID="{34E64454-8EA6-41A7-B928-9F4BB1909189}" presName="sp" presStyleCnt="0"/>
      <dgm:spPr/>
    </dgm:pt>
    <dgm:pt modelId="{F72DADBC-72A5-41CE-9A4E-C52448A18202}" type="pres">
      <dgm:prSet presAssocID="{D727E9C7-2CAB-4906-B8F9-B89FBB66BB54}" presName="arrowAndChildren" presStyleCnt="0"/>
      <dgm:spPr/>
    </dgm:pt>
    <dgm:pt modelId="{308C3F30-7C89-46BD-8256-CDBD3FBB31F3}" type="pres">
      <dgm:prSet presAssocID="{D727E9C7-2CAB-4906-B8F9-B89FBB66BB5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E4C424D-4162-48B8-88C5-287B58BEB8B3}" type="pres">
      <dgm:prSet presAssocID="{D727E9C7-2CAB-4906-B8F9-B89FBB66BB54}" presName="arrow" presStyleLbl="node1" presStyleIdx="1" presStyleCnt="3" custLinFactNeighborX="-169" custLinFactNeighborY="1178"/>
      <dgm:spPr/>
      <dgm:t>
        <a:bodyPr/>
        <a:lstStyle/>
        <a:p>
          <a:endParaRPr lang="ru-RU"/>
        </a:p>
      </dgm:t>
    </dgm:pt>
    <dgm:pt modelId="{659E06AC-2E2E-4F6E-9431-F6E2DB33A6FC}" type="pres">
      <dgm:prSet presAssocID="{D727E9C7-2CAB-4906-B8F9-B89FBB66BB54}" presName="descendantArrow" presStyleCnt="0"/>
      <dgm:spPr/>
    </dgm:pt>
    <dgm:pt modelId="{29E6679E-E397-4DA9-AA11-126CBE409AE1}" type="pres">
      <dgm:prSet presAssocID="{40171691-C1BB-4C01-851D-EDBFA17461E4}" presName="childTextArrow" presStyleLbl="fgAccFollowNode1" presStyleIdx="3" presStyleCnt="9" custScaleY="14085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AEA3D-6526-4139-BD64-E6AA1F1D95F6}" type="pres">
      <dgm:prSet presAssocID="{3BC70BD4-C341-4CD0-B37B-88BB54081EDF}" presName="childTextArrow" presStyleLbl="fgAccFollowNode1" presStyleIdx="4" presStyleCnt="9" custScaleX="124510" custScaleY="214279" custLinFactNeighborX="-568" custLinFactNeighborY="22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4DBC0-4E3F-4343-8150-1203C667A0A5}" type="pres">
      <dgm:prSet presAssocID="{27D271D8-8FBC-47EC-B20E-B3069483B334}" presName="childTextArrow" presStyleLbl="fgAccFollowNode1" presStyleIdx="5" presStyleCnt="9" custScaleY="226571" custLinFactNeighborY="24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D627F-A955-4494-9E2D-9E891EF09552}" type="pres">
      <dgm:prSet presAssocID="{1B092837-7BE9-4634-8200-1941A93CB80F}" presName="sp" presStyleCnt="0"/>
      <dgm:spPr/>
    </dgm:pt>
    <dgm:pt modelId="{F2A21069-97B8-45B2-85A6-CB8798064CA7}" type="pres">
      <dgm:prSet presAssocID="{9B1377A1-15F1-40FB-8170-BF2BAB3060E1}" presName="arrowAndChildren" presStyleCnt="0"/>
      <dgm:spPr/>
    </dgm:pt>
    <dgm:pt modelId="{E5AC7108-C3D8-40D2-8527-DED050D6DDA3}" type="pres">
      <dgm:prSet presAssocID="{9B1377A1-15F1-40FB-8170-BF2BAB3060E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D7F7AAC-A028-4FC5-B071-CD3CDA9BF30C}" type="pres">
      <dgm:prSet presAssocID="{9B1377A1-15F1-40FB-8170-BF2BAB3060E1}" presName="arrow" presStyleLbl="node1" presStyleIdx="2" presStyleCnt="3"/>
      <dgm:spPr/>
      <dgm:t>
        <a:bodyPr/>
        <a:lstStyle/>
        <a:p>
          <a:endParaRPr lang="ru-RU"/>
        </a:p>
      </dgm:t>
    </dgm:pt>
    <dgm:pt modelId="{994F8FF5-65DD-4CE7-9DBA-38190509D3B7}" type="pres">
      <dgm:prSet presAssocID="{9B1377A1-15F1-40FB-8170-BF2BAB3060E1}" presName="descendantArrow" presStyleCnt="0"/>
      <dgm:spPr/>
    </dgm:pt>
    <dgm:pt modelId="{05DADD81-09F3-41D5-B4EE-AA4A22FA7DC9}" type="pres">
      <dgm:prSet presAssocID="{6175CFE0-B3BE-4811-89F9-DD24539EB80D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A16E2-30D3-4AA7-821D-D7E1D372CAB3}" type="pres">
      <dgm:prSet presAssocID="{2122454C-6B99-4BCF-8674-FD7DCBD1B738}" presName="childTextArrow" presStyleLbl="fgAccFollowNode1" presStyleIdx="7" presStyleCnt="9" custScaleX="97049" custScaleY="16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D1E6A-8217-4E42-B372-6E30A3E036DD}" type="pres">
      <dgm:prSet presAssocID="{6E2AC55D-EEE4-497B-82BC-3FA92136244B}" presName="childTextArrow" presStyleLbl="fgAccFollowNode1" presStyleIdx="8" presStyleCnt="9" custScaleY="203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D9BDB-D39D-4AC4-B977-1CC28450AF61}" type="presOf" srcId="{2122454C-6B99-4BCF-8674-FD7DCBD1B738}" destId="{3BDA16E2-30D3-4AA7-821D-D7E1D372CAB3}" srcOrd="0" destOrd="0" presId="urn:microsoft.com/office/officeart/2005/8/layout/process4"/>
    <dgm:cxn modelId="{5F34CDDA-E9CA-4996-81B0-26FFE61225A6}" type="presOf" srcId="{9B1377A1-15F1-40FB-8170-BF2BAB3060E1}" destId="{AD7F7AAC-A028-4FC5-B071-CD3CDA9BF30C}" srcOrd="1" destOrd="0" presId="urn:microsoft.com/office/officeart/2005/8/layout/process4"/>
    <dgm:cxn modelId="{4EC387A5-F42A-4F87-B595-DC1E95DF5DFB}" type="presOf" srcId="{3BC70BD4-C341-4CD0-B37B-88BB54081EDF}" destId="{55CAEA3D-6526-4139-BD64-E6AA1F1D95F6}" srcOrd="0" destOrd="0" presId="urn:microsoft.com/office/officeart/2005/8/layout/process4"/>
    <dgm:cxn modelId="{2917EC77-8F36-4377-8AD8-4BD9DFFB6703}" srcId="{D727E9C7-2CAB-4906-B8F9-B89FBB66BB54}" destId="{40171691-C1BB-4C01-851D-EDBFA17461E4}" srcOrd="0" destOrd="0" parTransId="{E21B33DF-3C62-4706-9EF8-9FA86D92CC55}" sibTransId="{2EEDF874-2489-4976-B1AD-B7D8230751A4}"/>
    <dgm:cxn modelId="{C9DDBB15-4D14-4D63-BC23-50517871FA7C}" srcId="{A30EDC63-0A50-4F3B-BFD6-A859F4887E56}" destId="{E56546F9-1F12-4ED0-B367-B34FD319EAA3}" srcOrd="2" destOrd="0" parTransId="{9EEFEEB5-79DD-4044-B82D-E38EF8973AC3}" sibTransId="{CFE2451A-816A-4E1A-B209-EFC26A177B86}"/>
    <dgm:cxn modelId="{3486556A-3DFB-42C5-B9C2-CFC01B49460C}" type="presOf" srcId="{40171691-C1BB-4C01-851D-EDBFA17461E4}" destId="{29E6679E-E397-4DA9-AA11-126CBE409AE1}" srcOrd="0" destOrd="0" presId="urn:microsoft.com/office/officeart/2005/8/layout/process4"/>
    <dgm:cxn modelId="{F6DA575D-5D83-4F52-B43E-66647A3F54AE}" srcId="{9B1377A1-15F1-40FB-8170-BF2BAB3060E1}" destId="{6E2AC55D-EEE4-497B-82BC-3FA92136244B}" srcOrd="2" destOrd="0" parTransId="{8D4DDDCB-D82C-4C90-9FDE-4145C728EF04}" sibTransId="{531D1FCF-92CE-499D-B93E-869834290088}"/>
    <dgm:cxn modelId="{A651AB2A-FF74-478C-85B2-C56FB8468ECB}" type="presOf" srcId="{22DC8A61-EB36-4007-B07D-7007E0B8CCC2}" destId="{57C23CFD-CBA4-4B14-8DA1-F4E565018855}" srcOrd="0" destOrd="0" presId="urn:microsoft.com/office/officeart/2005/8/layout/process4"/>
    <dgm:cxn modelId="{4AB13FEC-2C86-4037-A0E6-D07351147FBC}" srcId="{E56546F9-1F12-4ED0-B367-B34FD319EAA3}" destId="{366AE7D7-AD85-4B87-922C-D112F7D3D4AC}" srcOrd="0" destOrd="0" parTransId="{3FCF7E26-B466-457B-84F4-8B9996F07245}" sibTransId="{A62C427E-D3BE-4B78-8F7F-43AF4D197D8E}"/>
    <dgm:cxn modelId="{B6D42A18-29EC-4E6E-B50A-852E919F8007}" srcId="{9B1377A1-15F1-40FB-8170-BF2BAB3060E1}" destId="{6175CFE0-B3BE-4811-89F9-DD24539EB80D}" srcOrd="0" destOrd="0" parTransId="{60CE5035-495F-4CFB-990F-42567A087ECB}" sibTransId="{A6E238C9-99A5-46D3-9A94-0A1DC702A249}"/>
    <dgm:cxn modelId="{72F4CDCA-6078-4F60-B87C-078CD642537F}" srcId="{D727E9C7-2CAB-4906-B8F9-B89FBB66BB54}" destId="{3BC70BD4-C341-4CD0-B37B-88BB54081EDF}" srcOrd="1" destOrd="0" parTransId="{3DC586E5-7A9D-46E0-A0E5-8EA20DC02179}" sibTransId="{3D99AAC8-2D49-43AA-8A84-055D6C099C9C}"/>
    <dgm:cxn modelId="{70306B97-BB6B-428E-ABF1-5C6A12787F23}" srcId="{D727E9C7-2CAB-4906-B8F9-B89FBB66BB54}" destId="{27D271D8-8FBC-47EC-B20E-B3069483B334}" srcOrd="2" destOrd="0" parTransId="{74DF06E0-D37E-4ABD-A27E-D099B164D627}" sibTransId="{8733F1C1-2EBC-4BC4-8AD1-D0CFE4DE3740}"/>
    <dgm:cxn modelId="{E46246BD-D1CF-4957-B255-9291928A0CA9}" type="presOf" srcId="{E56546F9-1F12-4ED0-B367-B34FD319EAA3}" destId="{676555C9-7B3F-4086-AD01-BE6CB658F674}" srcOrd="0" destOrd="0" presId="urn:microsoft.com/office/officeart/2005/8/layout/process4"/>
    <dgm:cxn modelId="{546FC468-D7DF-4560-85CA-A0B44A4DDD1B}" srcId="{9B1377A1-15F1-40FB-8170-BF2BAB3060E1}" destId="{2122454C-6B99-4BCF-8674-FD7DCBD1B738}" srcOrd="1" destOrd="0" parTransId="{35AB2ECC-21A4-44CE-93FB-EBFFEE591BD7}" sibTransId="{AFC3066D-467D-424B-A94E-721512F67DE0}"/>
    <dgm:cxn modelId="{11DD989D-46BC-407B-8881-E019B0D120FC}" srcId="{A30EDC63-0A50-4F3B-BFD6-A859F4887E56}" destId="{9B1377A1-15F1-40FB-8170-BF2BAB3060E1}" srcOrd="0" destOrd="0" parTransId="{FDA90C77-21A5-414A-8EC2-756D9C077412}" sibTransId="{1B092837-7BE9-4634-8200-1941A93CB80F}"/>
    <dgm:cxn modelId="{0EEC1D26-8E45-4BBC-863C-4FE08A11573B}" type="presOf" srcId="{A30EDC63-0A50-4F3B-BFD6-A859F4887E56}" destId="{B32FB15C-5C1F-445D-86F1-DD292731E04F}" srcOrd="0" destOrd="0" presId="urn:microsoft.com/office/officeart/2005/8/layout/process4"/>
    <dgm:cxn modelId="{FA249950-3738-4501-BF1D-3081AA084276}" type="presOf" srcId="{D727E9C7-2CAB-4906-B8F9-B89FBB66BB54}" destId="{BE4C424D-4162-48B8-88C5-287B58BEB8B3}" srcOrd="1" destOrd="0" presId="urn:microsoft.com/office/officeart/2005/8/layout/process4"/>
    <dgm:cxn modelId="{53ACCF50-5912-436D-BE89-DA21420320FB}" srcId="{E56546F9-1F12-4ED0-B367-B34FD319EAA3}" destId="{3F84E8E3-537B-4958-98E3-64F53D0D5FDC}" srcOrd="1" destOrd="0" parTransId="{291EDDEF-8FC5-47B0-9EB5-A95D60EB59FF}" sibTransId="{29B2CE42-4979-45B2-8C43-F6BB7EA74688}"/>
    <dgm:cxn modelId="{D5AA30F3-F0E6-4643-87D3-1FA4A0E37258}" type="presOf" srcId="{E56546F9-1F12-4ED0-B367-B34FD319EAA3}" destId="{9961406E-D6AB-4444-9FB4-8D826476E504}" srcOrd="1" destOrd="0" presId="urn:microsoft.com/office/officeart/2005/8/layout/process4"/>
    <dgm:cxn modelId="{ACCA9F65-FA95-4D22-B0AA-6BF5B0BA77AF}" type="presOf" srcId="{6175CFE0-B3BE-4811-89F9-DD24539EB80D}" destId="{05DADD81-09F3-41D5-B4EE-AA4A22FA7DC9}" srcOrd="0" destOrd="0" presId="urn:microsoft.com/office/officeart/2005/8/layout/process4"/>
    <dgm:cxn modelId="{A3D38B24-09BF-4287-BDFF-AE2AC31CA72C}" type="presOf" srcId="{3F84E8E3-537B-4958-98E3-64F53D0D5FDC}" destId="{1906306A-D55E-48FF-9B00-314A96B9DF3F}" srcOrd="0" destOrd="0" presId="urn:microsoft.com/office/officeart/2005/8/layout/process4"/>
    <dgm:cxn modelId="{D0E214E3-8B73-4043-9623-4526DA0D0213}" type="presOf" srcId="{9B1377A1-15F1-40FB-8170-BF2BAB3060E1}" destId="{E5AC7108-C3D8-40D2-8527-DED050D6DDA3}" srcOrd="0" destOrd="0" presId="urn:microsoft.com/office/officeart/2005/8/layout/process4"/>
    <dgm:cxn modelId="{90E5C00E-51D9-40E5-84A9-18B8C1A190EC}" srcId="{A30EDC63-0A50-4F3B-BFD6-A859F4887E56}" destId="{D727E9C7-2CAB-4906-B8F9-B89FBB66BB54}" srcOrd="1" destOrd="0" parTransId="{7E37ECB4-0828-4FD5-B989-4C809A560435}" sibTransId="{34E64454-8EA6-41A7-B928-9F4BB1909189}"/>
    <dgm:cxn modelId="{D64E390E-2D27-467D-917E-E65C9A574CEB}" type="presOf" srcId="{366AE7D7-AD85-4B87-922C-D112F7D3D4AC}" destId="{619E2E33-FE77-4AD0-A627-56B0B40C13F1}" srcOrd="0" destOrd="0" presId="urn:microsoft.com/office/officeart/2005/8/layout/process4"/>
    <dgm:cxn modelId="{31966DF7-B5F5-4E1A-87D2-D9DAD9399F81}" type="presOf" srcId="{27D271D8-8FBC-47EC-B20E-B3069483B334}" destId="{D5F4DBC0-4E3F-4343-8150-1203C667A0A5}" srcOrd="0" destOrd="0" presId="urn:microsoft.com/office/officeart/2005/8/layout/process4"/>
    <dgm:cxn modelId="{582A0A51-DCD7-42B0-8E2C-14F61C51C3F2}" srcId="{E56546F9-1F12-4ED0-B367-B34FD319EAA3}" destId="{22DC8A61-EB36-4007-B07D-7007E0B8CCC2}" srcOrd="2" destOrd="0" parTransId="{9812CAEA-F8D2-4695-B9C1-523DD16F8644}" sibTransId="{50BBC75D-FB81-4582-9C5D-A186D86FD972}"/>
    <dgm:cxn modelId="{BED82127-3679-4C89-97AA-855760C89D34}" type="presOf" srcId="{6E2AC55D-EEE4-497B-82BC-3FA92136244B}" destId="{FA8D1E6A-8217-4E42-B372-6E30A3E036DD}" srcOrd="0" destOrd="0" presId="urn:microsoft.com/office/officeart/2005/8/layout/process4"/>
    <dgm:cxn modelId="{25349984-C505-4B06-9430-DB99086308BF}" type="presOf" srcId="{D727E9C7-2CAB-4906-B8F9-B89FBB66BB54}" destId="{308C3F30-7C89-46BD-8256-CDBD3FBB31F3}" srcOrd="0" destOrd="0" presId="urn:microsoft.com/office/officeart/2005/8/layout/process4"/>
    <dgm:cxn modelId="{465A9F7F-E9BD-4C2A-8CFB-B5D7164297B3}" type="presParOf" srcId="{B32FB15C-5C1F-445D-86F1-DD292731E04F}" destId="{7AF588F3-E9A8-4A9E-A9E8-1D5245808D9D}" srcOrd="0" destOrd="0" presId="urn:microsoft.com/office/officeart/2005/8/layout/process4"/>
    <dgm:cxn modelId="{E140FD02-F25F-4E5F-9B10-FD7BD1892A77}" type="presParOf" srcId="{7AF588F3-E9A8-4A9E-A9E8-1D5245808D9D}" destId="{676555C9-7B3F-4086-AD01-BE6CB658F674}" srcOrd="0" destOrd="0" presId="urn:microsoft.com/office/officeart/2005/8/layout/process4"/>
    <dgm:cxn modelId="{40A8EE6C-8CEE-416A-96DF-5C88C03AAB38}" type="presParOf" srcId="{7AF588F3-E9A8-4A9E-A9E8-1D5245808D9D}" destId="{9961406E-D6AB-4444-9FB4-8D826476E504}" srcOrd="1" destOrd="0" presId="urn:microsoft.com/office/officeart/2005/8/layout/process4"/>
    <dgm:cxn modelId="{65C13578-E0D6-41D1-9F25-04FE86CF824E}" type="presParOf" srcId="{7AF588F3-E9A8-4A9E-A9E8-1D5245808D9D}" destId="{54D7DCED-B834-4F42-A90A-D976BB107CEF}" srcOrd="2" destOrd="0" presId="urn:microsoft.com/office/officeart/2005/8/layout/process4"/>
    <dgm:cxn modelId="{FFAE3949-BEA6-4AFF-9990-1FFF89098C02}" type="presParOf" srcId="{54D7DCED-B834-4F42-A90A-D976BB107CEF}" destId="{619E2E33-FE77-4AD0-A627-56B0B40C13F1}" srcOrd="0" destOrd="0" presId="urn:microsoft.com/office/officeart/2005/8/layout/process4"/>
    <dgm:cxn modelId="{FC75D3DF-855A-4E47-A781-578FAD980D6D}" type="presParOf" srcId="{54D7DCED-B834-4F42-A90A-D976BB107CEF}" destId="{1906306A-D55E-48FF-9B00-314A96B9DF3F}" srcOrd="1" destOrd="0" presId="urn:microsoft.com/office/officeart/2005/8/layout/process4"/>
    <dgm:cxn modelId="{1812BC16-5691-4AA2-BA64-F31FB63B5139}" type="presParOf" srcId="{54D7DCED-B834-4F42-A90A-D976BB107CEF}" destId="{57C23CFD-CBA4-4B14-8DA1-F4E565018855}" srcOrd="2" destOrd="0" presId="urn:microsoft.com/office/officeart/2005/8/layout/process4"/>
    <dgm:cxn modelId="{1316A3D1-D618-4886-B9E7-DB08C7354B5C}" type="presParOf" srcId="{B32FB15C-5C1F-445D-86F1-DD292731E04F}" destId="{CA1634E4-E149-47C4-ABAE-4216F8A51990}" srcOrd="1" destOrd="0" presId="urn:microsoft.com/office/officeart/2005/8/layout/process4"/>
    <dgm:cxn modelId="{42102B26-E3A5-4DA0-8B82-9692F7E52E03}" type="presParOf" srcId="{B32FB15C-5C1F-445D-86F1-DD292731E04F}" destId="{F72DADBC-72A5-41CE-9A4E-C52448A18202}" srcOrd="2" destOrd="0" presId="urn:microsoft.com/office/officeart/2005/8/layout/process4"/>
    <dgm:cxn modelId="{31210315-E938-4EB0-8D26-BA480B769AB8}" type="presParOf" srcId="{F72DADBC-72A5-41CE-9A4E-C52448A18202}" destId="{308C3F30-7C89-46BD-8256-CDBD3FBB31F3}" srcOrd="0" destOrd="0" presId="urn:microsoft.com/office/officeart/2005/8/layout/process4"/>
    <dgm:cxn modelId="{9143C682-C499-4634-B818-336AFAFF94C5}" type="presParOf" srcId="{F72DADBC-72A5-41CE-9A4E-C52448A18202}" destId="{BE4C424D-4162-48B8-88C5-287B58BEB8B3}" srcOrd="1" destOrd="0" presId="urn:microsoft.com/office/officeart/2005/8/layout/process4"/>
    <dgm:cxn modelId="{CF593EE2-8D09-4D29-8BA2-66BDD8B994B0}" type="presParOf" srcId="{F72DADBC-72A5-41CE-9A4E-C52448A18202}" destId="{659E06AC-2E2E-4F6E-9431-F6E2DB33A6FC}" srcOrd="2" destOrd="0" presId="urn:microsoft.com/office/officeart/2005/8/layout/process4"/>
    <dgm:cxn modelId="{10AD1565-5DBC-4BC2-B1A9-9F40C4845F6A}" type="presParOf" srcId="{659E06AC-2E2E-4F6E-9431-F6E2DB33A6FC}" destId="{29E6679E-E397-4DA9-AA11-126CBE409AE1}" srcOrd="0" destOrd="0" presId="urn:microsoft.com/office/officeart/2005/8/layout/process4"/>
    <dgm:cxn modelId="{DD53EA3D-9ED4-4DDA-8BBC-6D32C32E5830}" type="presParOf" srcId="{659E06AC-2E2E-4F6E-9431-F6E2DB33A6FC}" destId="{55CAEA3D-6526-4139-BD64-E6AA1F1D95F6}" srcOrd="1" destOrd="0" presId="urn:microsoft.com/office/officeart/2005/8/layout/process4"/>
    <dgm:cxn modelId="{241D931D-BD9E-43CD-8401-E89683247478}" type="presParOf" srcId="{659E06AC-2E2E-4F6E-9431-F6E2DB33A6FC}" destId="{D5F4DBC0-4E3F-4343-8150-1203C667A0A5}" srcOrd="2" destOrd="0" presId="urn:microsoft.com/office/officeart/2005/8/layout/process4"/>
    <dgm:cxn modelId="{5019F902-4DB8-4C22-8887-C4DC804931BE}" type="presParOf" srcId="{B32FB15C-5C1F-445D-86F1-DD292731E04F}" destId="{32BD627F-A955-4494-9E2D-9E891EF09552}" srcOrd="3" destOrd="0" presId="urn:microsoft.com/office/officeart/2005/8/layout/process4"/>
    <dgm:cxn modelId="{DA6DD167-24C3-4FAD-A416-D98F892E01DE}" type="presParOf" srcId="{B32FB15C-5C1F-445D-86F1-DD292731E04F}" destId="{F2A21069-97B8-45B2-85A6-CB8798064CA7}" srcOrd="4" destOrd="0" presId="urn:microsoft.com/office/officeart/2005/8/layout/process4"/>
    <dgm:cxn modelId="{3888514A-6E88-4A79-AC59-E899BF2DFF0D}" type="presParOf" srcId="{F2A21069-97B8-45B2-85A6-CB8798064CA7}" destId="{E5AC7108-C3D8-40D2-8527-DED050D6DDA3}" srcOrd="0" destOrd="0" presId="urn:microsoft.com/office/officeart/2005/8/layout/process4"/>
    <dgm:cxn modelId="{FB5B1D7C-A9B7-4FF4-8267-19D9610968CA}" type="presParOf" srcId="{F2A21069-97B8-45B2-85A6-CB8798064CA7}" destId="{AD7F7AAC-A028-4FC5-B071-CD3CDA9BF30C}" srcOrd="1" destOrd="0" presId="urn:microsoft.com/office/officeart/2005/8/layout/process4"/>
    <dgm:cxn modelId="{6D4D2553-3D19-4A2D-8005-DE679493AEA3}" type="presParOf" srcId="{F2A21069-97B8-45B2-85A6-CB8798064CA7}" destId="{994F8FF5-65DD-4CE7-9DBA-38190509D3B7}" srcOrd="2" destOrd="0" presId="urn:microsoft.com/office/officeart/2005/8/layout/process4"/>
    <dgm:cxn modelId="{EE15C788-3B4B-404D-AF49-6AD4D13EBA44}" type="presParOf" srcId="{994F8FF5-65DD-4CE7-9DBA-38190509D3B7}" destId="{05DADD81-09F3-41D5-B4EE-AA4A22FA7DC9}" srcOrd="0" destOrd="0" presId="urn:microsoft.com/office/officeart/2005/8/layout/process4"/>
    <dgm:cxn modelId="{2467E804-8F86-453F-8CC5-F8898DE58120}" type="presParOf" srcId="{994F8FF5-65DD-4CE7-9DBA-38190509D3B7}" destId="{3BDA16E2-30D3-4AA7-821D-D7E1D372CAB3}" srcOrd="1" destOrd="0" presId="urn:microsoft.com/office/officeart/2005/8/layout/process4"/>
    <dgm:cxn modelId="{40427A96-0FD0-450B-B359-F268C0384930}" type="presParOf" srcId="{994F8FF5-65DD-4CE7-9DBA-38190509D3B7}" destId="{FA8D1E6A-8217-4E42-B372-6E30A3E036D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B2C1A4-B234-4A29-9D7C-F438D7AD62E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0BDEFEC-789D-46EA-B97D-EE4AAD34E30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dirty="0"/>
            <a:t>9 КЛАСИ (поглиблений рівень)</a:t>
          </a:r>
        </a:p>
      </dgm:t>
    </dgm:pt>
    <dgm:pt modelId="{6215655E-5337-404F-8C88-7385CF6D5C3B}" type="parTrans" cxnId="{BEDCCBE6-70B0-492A-8658-7234BC56EA8F}">
      <dgm:prSet/>
      <dgm:spPr/>
      <dgm:t>
        <a:bodyPr/>
        <a:lstStyle/>
        <a:p>
          <a:endParaRPr lang="uk-UA"/>
        </a:p>
      </dgm:t>
    </dgm:pt>
    <dgm:pt modelId="{63D43840-6D4E-4A3D-A272-CEB53569BBA8}" type="sibTrans" cxnId="{BEDCCBE6-70B0-492A-8658-7234BC56EA8F}">
      <dgm:prSet/>
      <dgm:spPr/>
      <dgm:t>
        <a:bodyPr/>
        <a:lstStyle/>
        <a:p>
          <a:endParaRPr lang="uk-UA"/>
        </a:p>
      </dgm:t>
    </dgm:pt>
    <dgm:pt modelId="{D2DE29F0-211E-4EC7-9706-DB081F88137D}">
      <dgm:prSet phldrT="[Текст]" custT="1"/>
      <dgm:spPr/>
      <dgm:t>
        <a:bodyPr/>
        <a:lstStyle/>
        <a:p>
          <a:r>
            <a:rPr lang="uk-UA" sz="2000" dirty="0"/>
            <a:t>Наказ МОН України від 07.06.2017 №804</a:t>
          </a:r>
        </a:p>
      </dgm:t>
    </dgm:pt>
    <dgm:pt modelId="{DF8DC4EF-467D-43EB-9A05-C26CF111982C}" type="parTrans" cxnId="{4D287EBC-70EF-44E6-A734-619F5B9E7B30}">
      <dgm:prSet/>
      <dgm:spPr/>
      <dgm:t>
        <a:bodyPr/>
        <a:lstStyle/>
        <a:p>
          <a:endParaRPr lang="uk-UA"/>
        </a:p>
      </dgm:t>
    </dgm:pt>
    <dgm:pt modelId="{AB9C485B-D06F-4AEF-81F1-89A88AF089DA}" type="sibTrans" cxnId="{4D287EBC-70EF-44E6-A734-619F5B9E7B30}">
      <dgm:prSet/>
      <dgm:spPr/>
      <dgm:t>
        <a:bodyPr/>
        <a:lstStyle/>
        <a:p>
          <a:endParaRPr lang="uk-UA"/>
        </a:p>
      </dgm:t>
    </dgm:pt>
    <dgm:pt modelId="{0D6F3CDC-2A61-405A-BC22-C1289CDA45CF}">
      <dgm:prSet phldrT="[Текст]" custT="1"/>
      <dgm:spPr/>
      <dgm:t>
        <a:bodyPr/>
        <a:lstStyle/>
        <a:p>
          <a:r>
            <a:rPr lang="uk-UA" sz="1400" dirty="0"/>
            <a:t>Програма для ЗНЗ з поглибленим вивченням математики</a:t>
          </a:r>
        </a:p>
        <a:p>
          <a:endParaRPr lang="uk-UA" sz="1000" dirty="0"/>
        </a:p>
      </dgm:t>
    </dgm:pt>
    <dgm:pt modelId="{2B57E205-CBA1-4297-9C0E-92D5E9382BA7}" type="parTrans" cxnId="{81D9F84F-B9DA-4ED2-AE44-C8B6C9A4D32C}">
      <dgm:prSet/>
      <dgm:spPr/>
      <dgm:t>
        <a:bodyPr/>
        <a:lstStyle/>
        <a:p>
          <a:endParaRPr lang="uk-UA"/>
        </a:p>
      </dgm:t>
    </dgm:pt>
    <dgm:pt modelId="{BF94E281-1CE0-4AA9-86FA-93D6743E4ECF}" type="sibTrans" cxnId="{81D9F84F-B9DA-4ED2-AE44-C8B6C9A4D32C}">
      <dgm:prSet/>
      <dgm:spPr/>
      <dgm:t>
        <a:bodyPr/>
        <a:lstStyle/>
        <a:p>
          <a:endParaRPr lang="uk-UA"/>
        </a:p>
      </dgm:t>
    </dgm:pt>
    <dgm:pt modelId="{248AD39B-A54E-490D-905A-CF9B1BCEE3CB}">
      <dgm:prSet phldrT="[Текст]"/>
      <dgm:spPr>
        <a:solidFill>
          <a:srgbClr val="7030A0"/>
        </a:solidFill>
      </dgm:spPr>
      <dgm:t>
        <a:bodyPr/>
        <a:lstStyle/>
        <a:p>
          <a:r>
            <a:rPr lang="uk-UA" dirty="0"/>
            <a:t>10-11 класи</a:t>
          </a:r>
        </a:p>
      </dgm:t>
    </dgm:pt>
    <dgm:pt modelId="{CB01BFB8-B6A5-47F8-A2C0-3F853566C0A3}" type="parTrans" cxnId="{5E78904F-107D-482F-AA65-1BBC7353C5C5}">
      <dgm:prSet/>
      <dgm:spPr/>
      <dgm:t>
        <a:bodyPr/>
        <a:lstStyle/>
        <a:p>
          <a:endParaRPr lang="uk-UA"/>
        </a:p>
      </dgm:t>
    </dgm:pt>
    <dgm:pt modelId="{EA6D9879-EE52-4DBE-B21F-EEAB2834415A}" type="sibTrans" cxnId="{5E78904F-107D-482F-AA65-1BBC7353C5C5}">
      <dgm:prSet/>
      <dgm:spPr/>
      <dgm:t>
        <a:bodyPr/>
        <a:lstStyle/>
        <a:p>
          <a:endParaRPr lang="uk-UA"/>
        </a:p>
      </dgm:t>
    </dgm:pt>
    <dgm:pt modelId="{22E6CEF3-4D49-49E2-B60D-603BDFF6F623}">
      <dgm:prSet phldrT="[Текст]" custT="1"/>
      <dgm:spPr/>
      <dgm:t>
        <a:bodyPr/>
        <a:lstStyle/>
        <a:p>
          <a:r>
            <a:rPr lang="uk-UA" sz="1800" dirty="0"/>
            <a:t>Наказ МОН України від 23.10.2017 №1407</a:t>
          </a:r>
        </a:p>
      </dgm:t>
    </dgm:pt>
    <dgm:pt modelId="{35285A8D-EB54-4760-B4A8-C9BA261D6A36}" type="parTrans" cxnId="{4DA9A43B-89F5-410C-A786-EB5DED016363}">
      <dgm:prSet/>
      <dgm:spPr/>
      <dgm:t>
        <a:bodyPr/>
        <a:lstStyle/>
        <a:p>
          <a:endParaRPr lang="uk-UA"/>
        </a:p>
      </dgm:t>
    </dgm:pt>
    <dgm:pt modelId="{D6D8B08C-CA25-435A-A4FC-8EABC0B68D48}" type="sibTrans" cxnId="{4DA9A43B-89F5-410C-A786-EB5DED016363}">
      <dgm:prSet/>
      <dgm:spPr/>
      <dgm:t>
        <a:bodyPr/>
        <a:lstStyle/>
        <a:p>
          <a:endParaRPr lang="uk-UA"/>
        </a:p>
      </dgm:t>
    </dgm:pt>
    <dgm:pt modelId="{EB6A2B50-7C75-4F18-A521-202D9BBB4DCB}">
      <dgm:prSet phldrT="[Текст]" custT="1"/>
      <dgm:spPr/>
      <dgm:t>
        <a:bodyPr/>
        <a:lstStyle/>
        <a:p>
          <a:r>
            <a:rPr lang="uk-UA" sz="1600" dirty="0"/>
            <a:t>Зі змінами:</a:t>
          </a:r>
        </a:p>
        <a:p>
          <a:r>
            <a:rPr lang="uk-UA" sz="1600" dirty="0"/>
            <a:t>Наказ МОН від 20.04ю2018 №408</a:t>
          </a:r>
        </a:p>
        <a:p>
          <a:r>
            <a:rPr lang="uk-UA" sz="1600" dirty="0"/>
            <a:t>Наказ МОН від 03.08.2022 №698</a:t>
          </a:r>
        </a:p>
        <a:p>
          <a:endParaRPr lang="uk-UA" sz="1000" dirty="0"/>
        </a:p>
      </dgm:t>
    </dgm:pt>
    <dgm:pt modelId="{33FEA36E-9F00-4F5B-9870-300B82A81EE2}" type="parTrans" cxnId="{564F8FE2-80F3-4187-AED7-DBAA2EBBBB4E}">
      <dgm:prSet/>
      <dgm:spPr/>
      <dgm:t>
        <a:bodyPr/>
        <a:lstStyle/>
        <a:p>
          <a:endParaRPr lang="uk-UA"/>
        </a:p>
      </dgm:t>
    </dgm:pt>
    <dgm:pt modelId="{35DBB595-1EA5-44D7-92DE-8BAFDC5F2C66}" type="sibTrans" cxnId="{564F8FE2-80F3-4187-AED7-DBAA2EBBBB4E}">
      <dgm:prSet/>
      <dgm:spPr/>
      <dgm:t>
        <a:bodyPr/>
        <a:lstStyle/>
        <a:p>
          <a:endParaRPr lang="uk-UA"/>
        </a:p>
      </dgm:t>
    </dgm:pt>
    <dgm:pt modelId="{2B405BC9-9A1A-4792-BEAA-88054CCFD153}">
      <dgm:prSet phldrT="[Текст]" custT="1"/>
      <dgm:spPr/>
      <dgm:t>
        <a:bodyPr/>
        <a:lstStyle/>
        <a:p>
          <a:r>
            <a:rPr lang="uk-UA" sz="1400" dirty="0"/>
            <a:t>Має гриф «Рекомендовано МОН України»;</a:t>
          </a:r>
        </a:p>
        <a:p>
          <a:r>
            <a:rPr lang="uk-UA" sz="1400" dirty="0"/>
            <a:t>Орієнтована на учнів з високим рівнем математичної підготовки</a:t>
          </a:r>
        </a:p>
      </dgm:t>
    </dgm:pt>
    <dgm:pt modelId="{078EDC9F-54FB-4A62-B122-8394BD4FE4C6}" type="parTrans" cxnId="{7E3AF7FA-BE42-41DC-9309-CC85F43A2871}">
      <dgm:prSet/>
      <dgm:spPr/>
      <dgm:t>
        <a:bodyPr/>
        <a:lstStyle/>
        <a:p>
          <a:endParaRPr lang="uk-UA"/>
        </a:p>
      </dgm:t>
    </dgm:pt>
    <dgm:pt modelId="{9A10ACAD-D72D-49FA-A636-99EFEE3ADEEC}" type="sibTrans" cxnId="{7E3AF7FA-BE42-41DC-9309-CC85F43A2871}">
      <dgm:prSet/>
      <dgm:spPr/>
      <dgm:t>
        <a:bodyPr/>
        <a:lstStyle/>
        <a:p>
          <a:endParaRPr lang="uk-UA"/>
        </a:p>
      </dgm:t>
    </dgm:pt>
    <dgm:pt modelId="{5CBDF902-DEE1-476E-BCC9-16BF6F756923}">
      <dgm:prSet/>
      <dgm:spPr/>
      <dgm:t>
        <a:bodyPr/>
        <a:lstStyle/>
        <a:p>
          <a:r>
            <a:rPr lang="uk-UA" dirty="0"/>
            <a:t>Програми затверджені для рівнів стандарту, профільного, поглибленого</a:t>
          </a:r>
        </a:p>
      </dgm:t>
    </dgm:pt>
    <dgm:pt modelId="{7C5E4695-3393-4BC3-A1D4-7E97CF896E2A}" type="parTrans" cxnId="{95DB9126-7101-43DC-B093-5B38A6B0E9E9}">
      <dgm:prSet/>
      <dgm:spPr/>
      <dgm:t>
        <a:bodyPr/>
        <a:lstStyle/>
        <a:p>
          <a:endParaRPr lang="uk-UA"/>
        </a:p>
      </dgm:t>
    </dgm:pt>
    <dgm:pt modelId="{50213134-DEFC-4B40-895E-77243EA3EA87}" type="sibTrans" cxnId="{95DB9126-7101-43DC-B093-5B38A6B0E9E9}">
      <dgm:prSet/>
      <dgm:spPr/>
      <dgm:t>
        <a:bodyPr/>
        <a:lstStyle/>
        <a:p>
          <a:endParaRPr lang="uk-UA"/>
        </a:p>
      </dgm:t>
    </dgm:pt>
    <dgm:pt modelId="{4C8958DD-7298-40C4-A30C-8C9B8F12A916}">
      <dgm:prSet/>
      <dgm:spPr/>
      <dgm:t>
        <a:bodyPr/>
        <a:lstStyle/>
        <a:p>
          <a:r>
            <a:rPr lang="uk-UA" dirty="0"/>
            <a:t>Забезпечують наступність з попередніми етапами навчання</a:t>
          </a:r>
        </a:p>
      </dgm:t>
    </dgm:pt>
    <dgm:pt modelId="{D648111A-D50E-4EBE-941D-77E73E0D343F}" type="parTrans" cxnId="{90499CD6-F040-4D26-9D4B-33354F8F8394}">
      <dgm:prSet/>
      <dgm:spPr/>
      <dgm:t>
        <a:bodyPr/>
        <a:lstStyle/>
        <a:p>
          <a:endParaRPr lang="uk-UA"/>
        </a:p>
      </dgm:t>
    </dgm:pt>
    <dgm:pt modelId="{A2D5EFB0-7E67-4CDA-B81B-5CDA0B360B4A}" type="sibTrans" cxnId="{90499CD6-F040-4D26-9D4B-33354F8F8394}">
      <dgm:prSet/>
      <dgm:spPr/>
      <dgm:t>
        <a:bodyPr/>
        <a:lstStyle/>
        <a:p>
          <a:endParaRPr lang="uk-UA"/>
        </a:p>
      </dgm:t>
    </dgm:pt>
    <dgm:pt modelId="{22A48FD8-1527-41C9-943F-5C9644C34724}" type="pres">
      <dgm:prSet presAssocID="{51B2C1A4-B234-4A29-9D7C-F438D7AD62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64C5A9-99AB-463B-AE2F-0A82782D9471}" type="pres">
      <dgm:prSet presAssocID="{248AD39B-A54E-490D-905A-CF9B1BCEE3CB}" presName="boxAndChildren" presStyleCnt="0"/>
      <dgm:spPr/>
    </dgm:pt>
    <dgm:pt modelId="{50582365-0D07-4222-99EC-FCDB9AD9441A}" type="pres">
      <dgm:prSet presAssocID="{248AD39B-A54E-490D-905A-CF9B1BCEE3CB}" presName="parentTextBox" presStyleLbl="node1" presStyleIdx="0" presStyleCnt="2"/>
      <dgm:spPr/>
      <dgm:t>
        <a:bodyPr/>
        <a:lstStyle/>
        <a:p>
          <a:endParaRPr lang="ru-RU"/>
        </a:p>
      </dgm:t>
    </dgm:pt>
    <dgm:pt modelId="{5DF56828-226B-456B-BC68-517C29B34D88}" type="pres">
      <dgm:prSet presAssocID="{248AD39B-A54E-490D-905A-CF9B1BCEE3CB}" presName="entireBox" presStyleLbl="node1" presStyleIdx="0" presStyleCnt="2" custLinFactNeighborX="-1630" custLinFactNeighborY="2764"/>
      <dgm:spPr/>
      <dgm:t>
        <a:bodyPr/>
        <a:lstStyle/>
        <a:p>
          <a:endParaRPr lang="ru-RU"/>
        </a:p>
      </dgm:t>
    </dgm:pt>
    <dgm:pt modelId="{723C3F6D-C57B-4CDD-A06F-5B405D95E021}" type="pres">
      <dgm:prSet presAssocID="{248AD39B-A54E-490D-905A-CF9B1BCEE3CB}" presName="descendantBox" presStyleCnt="0"/>
      <dgm:spPr/>
    </dgm:pt>
    <dgm:pt modelId="{51C89958-F02F-40DD-8E86-FD08D7484673}" type="pres">
      <dgm:prSet presAssocID="{22E6CEF3-4D49-49E2-B60D-603BDFF6F623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74080-C58C-4104-9298-878BA6F2E2CC}" type="pres">
      <dgm:prSet presAssocID="{EB6A2B50-7C75-4F18-A521-202D9BBB4DCB}" presName="childTextBox" presStyleLbl="fgAccFollowNode1" presStyleIdx="1" presStyleCnt="7" custScaleX="162660" custScaleY="117645" custLinFactNeighborX="2096" custLinFactNeighborY="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2A9EA-7EE2-44AF-82BA-8A24FF4765FB}" type="pres">
      <dgm:prSet presAssocID="{5CBDF902-DEE1-476E-BCC9-16BF6F756923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3EE26-2F61-4D46-9287-65F8BCA1C44C}" type="pres">
      <dgm:prSet presAssocID="{4C8958DD-7298-40C4-A30C-8C9B8F12A916}" presName="childTextBox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8C5B0-1C89-4159-AD86-A04E44194222}" type="pres">
      <dgm:prSet presAssocID="{63D43840-6D4E-4A3D-A272-CEB53569BBA8}" presName="sp" presStyleCnt="0"/>
      <dgm:spPr/>
    </dgm:pt>
    <dgm:pt modelId="{C81FD425-7BA2-4C64-9406-5651B203DB1A}" type="pres">
      <dgm:prSet presAssocID="{C0BDEFEC-789D-46EA-B97D-EE4AAD34E304}" presName="arrowAndChildren" presStyleCnt="0"/>
      <dgm:spPr/>
    </dgm:pt>
    <dgm:pt modelId="{F67B0CD3-FAA6-4B65-B1EF-4D379F06C936}" type="pres">
      <dgm:prSet presAssocID="{C0BDEFEC-789D-46EA-B97D-EE4AAD34E30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D231C0A-48F3-47B8-9640-29B18F4FF2A4}" type="pres">
      <dgm:prSet presAssocID="{C0BDEFEC-789D-46EA-B97D-EE4AAD34E304}" presName="arrow" presStyleLbl="node1" presStyleIdx="1" presStyleCnt="2"/>
      <dgm:spPr/>
      <dgm:t>
        <a:bodyPr/>
        <a:lstStyle/>
        <a:p>
          <a:endParaRPr lang="ru-RU"/>
        </a:p>
      </dgm:t>
    </dgm:pt>
    <dgm:pt modelId="{57DC46A6-6C2F-47C9-80F1-EC73AABEA71B}" type="pres">
      <dgm:prSet presAssocID="{C0BDEFEC-789D-46EA-B97D-EE4AAD34E304}" presName="descendantArrow" presStyleCnt="0"/>
      <dgm:spPr/>
    </dgm:pt>
    <dgm:pt modelId="{B556A099-B12E-4707-8C9D-4E0AAC9EC640}" type="pres">
      <dgm:prSet presAssocID="{D2DE29F0-211E-4EC7-9706-DB081F88137D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E4665-E895-4DCC-89D9-6E15E82CDA2C}" type="pres">
      <dgm:prSet presAssocID="{0D6F3CDC-2A61-405A-BC22-C1289CDA45CF}" presName="childTextArrow" presStyleLbl="fgAccFollowNode1" presStyleIdx="5" presStyleCnt="7" custScaleY="167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21EDB-E652-4219-9EE8-1F7018E9146B}" type="pres">
      <dgm:prSet presAssocID="{2B405BC9-9A1A-4792-BEAA-88054CCFD153}" presName="childTextArrow" presStyleLbl="fgAccFollowNode1" presStyleIdx="6" presStyleCnt="7" custScaleY="155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CCBE6-70B0-492A-8658-7234BC56EA8F}" srcId="{51B2C1A4-B234-4A29-9D7C-F438D7AD62E7}" destId="{C0BDEFEC-789D-46EA-B97D-EE4AAD34E304}" srcOrd="0" destOrd="0" parTransId="{6215655E-5337-404F-8C88-7385CF6D5C3B}" sibTransId="{63D43840-6D4E-4A3D-A272-CEB53569BBA8}"/>
    <dgm:cxn modelId="{FB2CAF23-8EC0-4AC8-BE8D-113B826CE7FC}" type="presOf" srcId="{51B2C1A4-B234-4A29-9D7C-F438D7AD62E7}" destId="{22A48FD8-1527-41C9-943F-5C9644C34724}" srcOrd="0" destOrd="0" presId="urn:microsoft.com/office/officeart/2005/8/layout/process4"/>
    <dgm:cxn modelId="{D03A4E01-AE3A-4DD2-B779-87B70C3014F4}" type="presOf" srcId="{248AD39B-A54E-490D-905A-CF9B1BCEE3CB}" destId="{5DF56828-226B-456B-BC68-517C29B34D88}" srcOrd="1" destOrd="0" presId="urn:microsoft.com/office/officeart/2005/8/layout/process4"/>
    <dgm:cxn modelId="{527D7100-75EF-46F3-8890-F219BD7D6006}" type="presOf" srcId="{248AD39B-A54E-490D-905A-CF9B1BCEE3CB}" destId="{50582365-0D07-4222-99EC-FCDB9AD9441A}" srcOrd="0" destOrd="0" presId="urn:microsoft.com/office/officeart/2005/8/layout/process4"/>
    <dgm:cxn modelId="{4DA9A43B-89F5-410C-A786-EB5DED016363}" srcId="{248AD39B-A54E-490D-905A-CF9B1BCEE3CB}" destId="{22E6CEF3-4D49-49E2-B60D-603BDFF6F623}" srcOrd="0" destOrd="0" parTransId="{35285A8D-EB54-4760-B4A8-C9BA261D6A36}" sibTransId="{D6D8B08C-CA25-435A-A4FC-8EABC0B68D48}"/>
    <dgm:cxn modelId="{7E3AF7FA-BE42-41DC-9309-CC85F43A2871}" srcId="{C0BDEFEC-789D-46EA-B97D-EE4AAD34E304}" destId="{2B405BC9-9A1A-4792-BEAA-88054CCFD153}" srcOrd="2" destOrd="0" parTransId="{078EDC9F-54FB-4A62-B122-8394BD4FE4C6}" sibTransId="{9A10ACAD-D72D-49FA-A636-99EFEE3ADEEC}"/>
    <dgm:cxn modelId="{10F012CE-0813-4578-9B93-D76F556A1C3F}" type="presOf" srcId="{0D6F3CDC-2A61-405A-BC22-C1289CDA45CF}" destId="{906E4665-E895-4DCC-89D9-6E15E82CDA2C}" srcOrd="0" destOrd="0" presId="urn:microsoft.com/office/officeart/2005/8/layout/process4"/>
    <dgm:cxn modelId="{DEFDE750-4925-40D3-8222-384AE59FBB3C}" type="presOf" srcId="{D2DE29F0-211E-4EC7-9706-DB081F88137D}" destId="{B556A099-B12E-4707-8C9D-4E0AAC9EC640}" srcOrd="0" destOrd="0" presId="urn:microsoft.com/office/officeart/2005/8/layout/process4"/>
    <dgm:cxn modelId="{A9A42CC6-C7FC-4FFC-BB3A-504F91094558}" type="presOf" srcId="{4C8958DD-7298-40C4-A30C-8C9B8F12A916}" destId="{2833EE26-2F61-4D46-9287-65F8BCA1C44C}" srcOrd="0" destOrd="0" presId="urn:microsoft.com/office/officeart/2005/8/layout/process4"/>
    <dgm:cxn modelId="{4FD2E25C-15CE-4C89-89C6-554441D28363}" type="presOf" srcId="{5CBDF902-DEE1-476E-BCC9-16BF6F756923}" destId="{91D2A9EA-7EE2-44AF-82BA-8A24FF4765FB}" srcOrd="0" destOrd="0" presId="urn:microsoft.com/office/officeart/2005/8/layout/process4"/>
    <dgm:cxn modelId="{81D9F84F-B9DA-4ED2-AE44-C8B6C9A4D32C}" srcId="{C0BDEFEC-789D-46EA-B97D-EE4AAD34E304}" destId="{0D6F3CDC-2A61-405A-BC22-C1289CDA45CF}" srcOrd="1" destOrd="0" parTransId="{2B57E205-CBA1-4297-9C0E-92D5E9382BA7}" sibTransId="{BF94E281-1CE0-4AA9-86FA-93D6743E4ECF}"/>
    <dgm:cxn modelId="{69238A36-1487-4E74-BC60-7943E39A9D32}" type="presOf" srcId="{2B405BC9-9A1A-4792-BEAA-88054CCFD153}" destId="{2EA21EDB-E652-4219-9EE8-1F7018E9146B}" srcOrd="0" destOrd="0" presId="urn:microsoft.com/office/officeart/2005/8/layout/process4"/>
    <dgm:cxn modelId="{90499CD6-F040-4D26-9D4B-33354F8F8394}" srcId="{248AD39B-A54E-490D-905A-CF9B1BCEE3CB}" destId="{4C8958DD-7298-40C4-A30C-8C9B8F12A916}" srcOrd="3" destOrd="0" parTransId="{D648111A-D50E-4EBE-941D-77E73E0D343F}" sibTransId="{A2D5EFB0-7E67-4CDA-B81B-5CDA0B360B4A}"/>
    <dgm:cxn modelId="{1F23A4FC-8F39-40D8-BB46-C38675F10559}" type="presOf" srcId="{22E6CEF3-4D49-49E2-B60D-603BDFF6F623}" destId="{51C89958-F02F-40DD-8E86-FD08D7484673}" srcOrd="0" destOrd="0" presId="urn:microsoft.com/office/officeart/2005/8/layout/process4"/>
    <dgm:cxn modelId="{73AB089B-BF6B-4C6A-AF07-116E965BBC80}" type="presOf" srcId="{EB6A2B50-7C75-4F18-A521-202D9BBB4DCB}" destId="{23D74080-C58C-4104-9298-878BA6F2E2CC}" srcOrd="0" destOrd="0" presId="urn:microsoft.com/office/officeart/2005/8/layout/process4"/>
    <dgm:cxn modelId="{95DB9126-7101-43DC-B093-5B38A6B0E9E9}" srcId="{248AD39B-A54E-490D-905A-CF9B1BCEE3CB}" destId="{5CBDF902-DEE1-476E-BCC9-16BF6F756923}" srcOrd="2" destOrd="0" parTransId="{7C5E4695-3393-4BC3-A1D4-7E97CF896E2A}" sibTransId="{50213134-DEFC-4B40-895E-77243EA3EA87}"/>
    <dgm:cxn modelId="{5E78904F-107D-482F-AA65-1BBC7353C5C5}" srcId="{51B2C1A4-B234-4A29-9D7C-F438D7AD62E7}" destId="{248AD39B-A54E-490D-905A-CF9B1BCEE3CB}" srcOrd="1" destOrd="0" parTransId="{CB01BFB8-B6A5-47F8-A2C0-3F853566C0A3}" sibTransId="{EA6D9879-EE52-4DBE-B21F-EEAB2834415A}"/>
    <dgm:cxn modelId="{5E567AD7-7539-45A7-9ECF-5F4ED045E689}" type="presOf" srcId="{C0BDEFEC-789D-46EA-B97D-EE4AAD34E304}" destId="{CD231C0A-48F3-47B8-9640-29B18F4FF2A4}" srcOrd="1" destOrd="0" presId="urn:microsoft.com/office/officeart/2005/8/layout/process4"/>
    <dgm:cxn modelId="{4D287EBC-70EF-44E6-A734-619F5B9E7B30}" srcId="{C0BDEFEC-789D-46EA-B97D-EE4AAD34E304}" destId="{D2DE29F0-211E-4EC7-9706-DB081F88137D}" srcOrd="0" destOrd="0" parTransId="{DF8DC4EF-467D-43EB-9A05-C26CF111982C}" sibTransId="{AB9C485B-D06F-4AEF-81F1-89A88AF089DA}"/>
    <dgm:cxn modelId="{7751293E-7CA7-43B1-8629-8609270137B6}" type="presOf" srcId="{C0BDEFEC-789D-46EA-B97D-EE4AAD34E304}" destId="{F67B0CD3-FAA6-4B65-B1EF-4D379F06C936}" srcOrd="0" destOrd="0" presId="urn:microsoft.com/office/officeart/2005/8/layout/process4"/>
    <dgm:cxn modelId="{564F8FE2-80F3-4187-AED7-DBAA2EBBBB4E}" srcId="{248AD39B-A54E-490D-905A-CF9B1BCEE3CB}" destId="{EB6A2B50-7C75-4F18-A521-202D9BBB4DCB}" srcOrd="1" destOrd="0" parTransId="{33FEA36E-9F00-4F5B-9870-300B82A81EE2}" sibTransId="{35DBB595-1EA5-44D7-92DE-8BAFDC5F2C66}"/>
    <dgm:cxn modelId="{FE204E35-8678-4139-A202-069DA36E3564}" type="presParOf" srcId="{22A48FD8-1527-41C9-943F-5C9644C34724}" destId="{0E64C5A9-99AB-463B-AE2F-0A82782D9471}" srcOrd="0" destOrd="0" presId="urn:microsoft.com/office/officeart/2005/8/layout/process4"/>
    <dgm:cxn modelId="{386CC8C9-4CD1-4823-9D1C-9332F614A25F}" type="presParOf" srcId="{0E64C5A9-99AB-463B-AE2F-0A82782D9471}" destId="{50582365-0D07-4222-99EC-FCDB9AD9441A}" srcOrd="0" destOrd="0" presId="urn:microsoft.com/office/officeart/2005/8/layout/process4"/>
    <dgm:cxn modelId="{D4FCD122-A79E-4D36-93F0-A438F26C6084}" type="presParOf" srcId="{0E64C5A9-99AB-463B-AE2F-0A82782D9471}" destId="{5DF56828-226B-456B-BC68-517C29B34D88}" srcOrd="1" destOrd="0" presId="urn:microsoft.com/office/officeart/2005/8/layout/process4"/>
    <dgm:cxn modelId="{86513E9C-0FFC-4D53-BA22-BD933D534752}" type="presParOf" srcId="{0E64C5A9-99AB-463B-AE2F-0A82782D9471}" destId="{723C3F6D-C57B-4CDD-A06F-5B405D95E021}" srcOrd="2" destOrd="0" presId="urn:microsoft.com/office/officeart/2005/8/layout/process4"/>
    <dgm:cxn modelId="{E0CDFDA7-7C4B-4D82-9638-C59E6412C756}" type="presParOf" srcId="{723C3F6D-C57B-4CDD-A06F-5B405D95E021}" destId="{51C89958-F02F-40DD-8E86-FD08D7484673}" srcOrd="0" destOrd="0" presId="urn:microsoft.com/office/officeart/2005/8/layout/process4"/>
    <dgm:cxn modelId="{F26B2DFA-BB72-4224-AD32-903749BBE507}" type="presParOf" srcId="{723C3F6D-C57B-4CDD-A06F-5B405D95E021}" destId="{23D74080-C58C-4104-9298-878BA6F2E2CC}" srcOrd="1" destOrd="0" presId="urn:microsoft.com/office/officeart/2005/8/layout/process4"/>
    <dgm:cxn modelId="{97715E28-59DC-4A33-AC54-3BD835C90892}" type="presParOf" srcId="{723C3F6D-C57B-4CDD-A06F-5B405D95E021}" destId="{91D2A9EA-7EE2-44AF-82BA-8A24FF4765FB}" srcOrd="2" destOrd="0" presId="urn:microsoft.com/office/officeart/2005/8/layout/process4"/>
    <dgm:cxn modelId="{7E24BE40-4A57-4ED3-8018-BC7DFABEE129}" type="presParOf" srcId="{723C3F6D-C57B-4CDD-A06F-5B405D95E021}" destId="{2833EE26-2F61-4D46-9287-65F8BCA1C44C}" srcOrd="3" destOrd="0" presId="urn:microsoft.com/office/officeart/2005/8/layout/process4"/>
    <dgm:cxn modelId="{08242918-6BF8-4D0F-8EE7-699B27C8214D}" type="presParOf" srcId="{22A48FD8-1527-41C9-943F-5C9644C34724}" destId="{6028C5B0-1C89-4159-AD86-A04E44194222}" srcOrd="1" destOrd="0" presId="urn:microsoft.com/office/officeart/2005/8/layout/process4"/>
    <dgm:cxn modelId="{8A154FA4-D9D3-4190-8DE4-E903C22CA806}" type="presParOf" srcId="{22A48FD8-1527-41C9-943F-5C9644C34724}" destId="{C81FD425-7BA2-4C64-9406-5651B203DB1A}" srcOrd="2" destOrd="0" presId="urn:microsoft.com/office/officeart/2005/8/layout/process4"/>
    <dgm:cxn modelId="{9A72F154-43FF-4515-A9C9-726F65B109E1}" type="presParOf" srcId="{C81FD425-7BA2-4C64-9406-5651B203DB1A}" destId="{F67B0CD3-FAA6-4B65-B1EF-4D379F06C936}" srcOrd="0" destOrd="0" presId="urn:microsoft.com/office/officeart/2005/8/layout/process4"/>
    <dgm:cxn modelId="{08F970F1-ABA0-49A0-BADC-2A68E0B96B45}" type="presParOf" srcId="{C81FD425-7BA2-4C64-9406-5651B203DB1A}" destId="{CD231C0A-48F3-47B8-9640-29B18F4FF2A4}" srcOrd="1" destOrd="0" presId="urn:microsoft.com/office/officeart/2005/8/layout/process4"/>
    <dgm:cxn modelId="{7AC41F1E-4C84-4E64-8160-22AB22FACD94}" type="presParOf" srcId="{C81FD425-7BA2-4C64-9406-5651B203DB1A}" destId="{57DC46A6-6C2F-47C9-80F1-EC73AABEA71B}" srcOrd="2" destOrd="0" presId="urn:microsoft.com/office/officeart/2005/8/layout/process4"/>
    <dgm:cxn modelId="{278DC35B-0B0F-4722-8162-B2F67401A134}" type="presParOf" srcId="{57DC46A6-6C2F-47C9-80F1-EC73AABEA71B}" destId="{B556A099-B12E-4707-8C9D-4E0AAC9EC640}" srcOrd="0" destOrd="0" presId="urn:microsoft.com/office/officeart/2005/8/layout/process4"/>
    <dgm:cxn modelId="{30F684B9-B935-4D42-AB01-005D7330CBAD}" type="presParOf" srcId="{57DC46A6-6C2F-47C9-80F1-EC73AABEA71B}" destId="{906E4665-E895-4DCC-89D9-6E15E82CDA2C}" srcOrd="1" destOrd="0" presId="urn:microsoft.com/office/officeart/2005/8/layout/process4"/>
    <dgm:cxn modelId="{303353D7-CFCF-40E9-84CA-8377982AF7FE}" type="presParOf" srcId="{57DC46A6-6C2F-47C9-80F1-EC73AABEA71B}" destId="{2EA21EDB-E652-4219-9EE8-1F7018E9146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CFBA0-B32C-4663-9910-F1E0B83ED07E}">
      <dsp:nvSpPr>
        <dsp:cNvPr id="0" name=""/>
        <dsp:cNvSpPr/>
      </dsp:nvSpPr>
      <dsp:spPr>
        <a:xfrm>
          <a:off x="0" y="-365351"/>
          <a:ext cx="10515600" cy="29228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85E45-D8FF-4618-BAC6-2E3AAA1C1309}">
      <dsp:nvSpPr>
        <dsp:cNvPr id="0" name=""/>
        <dsp:cNvSpPr/>
      </dsp:nvSpPr>
      <dsp:spPr>
        <a:xfrm>
          <a:off x="323284" y="173984"/>
          <a:ext cx="171173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F509B8-2F99-487D-BA73-92D51981EDFE}">
      <dsp:nvSpPr>
        <dsp:cNvPr id="0" name=""/>
        <dsp:cNvSpPr/>
      </dsp:nvSpPr>
      <dsp:spPr>
        <a:xfrm rot="10800000">
          <a:off x="323284" y="1462780"/>
          <a:ext cx="1711732" cy="3209688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 щодо домашніх завдань визначені  Санітарним регламентом для закладів загальної середньої освіти </a:t>
          </a:r>
          <a:endParaRPr lang="uk-UA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5926" y="1462780"/>
        <a:ext cx="1606448" cy="3157046"/>
      </dsp:txXfrm>
    </dsp:sp>
    <dsp:sp modelId="{74EE7B14-E05A-43B3-A44F-E654581DCCDE}">
      <dsp:nvSpPr>
        <dsp:cNvPr id="0" name=""/>
        <dsp:cNvSpPr/>
      </dsp:nvSpPr>
      <dsp:spPr>
        <a:xfrm>
          <a:off x="2241024" y="139053"/>
          <a:ext cx="171173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3C1954-349C-40EC-B570-0BBB081EAE32}">
      <dsp:nvSpPr>
        <dsp:cNvPr id="0" name=""/>
        <dsp:cNvSpPr/>
      </dsp:nvSpPr>
      <dsp:spPr>
        <a:xfrm rot="10800000">
          <a:off x="2206191" y="1792561"/>
          <a:ext cx="1711732" cy="2769979"/>
        </a:xfrm>
        <a:prstGeom prst="round2SameRect">
          <a:avLst>
            <a:gd name="adj1" fmla="val 10500"/>
            <a:gd name="adj2" fmla="val 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14.03.2025р. №1/4895-25 </a:t>
          </a:r>
          <a:r>
            <a:rPr lang="uk-UA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 окремі питання оцінювання результатів навчання»; </a:t>
          </a:r>
          <a:endParaRPr lang="uk-UA" sz="1600" kern="1200" dirty="0">
            <a:solidFill>
              <a:schemeClr val="tx1"/>
            </a:solidFill>
          </a:endParaRPr>
        </a:p>
      </dsp:txBody>
      <dsp:txXfrm rot="10800000">
        <a:off x="2258833" y="1792561"/>
        <a:ext cx="1606448" cy="2717337"/>
      </dsp:txXfrm>
    </dsp:sp>
    <dsp:sp modelId="{324891C5-916A-4060-9AEA-1429E17A61B7}">
      <dsp:nvSpPr>
        <dsp:cNvPr id="0" name=""/>
        <dsp:cNvSpPr/>
      </dsp:nvSpPr>
      <dsp:spPr>
        <a:xfrm>
          <a:off x="4089097" y="128260"/>
          <a:ext cx="1961012" cy="16787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B1F6C8-7B6B-46D8-B221-568B2D715153}">
      <dsp:nvSpPr>
        <dsp:cNvPr id="0" name=""/>
        <dsp:cNvSpPr/>
      </dsp:nvSpPr>
      <dsp:spPr>
        <a:xfrm rot="10800000">
          <a:off x="4213737" y="1689856"/>
          <a:ext cx="1711732" cy="29069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5-8 класів від 13.08.2025 №1/16828-25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інструктивно-методичні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викладання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предметів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інтегрованих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курсів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закладах-</a:t>
          </a:r>
          <a:endParaRPr lang="uk-UA" sz="1400" kern="1200" dirty="0">
            <a:solidFill>
              <a:schemeClr val="tx1"/>
            </a:solidFill>
          </a:endParaRPr>
        </a:p>
      </dsp:txBody>
      <dsp:txXfrm rot="10800000">
        <a:off x="4266379" y="1689856"/>
        <a:ext cx="1606448" cy="2854278"/>
      </dsp:txXfrm>
    </dsp:sp>
    <dsp:sp modelId="{17217189-1CFB-4963-BC11-0B1FC8C25DC4}">
      <dsp:nvSpPr>
        <dsp:cNvPr id="0" name=""/>
        <dsp:cNvSpPr/>
      </dsp:nvSpPr>
      <dsp:spPr>
        <a:xfrm>
          <a:off x="6221283" y="129763"/>
          <a:ext cx="171173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ADF496-DB0B-4D00-A0B3-401B70DCD76B}">
      <dsp:nvSpPr>
        <dsp:cNvPr id="0" name=""/>
        <dsp:cNvSpPr/>
      </dsp:nvSpPr>
      <dsp:spPr>
        <a:xfrm rot="10800000">
          <a:off x="6221283" y="1330116"/>
          <a:ext cx="1711732" cy="33865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9-11 класів від 30.08.2024 №1.1/15776-24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інструктивно-методичні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викладання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предметів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інтегрованих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курсів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закладах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середньої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2024/2025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навчальному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 rot="10800000">
        <a:off x="6273925" y="1330116"/>
        <a:ext cx="1606448" cy="3333930"/>
      </dsp:txXfrm>
    </dsp:sp>
    <dsp:sp modelId="{B90D7A5F-5CE6-4933-88E7-12FBF2BE7EA0}">
      <dsp:nvSpPr>
        <dsp:cNvPr id="0" name=""/>
        <dsp:cNvSpPr/>
      </dsp:nvSpPr>
      <dsp:spPr>
        <a:xfrm>
          <a:off x="8104189" y="128261"/>
          <a:ext cx="2088125" cy="17216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502CC5-5DBE-4DEB-BA35-F4435C20EFF1}">
      <dsp:nvSpPr>
        <dsp:cNvPr id="0" name=""/>
        <dsp:cNvSpPr/>
      </dsp:nvSpPr>
      <dsp:spPr>
        <a:xfrm rot="10800000">
          <a:off x="8307192" y="1754132"/>
          <a:ext cx="1711732" cy="28212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16.06.2025 № 1/12559-25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можливости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тимчасово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перебувають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кордоном.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359834" y="1754132"/>
        <a:ext cx="1606448" cy="2768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1406E-D6AB-4444-9FB4-8D826476E504}">
      <dsp:nvSpPr>
        <dsp:cNvPr id="0" name=""/>
        <dsp:cNvSpPr/>
      </dsp:nvSpPr>
      <dsp:spPr>
        <a:xfrm>
          <a:off x="0" y="3931679"/>
          <a:ext cx="11239885" cy="131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/>
            <a:t>9 класи</a:t>
          </a:r>
        </a:p>
      </dsp:txBody>
      <dsp:txXfrm>
        <a:off x="0" y="3931679"/>
        <a:ext cx="11239885" cy="712658"/>
      </dsp:txXfrm>
    </dsp:sp>
    <dsp:sp modelId="{619E2E33-FE77-4AD0-A627-56B0B40C13F1}">
      <dsp:nvSpPr>
        <dsp:cNvPr id="0" name=""/>
        <dsp:cNvSpPr/>
      </dsp:nvSpPr>
      <dsp:spPr>
        <a:xfrm>
          <a:off x="0" y="4466248"/>
          <a:ext cx="3588448" cy="1095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Наказ МОН України від 03.08.2022 №698</a:t>
          </a:r>
        </a:p>
      </dsp:txBody>
      <dsp:txXfrm>
        <a:off x="0" y="4466248"/>
        <a:ext cx="3588448" cy="1095116"/>
      </dsp:txXfrm>
    </dsp:sp>
    <dsp:sp modelId="{1906306A-D55E-48FF-9B00-314A96B9DF3F}">
      <dsp:nvSpPr>
        <dsp:cNvPr id="0" name=""/>
        <dsp:cNvSpPr/>
      </dsp:nvSpPr>
      <dsp:spPr>
        <a:xfrm>
          <a:off x="3512719" y="4471056"/>
          <a:ext cx="3788029" cy="10903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Затверджена навчальна програма з математики для 9 класу.</a:t>
          </a:r>
        </a:p>
      </dsp:txBody>
      <dsp:txXfrm>
        <a:off x="3512719" y="4471056"/>
        <a:ext cx="3788029" cy="1090308"/>
      </dsp:txXfrm>
    </dsp:sp>
    <dsp:sp modelId="{57C23CFD-CBA4-4B14-8DA1-F4E565018855}">
      <dsp:nvSpPr>
        <dsp:cNvPr id="0" name=""/>
        <dsp:cNvSpPr/>
      </dsp:nvSpPr>
      <dsp:spPr>
        <a:xfrm>
          <a:off x="7316592" y="4638998"/>
          <a:ext cx="3854617" cy="9223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sng" kern="1200" dirty="0"/>
            <a:t>Включає: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Стандартний рівень;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Узгодження з програмами 7-8 класів НУШ</a:t>
          </a:r>
        </a:p>
      </dsp:txBody>
      <dsp:txXfrm>
        <a:off x="7316592" y="4638998"/>
        <a:ext cx="3854617" cy="922366"/>
      </dsp:txXfrm>
    </dsp:sp>
    <dsp:sp modelId="{BE4C424D-4162-48B8-88C5-287B58BEB8B3}">
      <dsp:nvSpPr>
        <dsp:cNvPr id="0" name=""/>
        <dsp:cNvSpPr/>
      </dsp:nvSpPr>
      <dsp:spPr>
        <a:xfrm rot="10800000">
          <a:off x="0" y="2035912"/>
          <a:ext cx="11239885" cy="2029757"/>
        </a:xfrm>
        <a:prstGeom prst="upArrowCallou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>
              <a:solidFill>
                <a:schemeClr val="tx1"/>
              </a:solidFill>
            </a:rPr>
            <a:t>7-8 класи НУШ</a:t>
          </a:r>
        </a:p>
      </dsp:txBody>
      <dsp:txXfrm rot="-10800000">
        <a:off x="0" y="2035912"/>
        <a:ext cx="11239885" cy="712444"/>
      </dsp:txXfrm>
    </dsp:sp>
    <dsp:sp modelId="{29E6679E-E397-4DA9-AA11-126CBE409AE1}">
      <dsp:nvSpPr>
        <dsp:cNvPr id="0" name=""/>
        <dsp:cNvSpPr/>
      </dsp:nvSpPr>
      <dsp:spPr>
        <a:xfrm>
          <a:off x="938" y="2600472"/>
          <a:ext cx="3463070" cy="8548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Наказ МОН </a:t>
          </a:r>
          <a:r>
            <a:rPr lang="ru-RU" sz="2000" b="1" kern="1200" dirty="0" err="1"/>
            <a:t>України</a:t>
          </a:r>
          <a:r>
            <a:rPr lang="ru-RU" sz="2000" b="1" kern="1200" dirty="0"/>
            <a:t> </a:t>
          </a:r>
          <a:r>
            <a:rPr lang="ru-RU" sz="2000" b="1" kern="1200" dirty="0" err="1"/>
            <a:t>від</a:t>
          </a:r>
          <a:r>
            <a:rPr lang="ru-RU" sz="2000" b="1" kern="1200" dirty="0"/>
            <a:t> 24.07.2023 № 883</a:t>
          </a:r>
          <a:endParaRPr lang="uk-UA" sz="2000" kern="1200" dirty="0"/>
        </a:p>
      </dsp:txBody>
      <dsp:txXfrm>
        <a:off x="938" y="2600472"/>
        <a:ext cx="3463070" cy="854845"/>
      </dsp:txXfrm>
    </dsp:sp>
    <dsp:sp modelId="{55CAEA3D-6526-4139-BD64-E6AA1F1D95F6}">
      <dsp:nvSpPr>
        <dsp:cNvPr id="0" name=""/>
        <dsp:cNvSpPr/>
      </dsp:nvSpPr>
      <dsp:spPr>
        <a:xfrm>
          <a:off x="3444338" y="2511683"/>
          <a:ext cx="4311868" cy="13004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Рекомендовані навчальні програми: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 Алгебра. 7-9 клас; Геометрія. 7-9 класи;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Математика (інтегрований курс)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dirty="0"/>
        </a:p>
      </dsp:txBody>
      <dsp:txXfrm>
        <a:off x="3444338" y="2511683"/>
        <a:ext cx="4311868" cy="1300453"/>
      </dsp:txXfrm>
    </dsp:sp>
    <dsp:sp modelId="{D5F4DBC0-4E3F-4343-8150-1203C667A0A5}">
      <dsp:nvSpPr>
        <dsp:cNvPr id="0" name=""/>
        <dsp:cNvSpPr/>
      </dsp:nvSpPr>
      <dsp:spPr>
        <a:xfrm>
          <a:off x="7775876" y="2488791"/>
          <a:ext cx="3463070" cy="137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u="sng" kern="1200" dirty="0"/>
            <a:t>Передбачено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/>
            <a:t>Орієнтовну послідовність досягнення результатів;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/>
            <a:t>Зміст навчання;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/>
            <a:t>Види діяльності учнів)</a:t>
          </a:r>
        </a:p>
      </dsp:txBody>
      <dsp:txXfrm>
        <a:off x="7775876" y="2488791"/>
        <a:ext cx="3463070" cy="1375053"/>
      </dsp:txXfrm>
    </dsp:sp>
    <dsp:sp modelId="{AD7F7AAC-A028-4FC5-B071-CD3CDA9BF30C}">
      <dsp:nvSpPr>
        <dsp:cNvPr id="0" name=""/>
        <dsp:cNvSpPr/>
      </dsp:nvSpPr>
      <dsp:spPr>
        <a:xfrm rot="10800000">
          <a:off x="0" y="2040"/>
          <a:ext cx="11239885" cy="2029757"/>
        </a:xfrm>
        <a:prstGeom prst="upArrowCallou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>
              <a:solidFill>
                <a:schemeClr val="tx1"/>
              </a:solidFill>
            </a:rPr>
            <a:t>5-6 класи</a:t>
          </a:r>
        </a:p>
      </dsp:txBody>
      <dsp:txXfrm rot="-10800000">
        <a:off x="0" y="2040"/>
        <a:ext cx="11239885" cy="712444"/>
      </dsp:txXfrm>
    </dsp:sp>
    <dsp:sp modelId="{05DADD81-09F3-41D5-B4EE-AA4A22FA7DC9}">
      <dsp:nvSpPr>
        <dsp:cNvPr id="0" name=""/>
        <dsp:cNvSpPr/>
      </dsp:nvSpPr>
      <dsp:spPr>
        <a:xfrm>
          <a:off x="3656" y="714485"/>
          <a:ext cx="3781387" cy="6068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Наказ МОН </a:t>
          </a:r>
          <a:r>
            <a:rPr lang="ru-RU" sz="1800" b="1" kern="1200" dirty="0" err="1"/>
            <a:t>України</a:t>
          </a:r>
          <a:r>
            <a:rPr lang="ru-RU" sz="1800" b="1" kern="1200" dirty="0"/>
            <a:t> </a:t>
          </a:r>
          <a:r>
            <a:rPr lang="ru-RU" sz="1800" b="1" kern="1200" dirty="0" err="1"/>
            <a:t>від</a:t>
          </a:r>
          <a:r>
            <a:rPr lang="ru-RU" sz="1800" b="1" kern="1200" dirty="0"/>
            <a:t> 12.07.2021 № 795</a:t>
          </a:r>
          <a:endParaRPr lang="uk-UA" sz="1800" kern="1200" dirty="0"/>
        </a:p>
      </dsp:txBody>
      <dsp:txXfrm>
        <a:off x="3656" y="714485"/>
        <a:ext cx="3781387" cy="606897"/>
      </dsp:txXfrm>
    </dsp:sp>
    <dsp:sp modelId="{3BDA16E2-30D3-4AA7-821D-D7E1D372CAB3}">
      <dsp:nvSpPr>
        <dsp:cNvPr id="0" name=""/>
        <dsp:cNvSpPr/>
      </dsp:nvSpPr>
      <dsp:spPr>
        <a:xfrm>
          <a:off x="3785043" y="505339"/>
          <a:ext cx="3669798" cy="10251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Рекомендовані навчальні програми для базової середньої освіти</a:t>
          </a:r>
        </a:p>
      </dsp:txBody>
      <dsp:txXfrm>
        <a:off x="3785043" y="505339"/>
        <a:ext cx="3669798" cy="1025189"/>
      </dsp:txXfrm>
    </dsp:sp>
    <dsp:sp modelId="{FA8D1E6A-8217-4E42-B372-6E30A3E036DD}">
      <dsp:nvSpPr>
        <dsp:cNvPr id="0" name=""/>
        <dsp:cNvSpPr/>
      </dsp:nvSpPr>
      <dsp:spPr>
        <a:xfrm>
          <a:off x="7454841" y="401860"/>
          <a:ext cx="3781387" cy="12321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uk-UA" sz="1400" kern="1200" dirty="0"/>
            <a:t>Визначено: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uk-UA" sz="1400" kern="1200" dirty="0"/>
            <a:t>Очікувані результати навчання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uk-UA" sz="1400" kern="1200" dirty="0"/>
            <a:t>Зміст навчального предмета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uk-UA" sz="1400" kern="1200" dirty="0"/>
            <a:t>Види навчальної діяльності учнів</a:t>
          </a:r>
        </a:p>
      </dsp:txBody>
      <dsp:txXfrm>
        <a:off x="7454841" y="401860"/>
        <a:ext cx="3781387" cy="1232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56828-226B-456B-BC68-517C29B34D88}">
      <dsp:nvSpPr>
        <dsp:cNvPr id="0" name=""/>
        <dsp:cNvSpPr/>
      </dsp:nvSpPr>
      <dsp:spPr>
        <a:xfrm>
          <a:off x="0" y="2640973"/>
          <a:ext cx="11229976" cy="171036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/>
            <a:t>10-11 класи</a:t>
          </a:r>
        </a:p>
      </dsp:txBody>
      <dsp:txXfrm>
        <a:off x="0" y="2640973"/>
        <a:ext cx="11229976" cy="923596"/>
      </dsp:txXfrm>
    </dsp:sp>
    <dsp:sp modelId="{51C89958-F02F-40DD-8E86-FD08D7484673}">
      <dsp:nvSpPr>
        <dsp:cNvPr id="0" name=""/>
        <dsp:cNvSpPr/>
      </dsp:nvSpPr>
      <dsp:spPr>
        <a:xfrm>
          <a:off x="2000" y="3494716"/>
          <a:ext cx="2426398" cy="7867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Наказ МОН України від 23.10.2017 №1407</a:t>
          </a:r>
        </a:p>
      </dsp:txBody>
      <dsp:txXfrm>
        <a:off x="2000" y="3494716"/>
        <a:ext cx="2426398" cy="786767"/>
      </dsp:txXfrm>
    </dsp:sp>
    <dsp:sp modelId="{23D74080-C58C-4104-9298-878BA6F2E2CC}">
      <dsp:nvSpPr>
        <dsp:cNvPr id="0" name=""/>
        <dsp:cNvSpPr/>
      </dsp:nvSpPr>
      <dsp:spPr>
        <a:xfrm>
          <a:off x="2479256" y="3425745"/>
          <a:ext cx="3946780" cy="9255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Зі змінами: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Наказ МОН від 20.04ю2018 №408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Наказ МОН від 03.08.2022 №698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 dirty="0"/>
        </a:p>
      </dsp:txBody>
      <dsp:txXfrm>
        <a:off x="2479256" y="3425745"/>
        <a:ext cx="3946780" cy="925592"/>
      </dsp:txXfrm>
    </dsp:sp>
    <dsp:sp modelId="{91D2A9EA-7EE2-44AF-82BA-8A24FF4765FB}">
      <dsp:nvSpPr>
        <dsp:cNvPr id="0" name=""/>
        <dsp:cNvSpPr/>
      </dsp:nvSpPr>
      <dsp:spPr>
        <a:xfrm>
          <a:off x="6375178" y="3494716"/>
          <a:ext cx="2426398" cy="7867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Програми затверджені для рівнів стандарту, профільного, поглибленого</a:t>
          </a:r>
        </a:p>
      </dsp:txBody>
      <dsp:txXfrm>
        <a:off x="6375178" y="3494716"/>
        <a:ext cx="2426398" cy="786767"/>
      </dsp:txXfrm>
    </dsp:sp>
    <dsp:sp modelId="{2833EE26-2F61-4D46-9287-65F8BCA1C44C}">
      <dsp:nvSpPr>
        <dsp:cNvPr id="0" name=""/>
        <dsp:cNvSpPr/>
      </dsp:nvSpPr>
      <dsp:spPr>
        <a:xfrm>
          <a:off x="8801577" y="3494716"/>
          <a:ext cx="2426398" cy="7867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Забезпечують наступність з попередніми етапами навчання</a:t>
          </a:r>
        </a:p>
      </dsp:txBody>
      <dsp:txXfrm>
        <a:off x="8801577" y="3494716"/>
        <a:ext cx="2426398" cy="786767"/>
      </dsp:txXfrm>
    </dsp:sp>
    <dsp:sp modelId="{CD231C0A-48F3-47B8-9640-29B18F4FF2A4}">
      <dsp:nvSpPr>
        <dsp:cNvPr id="0" name=""/>
        <dsp:cNvSpPr/>
      </dsp:nvSpPr>
      <dsp:spPr>
        <a:xfrm rot="10800000">
          <a:off x="0" y="441"/>
          <a:ext cx="11229976" cy="2630541"/>
        </a:xfrm>
        <a:prstGeom prst="upArrowCallou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/>
            <a:t>9 КЛАСИ (поглиблений рівень)</a:t>
          </a:r>
        </a:p>
      </dsp:txBody>
      <dsp:txXfrm rot="-10800000">
        <a:off x="0" y="441"/>
        <a:ext cx="11229976" cy="923319"/>
      </dsp:txXfrm>
    </dsp:sp>
    <dsp:sp modelId="{B556A099-B12E-4707-8C9D-4E0AAC9EC640}">
      <dsp:nvSpPr>
        <dsp:cNvPr id="0" name=""/>
        <dsp:cNvSpPr/>
      </dsp:nvSpPr>
      <dsp:spPr>
        <a:xfrm>
          <a:off x="5483" y="923761"/>
          <a:ext cx="3739669" cy="786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Наказ МОН України від 07.06.2017 №804</a:t>
          </a:r>
        </a:p>
      </dsp:txBody>
      <dsp:txXfrm>
        <a:off x="5483" y="923761"/>
        <a:ext cx="3739669" cy="786531"/>
      </dsp:txXfrm>
    </dsp:sp>
    <dsp:sp modelId="{906E4665-E895-4DCC-89D9-6E15E82CDA2C}">
      <dsp:nvSpPr>
        <dsp:cNvPr id="0" name=""/>
        <dsp:cNvSpPr/>
      </dsp:nvSpPr>
      <dsp:spPr>
        <a:xfrm>
          <a:off x="3745153" y="659840"/>
          <a:ext cx="3739669" cy="13143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Програма для ЗНЗ з поглибленим вивченням математики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 dirty="0"/>
        </a:p>
      </dsp:txBody>
      <dsp:txXfrm>
        <a:off x="3745153" y="659840"/>
        <a:ext cx="3739669" cy="1314373"/>
      </dsp:txXfrm>
    </dsp:sp>
    <dsp:sp modelId="{2EA21EDB-E652-4219-9EE8-1F7018E9146B}">
      <dsp:nvSpPr>
        <dsp:cNvPr id="0" name=""/>
        <dsp:cNvSpPr/>
      </dsp:nvSpPr>
      <dsp:spPr>
        <a:xfrm>
          <a:off x="7484822" y="705301"/>
          <a:ext cx="3739669" cy="1223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Має гриф «Рекомендовано МОН України»;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Орієнтована на учнів з високим рівнем математичної підготовки</a:t>
          </a:r>
        </a:p>
      </dsp:txBody>
      <dsp:txXfrm>
        <a:off x="7484822" y="705301"/>
        <a:ext cx="3739669" cy="122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url.lu/hgnuj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static-objects/mon/sites/1/zagalna%20serednya/Navchalni.prohramy/2021/14.07/Model.navch.prohr.5-9.klas.NUSH-poetap.z.2022/Inform.osv.haluz.5-6-kl/Inform.5-6-kl.Zavadskyy.ta.in.27.09.pdf" TargetMode="External"/><Relationship Id="rId3" Type="http://schemas.openxmlformats.org/officeDocument/2006/relationships/hyperlink" Target="https://mon.gov.ua/static-objects/mon/sites/1/zagalna%20serednya/Navchalni.prohramy/2021/14.07/Model.navch.prohr.5-9.klas.NUSH-poetap.z.2022/Inform.osv.haluz.5-6-kl/Inform.5-6-kl.Morze.Barna.14.07.pdf" TargetMode="External"/><Relationship Id="rId7" Type="http://schemas.openxmlformats.org/officeDocument/2006/relationships/hyperlink" Target="https://mon.gov.ua/static-objects/mon/sites/1/zagalna%20serednya/Navchalni.prohramy/2021/14.07/Model.navch.prohr.5-9.klas.NUSH-poetap.z.2022/Inform.osv.haluz.5-6-kl/Inform.5-6-kl.Pasichnyk.Chernikova.14.07.pdf" TargetMode="External"/><Relationship Id="rId2" Type="http://schemas.openxmlformats.org/officeDocument/2006/relationships/hyperlink" Target="https://mon.gov.ua/static-objects/mon/sites/1/zagalna%20serednya/Navchalni.prohramy/2021/14.07/Model.navch.prohr.5-9.klas.NUSH-poetap.z.2022/Mizhhal.intehr.kursy/Robototekhn.5-6.kl.Sokol.Chentsov.04.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static-objects/mon/sites/1/zagalna%20serednya/Navchalni.prohramy/2021/14.07/Model.navch.prohr.5-9.klas.NUSH-poetap.z.2022/Inform.osv.haluz.5-6-kl/Inform.5-6.kl.Kozak.17.12.pdf" TargetMode="External"/><Relationship Id="rId5" Type="http://schemas.openxmlformats.org/officeDocument/2006/relationships/hyperlink" Target="https://mon.gov.ua/static-objects/mon/sites/1/zagalna%20serednya/Navchalni.prohramy/2021/14.07/Model.navch.prohr.5-9.klas.NUSH-poetap.z.2022/Inform.osv.haluz.5-6-kl/Inform.5-6-kl.Ryvkind.ta.in.14.07.pdf" TargetMode="External"/><Relationship Id="rId4" Type="http://schemas.openxmlformats.org/officeDocument/2006/relationships/hyperlink" Target="https://mon.gov.ua/static-objects/mon/sites/1/zagalna%20serednya/Navchalni.prohramy/2021/14.07/Model.navch.prohr.5-9.klas.NUSH-poetap.z.2022/Inform.osv.haluz.5-6-kl/Inform.5-6-kl.Radchenko.Borovtsova.14.07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atic-objects/mon/sites/1/zagalna%20serednya/Navchalni.prohramy/2021/14.07/Model.navch.prohr.5-9.klas.NUSH-poetap.z.2022/Mizhhal.intehr.kursy/STEM.5-6.kl.Buturlina.Artyemyeva.04.10.pdf" TargetMode="External"/><Relationship Id="rId2" Type="http://schemas.openxmlformats.org/officeDocument/2006/relationships/hyperlink" Target="https://mon.gov.ua/static-objects/mon/sites/1/zagalna%20serednya/Navchalni.prohramy/2021/14.07/Model.navch.prohr.5-9.klas.NUSH-poetap.z.2022/Mizhhal.intehr.kursy/Robototekhn.5-6.kl.Sokol.Chentsov.04.10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0-ZVAB5nZWKJGgZKcp2J6_MvKaDW1UNB/view" TargetMode="External"/><Relationship Id="rId2" Type="http://schemas.openxmlformats.org/officeDocument/2006/relationships/hyperlink" Target="https://drive.google.com/file/d/1KOc9MMyxJkmByLMvkJEluuBYUXjg1Ulu/vie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atic-objects/mon/sites/1/zagalna%20serednya/Navchalni.prohramy/2023/Model.navch.prohr.5-9.klas/Inform.osv.haluz.2023/Informatyka.7-9.kl.Pasichnyk.ta.in.26.09.2023.pdf" TargetMode="External"/><Relationship Id="rId7" Type="http://schemas.openxmlformats.org/officeDocument/2006/relationships/hyperlink" Target="https://mon.gov.ua/static-objects/mon/sites/1/zagalna%20serednya/Navchalni.prohramy/2023/Model.navch.prohr.5-9.klas/Inform.osv.haluz.2023/16.08.2023/Informatyka.7-9%20kl.Zavadskyy.ta.in.16.08.2023.pdf" TargetMode="External"/><Relationship Id="rId2" Type="http://schemas.openxmlformats.org/officeDocument/2006/relationships/hyperlink" Target="https://mon.gov.ua/static-objects/mon/sites/1/zagalna%20serednya/Navchalni.prohramy/2023/Model.navch.prohr.5-9.klas/Inform.osv.haluz.2023/Informatyka.7-9.kl.Morze.ta.in.12.09.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static-objects/mon/sites/1/zagalna%20serednya/Navchalni.prohramy/2023/Model.navch.prohr.5-9.klas/Inform.osv.haluz.2023/Informatyka.7-9.kl.Bondarenko.ta.in.25.09.2023.pdf" TargetMode="External"/><Relationship Id="rId5" Type="http://schemas.openxmlformats.org/officeDocument/2006/relationships/hyperlink" Target="https://mon.gov.ua/static-objects/mon/sites/1/zagalna%20serednya/Navchalni.prohramy/2023/Model.navch.prohr.5-9.klas/Inform.osv.haluz.2023/Informatyka.7-9.kl.Hromko.ta.in.21.12.2023.pdf" TargetMode="External"/><Relationship Id="rId4" Type="http://schemas.openxmlformats.org/officeDocument/2006/relationships/hyperlink" Target="https://mon.gov.ua/static-objects/mon/sites/1/zagalna%20serednya/Navchalni.prohramy/2023/Model.navch.prohr.5-9.klas/Inform.osv.haluz.2023/16.08.2023/Informatyka.7-9%20kl.Ryvkind.ta.in.16.08.202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L_CZPZ8B35YOlFCeCJ6XX0XTsIqRoOHi/view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atic-objects/mon/sites/1/zagalna%20serednya/programy-5-9-klas/informatika.pdf" TargetMode="External"/><Relationship Id="rId2" Type="http://schemas.openxmlformats.org/officeDocument/2006/relationships/hyperlink" Target="https://mon.gov.ua/static-objects/mon/sites/1/zagalna%20serednya/programy-5-9-klas/onovlennya-12-2017/programa-informatika-5-9-traven-201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vita.ua/school/program/program-10-11/58876/" TargetMode="External"/><Relationship Id="rId4" Type="http://schemas.openxmlformats.org/officeDocument/2006/relationships/hyperlink" Target="https://osvita.ua/school/program/program-10-11/58877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960" y="773084"/>
            <a:ext cx="6671919" cy="32669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Інструктивно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-методична нарада щодо особливостей та  пріоритетних напрямків викладання математики та інформатики у 2025/2026 навчальному році у закладах загальної середньої освіти</a:t>
            </a:r>
            <a:endParaRPr lang="ru-RU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5306" y="5249802"/>
            <a:ext cx="5631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altLang="en-US" b="1" dirty="0" smtClean="0">
                <a:latin typeface="Times New Roman" panose="02020603050405020304" pitchFamily="18" charset="0"/>
              </a:rPr>
              <a:t>Консультанти КУ </a:t>
            </a:r>
            <a:r>
              <a:rPr lang="uk-UA" altLang="en-US" b="1" dirty="0">
                <a:latin typeface="Times New Roman" panose="02020603050405020304" pitchFamily="18" charset="0"/>
              </a:rPr>
              <a:t>«Одеський центр професійного </a:t>
            </a:r>
          </a:p>
          <a:p>
            <a:pPr algn="r"/>
            <a:r>
              <a:rPr lang="uk-UA" altLang="en-US" b="1" dirty="0">
                <a:latin typeface="Times New Roman" panose="02020603050405020304" pitchFamily="18" charset="0"/>
              </a:rPr>
              <a:t>розвитку педагогічних працівників</a:t>
            </a:r>
            <a:r>
              <a:rPr lang="uk-UA" altLang="en-US" b="1" dirty="0" smtClean="0">
                <a:latin typeface="Times New Roman" panose="02020603050405020304" pitchFamily="18" charset="0"/>
              </a:rPr>
              <a:t>»</a:t>
            </a:r>
          </a:p>
          <a:p>
            <a:pPr algn="r"/>
            <a:r>
              <a:rPr lang="uk-UA" b="1" i="1" dirty="0" smtClean="0">
                <a:latin typeface="Times New Roman" panose="02020603050405020304" pitchFamily="18" charset="0"/>
              </a:rPr>
              <a:t>ВОВНЕНКО Лідія Єгорівна</a:t>
            </a:r>
          </a:p>
          <a:p>
            <a:pPr algn="r"/>
            <a:r>
              <a:rPr lang="uk-UA" b="1" i="1" dirty="0" smtClean="0">
                <a:latin typeface="Times New Roman" panose="02020603050405020304" pitchFamily="18" charset="0"/>
              </a:rPr>
              <a:t>НІКОВА Галина Іванівна</a:t>
            </a:r>
            <a:endParaRPr lang="uk-UA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68E79-639C-41B3-BC05-90AD3886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1875" cy="9874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📚</a:t>
            </a:r>
            <a:r>
              <a:rPr lang="ru-RU" dirty="0"/>
              <a:t> 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освітні програми з математики (5–9 класи,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2025/2026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F1629ACD-3224-4E6D-B661-A516E52D3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46378"/>
              </p:ext>
            </p:extLst>
          </p:nvPr>
        </p:nvGraphicFramePr>
        <p:xfrm>
          <a:off x="242887" y="1352550"/>
          <a:ext cx="11444288" cy="484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1072">
                  <a:extLst>
                    <a:ext uri="{9D8B030D-6E8A-4147-A177-3AD203B41FA5}">
                      <a16:colId xmlns:a16="http://schemas.microsoft.com/office/drawing/2014/main" val="2723805784"/>
                    </a:ext>
                  </a:extLst>
                </a:gridCol>
                <a:gridCol w="2861072">
                  <a:extLst>
                    <a:ext uri="{9D8B030D-6E8A-4147-A177-3AD203B41FA5}">
                      <a16:colId xmlns:a16="http://schemas.microsoft.com/office/drawing/2014/main" val="900194450"/>
                    </a:ext>
                  </a:extLst>
                </a:gridCol>
                <a:gridCol w="2861072">
                  <a:extLst>
                    <a:ext uri="{9D8B030D-6E8A-4147-A177-3AD203B41FA5}">
                      <a16:colId xmlns:a16="http://schemas.microsoft.com/office/drawing/2014/main" val="2000025652"/>
                    </a:ext>
                  </a:extLst>
                </a:gridCol>
                <a:gridCol w="2861072">
                  <a:extLst>
                    <a:ext uri="{9D8B030D-6E8A-4147-A177-3AD203B41FA5}">
                      <a16:colId xmlns:a16="http://schemas.microsoft.com/office/drawing/2014/main" val="2133862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 програма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Нормативний документ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Навчальне навантаження (год/тиждень)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5–6 класи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Типова освітня програма з математики для 5–9 класів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Наказ МОН від 19.02.2021 (редакція від 09.08.2024 №1120)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Мінімум — 4 год</a:t>
                      </a:r>
                    </a:p>
                    <a:p>
                      <a:r>
                        <a:rPr lang="uk-UA" noProof="0"/>
                        <a:t>Максимум — 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8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7-8 класи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Типова освітня програма з математики для 5–9 класів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Наказ МОН від 19.02.2021 (редакція від 09.08.2024 №1120)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Мінімум — 4 год Рекомендовано — 5 год</a:t>
                      </a:r>
                    </a:p>
                    <a:p>
                      <a:r>
                        <a:rPr lang="uk-UA" noProof="0"/>
                        <a:t>Максимум — 6 год (розподіл між алгеброю та геометрією або інтегрований курс «Математика. 7–9 клас»)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15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 клас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Типова освітня програма для закладів ЗЗСО ІІ ступеня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Наказ МОН від 20.04.2018 №405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/>
                        <a:t>Алгебра — 2 год</a:t>
                      </a:r>
                    </a:p>
                    <a:p>
                      <a:r>
                        <a:rPr lang="uk-UA" noProof="0" dirty="0"/>
                        <a:t>Геометрія — 2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3128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E998C9-03FB-4EDA-B36A-B9424DBC0E37}"/>
              </a:ext>
            </a:extLst>
          </p:cNvPr>
          <p:cNvSpPr txBox="1"/>
          <p:nvPr/>
        </p:nvSpPr>
        <p:spPr>
          <a:xfrm>
            <a:off x="762000" y="6169709"/>
            <a:ext cx="1084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📌</a:t>
            </a:r>
            <a:r>
              <a:rPr lang="ru-RU" dirty="0"/>
              <a:t> </a:t>
            </a:r>
            <a:r>
              <a:rPr lang="uk-UA" i="1" dirty="0"/>
              <a:t>За умови виділення більшої кількості годин, учитель може адаптувати навчання до потреб класу: зосередитися на складних темах, компенсувати прогалини, посилити практичну складову 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109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54C13-CFDE-4165-86A7-8E8F0DC8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📘</a:t>
            </a:r>
            <a:r>
              <a:rPr lang="ru-RU" dirty="0"/>
              <a:t>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освітня програма з математики (10–11 класи)</a:t>
            </a:r>
          </a:p>
        </p:txBody>
      </p:sp>
      <p:graphicFrame>
        <p:nvGraphicFramePr>
          <p:cNvPr id="6" name="Таблиця 6">
            <a:extLst>
              <a:ext uri="{FF2B5EF4-FFF2-40B4-BE49-F238E27FC236}">
                <a16:creationId xmlns:a16="http://schemas.microsoft.com/office/drawing/2014/main" id="{CBF2FDD2-5E05-4A1A-852D-5FEA10D5761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1000982"/>
              </p:ext>
            </p:extLst>
          </p:nvPr>
        </p:nvGraphicFramePr>
        <p:xfrm>
          <a:off x="342900" y="1901824"/>
          <a:ext cx="5676900" cy="4555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9768615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914884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903255308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753005584"/>
                    </a:ext>
                  </a:extLst>
                </a:gridCol>
              </a:tblGrid>
              <a:tr h="1080558">
                <a:tc>
                  <a:txBody>
                    <a:bodyPr/>
                    <a:lstStyle/>
                    <a:p>
                      <a:r>
                        <a:rPr lang="uk-UA" dirty="0"/>
                        <a:t>Рівень навчання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Предмети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Навчальне навантаження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Нормативний документ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035455"/>
                  </a:ext>
                </a:extLst>
              </a:tr>
              <a:tr h="1080558">
                <a:tc>
                  <a:txBody>
                    <a:bodyPr/>
                    <a:lstStyle/>
                    <a:p>
                      <a:r>
                        <a:rPr lang="uk-UA" dirty="0"/>
                        <a:t>Стандартний рівень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Алгебра і початки аналізу + Геометрія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3 год/</a:t>
                      </a:r>
                    </a:p>
                    <a:p>
                      <a:r>
                        <a:rPr lang="uk-UA" noProof="0"/>
                        <a:t>тиждень (загалом)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Наказ МОН від 20.04.2018 №408 (редакція від 20.06.2025 №890)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24372"/>
                  </a:ext>
                </a:extLst>
              </a:tr>
              <a:tr h="1080558">
                <a:tc>
                  <a:txBody>
                    <a:bodyPr/>
                    <a:lstStyle/>
                    <a:p>
                      <a:r>
                        <a:rPr lang="uk-UA" dirty="0"/>
                        <a:t>Профільний / Поглиблений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Алгебра і початки аналізу + Геометрія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9 год/</a:t>
                      </a:r>
                    </a:p>
                    <a:p>
                      <a:r>
                        <a:rPr lang="uk-UA" noProof="0"/>
                        <a:t>тиждень (загалом)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/>
                        <a:t>Наказ МОН від 20.04.2018 №408 (редакція від 20.06.2025 №890)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071841"/>
                  </a:ext>
                </a:extLst>
              </a:tr>
            </a:tbl>
          </a:graphicData>
        </a:graphic>
      </p:graphicFrame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E2D56455-9BFB-434C-81B0-BEBD3CDAF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21685"/>
            <a:ext cx="5419725" cy="455527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📝</a:t>
            </a:r>
            <a:r>
              <a:rPr lang="ru-RU" dirty="0"/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подання в навчальному плані</a:t>
            </a:r>
          </a:p>
        </p:txBody>
      </p:sp>
      <p:graphicFrame>
        <p:nvGraphicFramePr>
          <p:cNvPr id="9" name="Таблиця 9">
            <a:extLst>
              <a:ext uri="{FF2B5EF4-FFF2-40B4-BE49-F238E27FC236}">
                <a16:creationId xmlns:a16="http://schemas.microsoft.com/office/drawing/2014/main" id="{C7BB466F-3BC0-4915-A1A7-59FA8AF0A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39353"/>
              </p:ext>
            </p:extLst>
          </p:nvPr>
        </p:nvGraphicFramePr>
        <p:xfrm>
          <a:off x="6553200" y="2621491"/>
          <a:ext cx="51149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837">
                  <a:extLst>
                    <a:ext uri="{9D8B030D-6E8A-4147-A177-3AD203B41FA5}">
                      <a16:colId xmlns:a16="http://schemas.microsoft.com/office/drawing/2014/main" val="1223607902"/>
                    </a:ext>
                  </a:extLst>
                </a:gridCol>
                <a:gridCol w="2605088">
                  <a:extLst>
                    <a:ext uri="{9D8B030D-6E8A-4147-A177-3AD203B41FA5}">
                      <a16:colId xmlns:a16="http://schemas.microsoft.com/office/drawing/2014/main" val="2228534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Формулювання в плані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Пояснення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6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/>
                        <a:t>«Математика (Алгебра і початки аналізу та Геометрія)»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/>
                        <a:t>Чітке розділення предметів у назві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8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/>
                        <a:t>«Математика»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/>
                        <a:t>Уточнення розподілу годин подається в пояснювальній записці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5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>
                          <a:solidFill>
                            <a:srgbClr val="FF0000"/>
                          </a:solidFill>
                        </a:rPr>
                        <a:t>✅</a:t>
                      </a:r>
                      <a:r>
                        <a:rPr lang="uk-UA" noProof="0"/>
                        <a:t> Обидва варіанти прийнятні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Чітке розділення предметів у назві</a:t>
                      </a:r>
                    </a:p>
                    <a:p>
                      <a:r>
                        <a:rPr lang="uk-UA" noProof="0" dirty="0" smtClean="0"/>
                        <a:t>— </a:t>
                      </a:r>
                      <a:r>
                        <a:rPr lang="uk-UA" noProof="0" dirty="0"/>
                        <a:t>більш деталізований та інформативний для учнів і вчителів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96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2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Підручники, посібники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674" y="1825625"/>
            <a:ext cx="976312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конкурсного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гриф «Рекомендовано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на те,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зошитів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необов’язковим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Календарно-тематичне планування навчального матеріалу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3524" y="1690688"/>
            <a:ext cx="9820275" cy="448627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Календарно-тематичний план є основним робочим документом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вчителя.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розробляється педагогом самостійно або спільно з іншими колегами   у довільній, зручної для використання, формі.   Цей документ є творчою роботою вчителя, але він має відповідати:</a:t>
            </a:r>
          </a:p>
          <a:p>
            <a:pPr algn="just"/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 стандартів загальної середньої освіти; </a:t>
            </a:r>
          </a:p>
          <a:p>
            <a:pPr algn="just"/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очікуваним результатам навчально-пізнавальної діяльності учнів згідно з навчальними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групами результатів навчання (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вказувати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 та обсягу освітньої програми закладу освіти (у її межах вчитель самостійно визначає необхідну кількість годин на вивчення кожної теми). 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   </a:t>
            </a:r>
            <a:r>
              <a:rPr lang="uk-UA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інструктивно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-методичних рекомендацій МОН України організаційне забезпечення виконання календарно-тематичного плану здійснюється під час поурочного планування, форму, структуру та спосіб фіксації якого вчитель обирає на власний розсуд.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план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уроку </a:t>
            </a:r>
            <a:r>
              <a:rPr lang="uk-UA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язково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містити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компоненти:</a:t>
            </a:r>
          </a:p>
          <a:p>
            <a:pPr algn="just"/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та мета уроку; </a:t>
            </a:r>
          </a:p>
          <a:p>
            <a:pPr algn="just"/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навчальних завдань та організаційні форми їх опрацювання;</a:t>
            </a:r>
          </a:p>
          <a:p>
            <a:pPr algn="just"/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завдання для різних форм роботи учнів тощо.</a:t>
            </a:r>
          </a:p>
          <a:p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вказання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0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1145253" cy="1325563"/>
          </a:xfrm>
        </p:spPr>
        <p:txBody>
          <a:bodyPr>
            <a:normAutofit/>
          </a:bodyPr>
          <a:lstStyle/>
          <a:p>
            <a:pPr algn="ctr"/>
            <a:r>
              <a:rPr lang="uk-UA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ведення шкільної документації та дотримання єдиного орфографічного режиму  усного та писемного мовлення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0780" y="1536867"/>
            <a:ext cx="9793705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кількості зошитів з математики не змінилися: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зошити;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алгебри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7-9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зошити; з геометрії – один зошит;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алгебри та початків аналізу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зошит; з геометрії 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класи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зошит.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діагностувальних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робіт з математики передбачаються окремі зошити, які зберігаються в навчальному закладі протягом навчального року. В них виконуються контрольні та корекційні роботи: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5-6 класах - 1 зошит для 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діагностувальних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робіт з математики;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7-11 класах - 2 зошити, з них один для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діагностувальних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робіт з алгебри (алгебри та початків аналізу) і один для контрольних робіт з геометрії.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9424D5-1BDC-4B51-AC0F-6EE1FBB4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0"/>
            <a:ext cx="93889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9367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Орфографічний режим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4024" y="1104900"/>
            <a:ext cx="9629775" cy="54197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оформлення таблиць, схем, графіків використовують простий олівець.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кінцевим рядком завдання однієї письмової роботи і початком наступної в зошитах з математики пропускають чотири клітинки для виставляння оцінки та для приміток учителя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записами дати, назви роботи та її виду в зошитах з математики пропускають одну клітинку.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 і цифри рекомендується писати у клітинці зошита похило, кожну цифру, знак і літеру ― записувати в окремій клітинці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заголовків, назв видів робіт, підпису зошита крапку не ставлять.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Дату класної, домашньої роботи з математики у 5-9 класах записують так: у першому рядку дату записують словами, а в другому – вид роботи (класна, домашня). </a:t>
            </a:r>
          </a:p>
          <a:p>
            <a:pPr marL="0" indent="0">
              <a:buNone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Наприклад: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П’яте вересня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Класна робота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BF9281-D334-4182-95E1-53315BE5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79241"/>
            <a:ext cx="1514611" cy="11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Орфографічний режим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349" y="1825624"/>
            <a:ext cx="10515599" cy="4879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Орфографічний режим У 10-11 класах у робочих зошитах – інше оформлення: на березі зазначають дату цифрами: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  <a:defRPr/>
            </a:pP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05.09.24       Класна робота 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зошитах для контрольних робіт в усіх класах записується дата й лише назва теми у межах якої виконується контрольна робота: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Сьоме жовтня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 рівняння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 слід зазначати номери вправ, письмових завдань, вказаних у підручнику.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 абзаців.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Неправильний запис охайно перекреслювати (а не брати у дужки чи витирати гумкою або замальовувати коректором).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06DACC-F87D-474D-B8D0-8D943E1F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421522"/>
            <a:ext cx="1714635" cy="12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4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537" y="15657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зошитів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99" y="753978"/>
            <a:ext cx="10266913" cy="58468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перевірці зошитів оцінюється лише правильність записів, виконання орфографічного режиму. Почерк, охайність та форма запису не є предметом оцінювання.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Зошити з математики, в яких виконуються навчальні класні і домашні роботи, перевіряються: 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5-6-х класах — не рідше ніж один раз на два тижні (з розрахунком, щоб стояла оцінка як мінімум за одну класну і одну домашню роботу, за інші роботи можна ставити позначку «Див.»); 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7—11-х класах — не рідше один раз на місяць (перевіряються найбільш суттєві роботи);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також може перевіряти і оцінювати частину письмової роботи (задачу, вправу, побудову графіка тощо). Оцінку за ведення зошитів з математики виставляємо один раз на місяць, окремою колонкою в журналі та не враховують як поточну до найближчої тематичної.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робочому зошиті учитель робить запис: «зошит» і виставляє оцінку (наприклад Зошит-9)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</a:rPr>
              <a:t>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за зошит не впливає на результати семестрового оцінювання. Вона фіксується в журналі в окремій колонці без дати.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 математичних завдань розпочинають на другій повній клітинці зверху та другій клітинці від поля чи згину сторінки зошита.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E2E701-8CEF-480D-A342-C082F354C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86524"/>
            <a:ext cx="996369" cy="7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дотримання єдиного орфографічного режиму  усного та писемного мовлення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450" y="1825625"/>
            <a:ext cx="10039350" cy="4351338"/>
          </a:xfrm>
        </p:spPr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перший погляд ці вимоги як би не є важливими. Але ми знаємо,  що «з маленького доброго складається добре велике». Всі ці вимоги спрямовані на формування вмінь дотримуватися порядку, дисципліни, охайності, на виховання культури, правильної поведінки, старанності, уважності, організованості.  А це риси сприяють  вихованню, організованої, порядної людини. Яка б не була ситуація, наша задача у своєї педагогічної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 «навчати-виховуючи</a:t>
            </a:r>
            <a:r>
              <a:rPr lang="uk-UA" dirty="0" smtClean="0"/>
              <a:t>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виховувати- навчаючи»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041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 одиниць величини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0425" cy="4667250"/>
          </a:xfrm>
        </p:spPr>
        <p:txBody>
          <a:bodyPr>
            <a:normAutofit fontScale="85000" lnSpcReduction="20000"/>
          </a:bodyPr>
          <a:lstStyle/>
          <a:p>
            <a:r>
              <a:rPr lang="uk-UA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</a:t>
            </a:r>
            <a:r>
              <a:rPr lang="uk-UA" sz="3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uk-UA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 увагу на вимоги до запису найменування одиниць величин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без крапки: 3 мм, 5 см, 7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 м, 12 км;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кг, 9 ц, 10 т; 12 с, 17 хв, 15 год; 15 грн;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крапка ставиться після скороченого найменування грошової одиниці – копійки: 20 к.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швидкості скорочено записують так: 60 м/с (або 60 м за 1 с), 17 км/год (або 17 км за 1 год).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площі: 18 см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31 дм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73 м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Висота цифри 2 біля літери орієнтовно становить 1/2 клітинки.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Назви предметів біля цифри записують за правилами скорочень: 8 д. (8 дерев), 14 гр. (14 грибів), 36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ябл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(36 яблук).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задачі 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азви предметів пишуть повністю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учень прочитав 5 казок.</a:t>
            </a:r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480AC9-DE30-481E-AF3A-83B2ED52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649" y="183557"/>
            <a:ext cx="957373" cy="147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684" y="86143"/>
            <a:ext cx="11293642" cy="571584"/>
          </a:xfrm>
        </p:spPr>
        <p:txBody>
          <a:bodyPr>
            <a:normAutofit/>
          </a:bodyPr>
          <a:lstStyle/>
          <a:p>
            <a:pPr algn="ctr" fontAlgn="base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Нормативно-правове забезпечення 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762" y="1079675"/>
            <a:ext cx="10719564" cy="522728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стандарт  базової середньої освіти, затверджений постановою Кабінету Міністрів України від 30.09.2020 № 898, зі змінами, внесеними згідно з постановою Кабінету Міністрів України від 30.08.2022 № 972; Державний стандарт  базової та повної загальної середньої освіти, затверджений постановою Кабінету Міністрів України від 23.11.2011 № 1392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зі змінами, внесеними згідно з Постановами КМ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07.08.2013 №538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26.02.2020 №143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Накази МОН України:</a:t>
            </a:r>
            <a:endParaRPr lang="uk-UA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оцінювання начальних досягнень учнів у системі загальної середньої освіти» (від 13.04.2011 № 329) для  9-11 класів</a:t>
            </a:r>
          </a:p>
          <a:p>
            <a:pPr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рекомендацій щодо оцінювання результатів навчання» (від 02.08.2024 № 1093) для  5-8 класів</a:t>
            </a:r>
          </a:p>
          <a:p>
            <a:pPr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закладах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стану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15.05.2023 № 563 563 зі змінами, внесеними наказом МОН України від 20.08.2025 №1162);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ділової документації в закладах загальної середньої освіти в електронній  формі» (від 08.08.2022 № 707 );</a:t>
            </a:r>
          </a:p>
          <a:p>
            <a:pPr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внесення змін до типової освітньої програми» (від 09.08.2024 № 1120).5-8 класи НУШ</a:t>
            </a:r>
          </a:p>
          <a:p>
            <a:pPr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внесення змін до типової освітньої програми закладів середньої освіти ІІІ ступеня» (від 20.06.2025 №890). </a:t>
            </a:r>
          </a:p>
          <a:p>
            <a:pPr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Накази МОЗ України: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Санітарного регламенту для закладів загальної середньої освіти» від  25.09.2020  № 2205</a:t>
            </a:r>
            <a:r>
              <a:rPr lang="uk-UA" sz="1800" dirty="0"/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змінами, внесеними наказами від 01.08.2022 №1371та від 10.01.2025 </a:t>
            </a:r>
            <a:r>
              <a:rPr lang="ru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№79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684" y="657727"/>
            <a:ext cx="11438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 </a:t>
            </a: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повну загальну середню освіту» (абзац 3 частини 4 ст. 14)</a:t>
            </a:r>
          </a:p>
        </p:txBody>
      </p:sp>
    </p:spTree>
    <p:extLst>
      <p:ext uri="{BB962C8B-B14F-4D97-AF65-F5344CB8AC3E}">
        <p14:creationId xmlns:p14="http://schemas.microsoft.com/office/powerpoint/2010/main" val="339101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23825"/>
            <a:ext cx="10515600" cy="8921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📝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700" y="1104900"/>
            <a:ext cx="10315575" cy="5629275"/>
          </a:xfrm>
        </p:spPr>
        <p:txBody>
          <a:bodyPr>
            <a:normAutofit lnSpcReduction="10000"/>
          </a:bodyPr>
          <a:lstStyle/>
          <a:p>
            <a:pPr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 звернути увагу на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 України: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Санітарного регламенту для закладів загальної середньої освіти» від  25.09.2020  № 2205</a:t>
            </a:r>
            <a:r>
              <a:rPr lang="uk-UA" sz="2600" dirty="0"/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змінами, внесеними наказами від 01.08.2022 №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1371 та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10.01.2025 </a:t>
            </a:r>
            <a:r>
              <a:rPr lang="ru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санітарний регламент для закладів загальної середньої освіти передбачає, що організація освітнього процесу не повинна призводити до перевантаження учнів та має забезпечувати безпечні, нешкідливі й здорові умови здобуття освіти (пункт 1 розділ 5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Санрегламенту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Санітарні норми визначають не лише загальне тижневе навантаження учнів під час навчальних занять, а й щоденну тривалість виконання завдань для самопідготовки 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позанавчальний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60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📝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домашні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299" y="1825625"/>
            <a:ext cx="10410825" cy="4351338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 воєнного стану обсяг і характер домашніх завдань мають бути адаптовані до специфіки ситуації, враховуючи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ризики, психологічний стан учнів та можливості дистанційного навчання. 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завдань повинен бути актуальним,  мати практичну спрямованість, сприяти розвитку критичного мислення та підтримці емоційного стану.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мають бути адаптовані до умов дистанційного навчання, враховувати технічні можливості та забезпечувати ефективну комунікацію між учнями та вчителями.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5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744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стратегії подолання навчальних втрат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150" y="1515291"/>
            <a:ext cx="9772650" cy="4661672"/>
          </a:xfrm>
        </p:spPr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 наявність в учнівства навчальних втрат, доцільно на початку нового навчального року  збільшити тривалість повторення за попередній навчальний рік та провести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діагностувальні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стратегії подолання навчальних втрат з математики можна дізнатися в онлайн-курсу «Наздоженемо: курс про подолання освітніх втрат з математики»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https://surl.lu/hgnujt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365125"/>
            <a:ext cx="8601074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конкурс «Учитель року-2026»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7524" y="1825625"/>
            <a:ext cx="8296275" cy="4351338"/>
          </a:xfrm>
        </p:spPr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цьому навчальному році у  всеукраїнському конкурсі «Учитель року-2026» є номінація «Математика».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для участі у конкурсі буде відкрита на сайті Міністерства освіти і науки України з 22 вересня 2025р по 13 жовтня 2025р. 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взяти участь у конкурсі «Учитель року-2026».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77F729-11E9-4EC5-BACF-FCCBD12D6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5752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CB554-98F6-4249-A85C-994A4A8F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963" y="205491"/>
            <a:ext cx="10515600" cy="153622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ІНФОРМАТИКИ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2025/2026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</a:t>
            </a:r>
            <a:endParaRPr lang="LID4096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D21C5-E461-4A2A-A207-D72898A8D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758" y="1741714"/>
            <a:ext cx="9910010" cy="51162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5 – 11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2025/2026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закладах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здійснюватиметься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  <a:r>
              <a:rPr lang="ru-RU" sz="2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Типової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 програми 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(наказ МОН України від 19.02.2021 № 235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із змінами (наказ МОН України від 09.08.2024 № 1120 “Про внесення змін до типової освітньої програми для 5-9 класів закладів загальної середньої освіти”)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(5-8 класи)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Типової освітньої програми закладів загальної середньої освіти ІІ ступеня (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20.04.2018 № 405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типової освітньої програми закладів загальної середньої освіти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ступеня»)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класи)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Типової освітньої програми закладів загальної середньої освіти ІІІ ступеня (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20.04.2018 № 408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(із змінами, внесеними наказом МОН України від № 890 від 20 червня 2025 року)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(10-11 класи)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32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4CD2B-F3F2-4F6B-8003-C5FD17C9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10" y="1825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</a:t>
            </a:r>
            <a:endParaRPr lang="LID4096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65CAEF-D243-4CE4-ADA5-F2967A3D8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2974640"/>
            <a:ext cx="3410535" cy="34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425C28-896C-4324-9852-A64C384E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1726092"/>
            <a:ext cx="3429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1DFD2-4C2C-41F5-B074-7D4CAA9A21C2}"/>
              </a:ext>
            </a:extLst>
          </p:cNvPr>
          <p:cNvSpPr txBox="1"/>
          <p:nvPr/>
        </p:nvSpPr>
        <p:spPr>
          <a:xfrm>
            <a:off x="1528010" y="1726091"/>
            <a:ext cx="583531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ІНФОРМАТИЧНА ОСВІТНЯ ГАЛУЗЬ</a:t>
            </a:r>
          </a:p>
          <a:p>
            <a:endParaRPr lang="ru-RU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міжгалузевих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23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5-11 </a:t>
            </a:r>
            <a:r>
              <a:rPr lang="ru-RU" sz="23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буде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 </a:t>
            </a:r>
            <a:r>
              <a:rPr lang="ru-RU" sz="23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навчальними</a:t>
            </a:r>
            <a:r>
              <a:rPr lang="ru-RU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sz="23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модельними</a:t>
            </a:r>
            <a:r>
              <a:rPr lang="ru-RU" sz="23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навчальними</a:t>
            </a:r>
            <a:r>
              <a:rPr lang="ru-RU" sz="23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розміщеними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офіційному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вебсайтах </a:t>
            </a:r>
            <a:r>
              <a:rPr lang="ru-RU" sz="23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3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3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 науки </a:t>
            </a:r>
            <a:r>
              <a:rPr lang="ru-RU" sz="23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3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3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3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«</a:t>
            </a:r>
            <a:r>
              <a:rPr lang="ru-RU" sz="23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3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3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3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3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b="1" i="0" dirty="0" err="1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пропонуються</a:t>
            </a:r>
            <a:r>
              <a:rPr lang="ru-RU" sz="23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0" dirty="0" err="1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3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за основу</a:t>
            </a:r>
            <a:r>
              <a:rPr lang="ru-RU" sz="23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плануванні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67909-94F5-498C-BE04-55342BA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0" y="1825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 НАВЧАЛЬНІ ПРОГРАМИ</a:t>
            </a:r>
            <a:endParaRPr lang="LID4096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80328C-39E8-4BDE-964D-5E392697F382}"/>
              </a:ext>
            </a:extLst>
          </p:cNvPr>
          <p:cNvSpPr/>
          <p:nvPr/>
        </p:nvSpPr>
        <p:spPr>
          <a:xfrm>
            <a:off x="2007605" y="1155268"/>
            <a:ext cx="3980327" cy="1846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КЛАС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9C45B84-BB38-4D0C-B1E7-393EC3FA1449}"/>
              </a:ext>
            </a:extLst>
          </p:cNvPr>
          <p:cNvSpPr/>
          <p:nvPr/>
        </p:nvSpPr>
        <p:spPr>
          <a:xfrm>
            <a:off x="2115673" y="4210690"/>
            <a:ext cx="3980327" cy="7799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5-6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 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Морзе Н.В., Барна О.В.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F0F1B3-D8A9-478D-BC50-B6FABBDCC147}"/>
              </a:ext>
            </a:extLst>
          </p:cNvPr>
          <p:cNvSpPr/>
          <p:nvPr/>
        </p:nvSpPr>
        <p:spPr>
          <a:xfrm>
            <a:off x="6813175" y="1543144"/>
            <a:ext cx="4329953" cy="7799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5-6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 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Радченко С.С.,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Боровцова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Є.В.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AAA10E-07F7-456D-8522-83B3EF567A31}"/>
              </a:ext>
            </a:extLst>
          </p:cNvPr>
          <p:cNvSpPr/>
          <p:nvPr/>
        </p:nvSpPr>
        <p:spPr>
          <a:xfrm>
            <a:off x="6813174" y="2609157"/>
            <a:ext cx="4329953" cy="10629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5-6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Ривкінд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Й.Я., Лисенко Т.І., </a:t>
            </a:r>
          </a:p>
          <a:p>
            <a:pPr algn="ctr"/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Чернікова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Л.А.,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Шакотько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В.В.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585EF6E-F670-44EF-9AA0-D29CA68E5601}"/>
              </a:ext>
            </a:extLst>
          </p:cNvPr>
          <p:cNvSpPr/>
          <p:nvPr/>
        </p:nvSpPr>
        <p:spPr>
          <a:xfrm>
            <a:off x="6879674" y="4989386"/>
            <a:ext cx="4329954" cy="7799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5-6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 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Козак Л. З.,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Ворожбит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А. В.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D74B186-1881-43AF-971D-94BE0EA9658B}"/>
              </a:ext>
            </a:extLst>
          </p:cNvPr>
          <p:cNvSpPr/>
          <p:nvPr/>
        </p:nvSpPr>
        <p:spPr>
          <a:xfrm>
            <a:off x="2115673" y="5156757"/>
            <a:ext cx="3980327" cy="7799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5-6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Пасічник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О.В.,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Чернікова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Л.А.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9390F5A-5B53-47A2-B752-F95DD341A48F}"/>
              </a:ext>
            </a:extLst>
          </p:cNvPr>
          <p:cNvSpPr/>
          <p:nvPr/>
        </p:nvSpPr>
        <p:spPr>
          <a:xfrm>
            <a:off x="6813173" y="3679211"/>
            <a:ext cx="4329954" cy="10629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5-6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Завадський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І.О., Коршунова О.В.,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Лапінський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В.В.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0465" y="2848271"/>
            <a:ext cx="471054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Рекомендовано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Міністерством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науки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 (Наказ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науки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12.07.2021 №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795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67909-94F5-498C-BE04-55342BA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0" y="1825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 НАВЧАЛЬНІ ПРОГРАМИ</a:t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МІЖГАЛУЗЕВІ ІНТЕГРОВАНІ КУРСИ</a:t>
            </a:r>
            <a:endParaRPr lang="LID4096" sz="34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80328C-39E8-4BDE-964D-5E392697F382}"/>
              </a:ext>
            </a:extLst>
          </p:cNvPr>
          <p:cNvSpPr/>
          <p:nvPr/>
        </p:nvSpPr>
        <p:spPr>
          <a:xfrm>
            <a:off x="1784412" y="2565615"/>
            <a:ext cx="4616388" cy="1846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КЛАС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AAA10E-07F7-456D-8522-83B3EF567A31}"/>
              </a:ext>
            </a:extLst>
          </p:cNvPr>
          <p:cNvSpPr/>
          <p:nvPr/>
        </p:nvSpPr>
        <p:spPr>
          <a:xfrm>
            <a:off x="6828533" y="1727642"/>
            <a:ext cx="4925635" cy="22347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</a:p>
          <a:p>
            <a:pPr algn="ctr"/>
            <a:r>
              <a:rPr lang="ru-RU" sz="2200" b="0" i="0" u="none" strike="noStrike" baseline="0" dirty="0">
                <a:solidFill>
                  <a:srgbClr val="0070C0"/>
                </a:solidFill>
                <a:latin typeface="ArialMT"/>
              </a:rPr>
              <a:t>«</a:t>
            </a:r>
            <a:r>
              <a:rPr lang="ru-RU" sz="22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Робототехніка</a:t>
            </a:r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5–6 </a:t>
            </a:r>
            <a:r>
              <a:rPr lang="ru-RU" sz="22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2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 </a:t>
            </a:r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Сокол І.М., Ченцов О.М.</a:t>
            </a:r>
            <a:endParaRPr lang="uk-UA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585EF6E-F670-44EF-9AA0-D29CA68E5601}"/>
              </a:ext>
            </a:extLst>
          </p:cNvPr>
          <p:cNvSpPr/>
          <p:nvPr/>
        </p:nvSpPr>
        <p:spPr>
          <a:xfrm>
            <a:off x="6813173" y="4223657"/>
            <a:ext cx="4925637" cy="20747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</a:t>
            </a:r>
          </a:p>
          <a:p>
            <a:pPr algn="ctr"/>
            <a:r>
              <a:rPr lang="en-US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</a:t>
            </a:r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EM. 5-6 </a:t>
            </a:r>
            <a:r>
              <a:rPr lang="ru-RU" sz="22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міжгалузевий</a:t>
            </a:r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курс)»</a:t>
            </a:r>
          </a:p>
          <a:p>
            <a:pPr algn="ctr"/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авт. </a:t>
            </a:r>
            <a:r>
              <a:rPr lang="ru-RU" sz="22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Бутурліна</a:t>
            </a:r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О.В., </a:t>
            </a:r>
            <a:r>
              <a:rPr lang="ru-RU" sz="22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Артєм’єва</a:t>
            </a:r>
            <a:r>
              <a:rPr lang="ru-RU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О.Є.</a:t>
            </a:r>
            <a:endParaRPr lang="LID4096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67909-94F5-498C-BE04-55342BA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0" y="182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 НАВЧАЛЬНІ ПРОГРАМИ</a:t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УЧНІВ/УЧЕНИЦЬ З ОСОБЛИВИМИ ОСВІТНІМИ ПОТРЕБАМИ</a:t>
            </a:r>
            <a:endParaRPr lang="LID4096" sz="27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80328C-39E8-4BDE-964D-5E392697F382}"/>
              </a:ext>
            </a:extLst>
          </p:cNvPr>
          <p:cNvSpPr/>
          <p:nvPr/>
        </p:nvSpPr>
        <p:spPr>
          <a:xfrm>
            <a:off x="1518706" y="2505634"/>
            <a:ext cx="4925637" cy="2980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КЛАС </a:t>
            </a:r>
          </a:p>
          <a:p>
            <a:pPr algn="ctr" fontAlgn="base"/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ЗЗСО для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AAA10E-07F7-456D-8522-83B3EF567A31}"/>
              </a:ext>
            </a:extLst>
          </p:cNvPr>
          <p:cNvSpPr/>
          <p:nvPr/>
        </p:nvSpPr>
        <p:spPr>
          <a:xfrm>
            <a:off x="6828533" y="1727642"/>
            <a:ext cx="4925635" cy="22347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/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 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Трокай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Т.М., </a:t>
            </a:r>
            <a:r>
              <a:rPr lang="ru-RU" sz="24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Лапін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А. В., Ляшенко В. В.</a:t>
            </a:r>
            <a:endParaRPr lang="ru-RU" sz="24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585EF6E-F670-44EF-9AA0-D29CA68E5601}"/>
              </a:ext>
            </a:extLst>
          </p:cNvPr>
          <p:cNvSpPr/>
          <p:nvPr/>
        </p:nvSpPr>
        <p:spPr>
          <a:xfrm>
            <a:off x="6813173" y="4223657"/>
            <a:ext cx="4925637" cy="20747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</a:t>
            </a:r>
          </a:p>
          <a:p>
            <a:pPr algn="ctr"/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авт. </a:t>
            </a:r>
            <a:r>
              <a:rPr lang="ru-RU" sz="24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Кликова</a:t>
            </a:r>
            <a:r>
              <a:rPr lang="ru-RU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С. О.</a:t>
            </a:r>
            <a:endParaRPr lang="LID4096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67909-94F5-498C-BE04-55342BA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0" y="1825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 НАВЧАЛЬНІ ПРОГРАМИ</a:t>
            </a:r>
            <a:endParaRPr lang="LID4096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80328C-39E8-4BDE-964D-5E392697F382}"/>
              </a:ext>
            </a:extLst>
          </p:cNvPr>
          <p:cNvSpPr/>
          <p:nvPr/>
        </p:nvSpPr>
        <p:spPr>
          <a:xfrm>
            <a:off x="2115671" y="1453496"/>
            <a:ext cx="3980327" cy="1846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7 - 8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9C45B84-BB38-4D0C-B1E7-393EC3FA1449}"/>
              </a:ext>
            </a:extLst>
          </p:cNvPr>
          <p:cNvSpPr/>
          <p:nvPr/>
        </p:nvSpPr>
        <p:spPr>
          <a:xfrm>
            <a:off x="2115671" y="3809499"/>
            <a:ext cx="3980327" cy="7799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7-9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 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Морзе Н.В., Барна О.В.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F0F1B3-D8A9-478D-BC50-B6FABBDCC147}"/>
              </a:ext>
            </a:extLst>
          </p:cNvPr>
          <p:cNvSpPr/>
          <p:nvPr/>
        </p:nvSpPr>
        <p:spPr>
          <a:xfrm>
            <a:off x="6813175" y="1543144"/>
            <a:ext cx="4329953" cy="10629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7-9 клас</a:t>
            </a:r>
          </a:p>
          <a:p>
            <a:pPr algn="ctr"/>
            <a:r>
              <a:rPr lang="ru-RU" sz="1800" b="1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авт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Пасічник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О. В., Козак Л. З.,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Ворожбит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А. В.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AAA10E-07F7-456D-8522-83B3EF567A31}"/>
              </a:ext>
            </a:extLst>
          </p:cNvPr>
          <p:cNvSpPr/>
          <p:nvPr/>
        </p:nvSpPr>
        <p:spPr>
          <a:xfrm>
            <a:off x="6813174" y="2753410"/>
            <a:ext cx="4329953" cy="10629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7-9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авт.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Ривкінд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Й.Я., Лисенко Т.І., </a:t>
            </a:r>
          </a:p>
          <a:p>
            <a:pPr algn="ctr"/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Чернікова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Л.А.,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Шакотько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В.В.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585EF6E-F670-44EF-9AA0-D29CA68E5601}"/>
              </a:ext>
            </a:extLst>
          </p:cNvPr>
          <p:cNvSpPr/>
          <p:nvPr/>
        </p:nvSpPr>
        <p:spPr>
          <a:xfrm>
            <a:off x="6813173" y="3958198"/>
            <a:ext cx="4329954" cy="10629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7-9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авт. 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Громко Г.Ю., Шевчук П.Г,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Ковбаса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В.М.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D74B186-1881-43AF-971D-94BE0EA9658B}"/>
              </a:ext>
            </a:extLst>
          </p:cNvPr>
          <p:cNvSpPr/>
          <p:nvPr/>
        </p:nvSpPr>
        <p:spPr>
          <a:xfrm>
            <a:off x="2115671" y="4896679"/>
            <a:ext cx="3980327" cy="13255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7-9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авт. 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Бондаренко О.О.,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Ластовецький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В.В., </a:t>
            </a:r>
            <a:r>
              <a:rPr lang="ru-RU" sz="1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Пилипчук</a:t>
            </a:r>
            <a:endParaRPr lang="ru-RU" sz="18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/>
            </a:endParaRPr>
          </a:p>
          <a:p>
            <a:pPr algn="ctr"/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/>
              </a:rPr>
              <a:t>О.П., Шестопалов Є.А.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9390F5A-5B53-47A2-B752-F95DD341A48F}"/>
              </a:ext>
            </a:extLst>
          </p:cNvPr>
          <p:cNvSpPr/>
          <p:nvPr/>
        </p:nvSpPr>
        <p:spPr>
          <a:xfrm>
            <a:off x="6813173" y="5159285"/>
            <a:ext cx="4329954" cy="10629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7-9 клас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авт.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Завадський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І.О., Коршунова О.В.,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Лапінський</a:t>
            </a: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В.В.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BB46E-F7AE-48ED-8EDC-7026C863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Нормативно-правове забезпечення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46ECB113-3A03-42B6-9077-A82265837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826034"/>
              </p:ext>
            </p:extLst>
          </p:nvPr>
        </p:nvGraphicFramePr>
        <p:xfrm>
          <a:off x="838200" y="1720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32A77E-44CF-41DD-AD45-64A71D331F9E}"/>
              </a:ext>
            </a:extLst>
          </p:cNvPr>
          <p:cNvSpPr txBox="1"/>
          <p:nvPr/>
        </p:nvSpPr>
        <p:spPr>
          <a:xfrm>
            <a:off x="2047874" y="1325890"/>
            <a:ext cx="795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Листи МОН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</a:t>
            </a:r>
          </a:p>
        </p:txBody>
      </p:sp>
    </p:spTree>
    <p:extLst>
      <p:ext uri="{BB962C8B-B14F-4D97-AF65-F5344CB8AC3E}">
        <p14:creationId xmlns:p14="http://schemas.microsoft.com/office/powerpoint/2010/main" val="3756738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67909-94F5-498C-BE04-55342BA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0" y="182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 НАВЧАЛЬНІ ПРОГРАМИ</a:t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УЧНІВ/УЧЕНИЦЬ З ОСОБЛИВИМИ ОСВІТНІМИ ПОТРЕБАМИ</a:t>
            </a:r>
            <a:endParaRPr lang="LID4096" sz="27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80328C-39E8-4BDE-964D-5E392697F382}"/>
              </a:ext>
            </a:extLst>
          </p:cNvPr>
          <p:cNvSpPr/>
          <p:nvPr/>
        </p:nvSpPr>
        <p:spPr>
          <a:xfrm>
            <a:off x="1555373" y="1610163"/>
            <a:ext cx="4925637" cy="2980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       КЛАС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ЗЗСО для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AAA10E-07F7-456D-8522-83B3EF567A31}"/>
              </a:ext>
            </a:extLst>
          </p:cNvPr>
          <p:cNvSpPr/>
          <p:nvPr/>
        </p:nvSpPr>
        <p:spPr>
          <a:xfrm>
            <a:off x="6947170" y="1983166"/>
            <a:ext cx="4925635" cy="22347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7-11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/>
            <a:endParaRPr lang="ru-RU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/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авт. </a:t>
            </a:r>
            <a:r>
              <a:rPr lang="ru-RU" sz="24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Трокай</a:t>
            </a:r>
            <a:r>
              <a:rPr lang="ru-RU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Т.М., </a:t>
            </a:r>
            <a:r>
              <a:rPr lang="ru-RU" sz="24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Тороп</a:t>
            </a:r>
            <a:r>
              <a:rPr lang="ru-RU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К.С.</a:t>
            </a:r>
            <a:endParaRPr lang="ru-RU" sz="24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4817" y="4857271"/>
            <a:ext cx="9937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У 8-х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класах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продовжується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модельними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обраними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попередньому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навчальному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році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вибір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проводиться на цикл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(7–9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і не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передбачає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модельної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завершення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базового циклу.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242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67909-94F5-498C-BE04-55342BA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0" y="1825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 НАВЧАЛЬНІ ПРОГРАМИ</a:t>
            </a:r>
            <a:endParaRPr lang="LID4096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80328C-39E8-4BDE-964D-5E392697F382}"/>
              </a:ext>
            </a:extLst>
          </p:cNvPr>
          <p:cNvSpPr/>
          <p:nvPr/>
        </p:nvSpPr>
        <p:spPr>
          <a:xfrm>
            <a:off x="1672984" y="1117600"/>
            <a:ext cx="4669757" cy="2502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F0F1B3-D8A9-478D-BC50-B6FABBDCC147}"/>
              </a:ext>
            </a:extLst>
          </p:cNvPr>
          <p:cNvSpPr/>
          <p:nvPr/>
        </p:nvSpPr>
        <p:spPr>
          <a:xfrm>
            <a:off x="6473371" y="1117600"/>
            <a:ext cx="4669757" cy="10629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Інформатика</a:t>
            </a:r>
            <a:r>
              <a:rPr lang="ru-RU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5-9 </a:t>
            </a:r>
            <a:r>
              <a:rPr lang="ru-RU" sz="18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класів</a:t>
            </a:r>
            <a:endParaRPr lang="ru-RU" sz="1800" b="1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для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загальноосвітніх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навчальних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закладів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затверджена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2017 р.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AAA10E-07F7-456D-8522-83B3EF567A31}"/>
              </a:ext>
            </a:extLst>
          </p:cNvPr>
          <p:cNvSpPr/>
          <p:nvPr/>
        </p:nvSpPr>
        <p:spPr>
          <a:xfrm>
            <a:off x="6473369" y="2294698"/>
            <a:ext cx="4669757" cy="13255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Інформатика</a:t>
            </a:r>
            <a:r>
              <a:rPr lang="ru-RU" sz="1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8-9 </a:t>
            </a:r>
            <a:r>
              <a:rPr lang="ru-RU" sz="18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класів</a:t>
            </a:r>
            <a:endParaRPr lang="ru-RU" sz="1800" b="1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для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загальноосвітніх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навчальних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закладів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з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поглибленим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вивченням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інформатики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lang="ru-RU" sz="1800" b="1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затверджена</a:t>
            </a:r>
            <a:r>
              <a:rPr lang="ru-RU" sz="1800" b="1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2016 року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585EF6E-F670-44EF-9AA0-D29CA68E5601}"/>
              </a:ext>
            </a:extLst>
          </p:cNvPr>
          <p:cNvSpPr/>
          <p:nvPr/>
        </p:nvSpPr>
        <p:spPr>
          <a:xfrm>
            <a:off x="6481010" y="3858295"/>
            <a:ext cx="4669758" cy="10629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10-11 клас</a:t>
            </a:r>
          </a:p>
          <a:p>
            <a:pPr algn="ctr"/>
            <a:endParaRPr lang="uk-UA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РІВЕНЬ СТАНДАРТУ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9390F5A-5B53-47A2-B752-F95DD341A48F}"/>
              </a:ext>
            </a:extLst>
          </p:cNvPr>
          <p:cNvSpPr/>
          <p:nvPr/>
        </p:nvSpPr>
        <p:spPr>
          <a:xfrm>
            <a:off x="6473369" y="5071782"/>
            <a:ext cx="4662117" cy="10629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 10-11 клас</a:t>
            </a:r>
          </a:p>
          <a:p>
            <a:pPr algn="ctr"/>
            <a:endParaRPr lang="uk-UA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ПРОФІЛЬНЕ НАВЧАННЯ</a:t>
            </a:r>
            <a:endParaRPr lang="LID409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453133A-FC86-4C7E-8F6B-9C114A7CBF4C}"/>
              </a:ext>
            </a:extLst>
          </p:cNvPr>
          <p:cNvSpPr/>
          <p:nvPr/>
        </p:nvSpPr>
        <p:spPr>
          <a:xfrm>
            <a:off x="1672984" y="3829938"/>
            <a:ext cx="4669757" cy="2182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КЛАСИ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9 клас - Каталог - Каталог файлів - Вивчаємо інформатику">
            <a:extLst>
              <a:ext uri="{FF2B5EF4-FFF2-40B4-BE49-F238E27FC236}">
                <a16:creationId xmlns:a16="http://schemas.microsoft.com/office/drawing/2014/main" id="{43A0B3DA-1DC3-4FC7-B883-92BB663B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29" y="4607851"/>
            <a:ext cx="2233806" cy="273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81434-0610-48AA-A98E-122E450B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829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ЛІТЕРАТУРА</a:t>
            </a:r>
            <a:endParaRPr lang="LID4096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C4D2872-9B17-4279-9186-60959B5D2E2C}"/>
              </a:ext>
            </a:extLst>
          </p:cNvPr>
          <p:cNvGrpSpPr/>
          <p:nvPr/>
        </p:nvGrpSpPr>
        <p:grpSpPr>
          <a:xfrm>
            <a:off x="5186690" y="1073667"/>
            <a:ext cx="2466067" cy="5234896"/>
            <a:chOff x="1476829" y="1325563"/>
            <a:chExt cx="2466067" cy="5234896"/>
          </a:xfrm>
        </p:grpSpPr>
        <p:pic>
          <p:nvPicPr>
            <p:cNvPr id="2050" name="Picture 2" descr="gallery-image">
              <a:extLst>
                <a:ext uri="{FF2B5EF4-FFF2-40B4-BE49-F238E27FC236}">
                  <a16:creationId xmlns:a16="http://schemas.microsoft.com/office/drawing/2014/main" id="{691BCD08-4D09-416A-B598-4F89500A0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955" y="1325563"/>
              <a:ext cx="1734845" cy="2201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Інформатика 7 клас Коршунова О. В.">
              <a:extLst>
                <a:ext uri="{FF2B5EF4-FFF2-40B4-BE49-F238E27FC236}">
                  <a16:creationId xmlns:a16="http://schemas.microsoft.com/office/drawing/2014/main" id="{5B84A34C-6826-4A57-9210-4F9AAA030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051" y="2651126"/>
              <a:ext cx="1734845" cy="2313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Інформатика 7 клас підручник Морзе Н.В. Барна О.В. та інші зд Освіта укр.  (ID#1482211653), ціна: 350 ₴, купити на Prom.ua">
              <a:extLst>
                <a:ext uri="{FF2B5EF4-FFF2-40B4-BE49-F238E27FC236}">
                  <a16:creationId xmlns:a16="http://schemas.microsoft.com/office/drawing/2014/main" id="{AFA67948-CA99-4BE3-B00D-51F240BB1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829" y="4141611"/>
              <a:ext cx="1736414" cy="241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Інформатика 7 клас. Ривкінд Й.Я. | PDF">
            <a:extLst>
              <a:ext uri="{FF2B5EF4-FFF2-40B4-BE49-F238E27FC236}">
                <a16:creationId xmlns:a16="http://schemas.microsoft.com/office/drawing/2014/main" id="{4B6A8A89-B1CD-454A-AC47-39EF8B24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19" y="4578507"/>
            <a:ext cx="1561605" cy="23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упить 5 клас нуш. Інформатика. Підручник. Ривкінд. Генеза від  AlefBet.com.ua">
            <a:extLst>
              <a:ext uri="{FF2B5EF4-FFF2-40B4-BE49-F238E27FC236}">
                <a16:creationId xmlns:a16="http://schemas.microsoft.com/office/drawing/2014/main" id="{66D9D0A4-13D2-4391-936A-71A32759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43" y="1130185"/>
            <a:ext cx="1561605" cy="22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Інформатика» підручник для 5 класу закладів загальної середньої освіти ﻿  Морзе Н. В., Вембер В. П., Барна О. В., Кузьмінська О. Г.">
            <a:extLst>
              <a:ext uri="{FF2B5EF4-FFF2-40B4-BE49-F238E27FC236}">
                <a16:creationId xmlns:a16="http://schemas.microsoft.com/office/drawing/2014/main" id="{30CE8CF4-E7A8-460C-BD67-45FD4E90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47" y="2970016"/>
            <a:ext cx="1561605" cy="23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Інформатика. Підручник для 6 класу - Ривкінд Й. Я. | Видавництво Генеза">
            <a:extLst>
              <a:ext uri="{FF2B5EF4-FFF2-40B4-BE49-F238E27FC236}">
                <a16:creationId xmlns:a16="http://schemas.microsoft.com/office/drawing/2014/main" id="{31CD1C19-4F20-4587-95BF-DA1410F0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99" y="1046948"/>
            <a:ext cx="1486136" cy="22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Інформатика. Підручник. 6 клас Ольга Коршунова, Ігор Завадський – купити  книгу Ольга Коршунова, Ігор Завадський Інформатика. Підручник. 6 клас |  БУДИНОК КНИГИ м.Чернігів та Інтернет-магазин domknygy.org.ua">
            <a:extLst>
              <a:ext uri="{FF2B5EF4-FFF2-40B4-BE49-F238E27FC236}">
                <a16:creationId xmlns:a16="http://schemas.microsoft.com/office/drawing/2014/main" id="{3795415C-C4FD-462F-8301-5C4B6760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69" y="2738821"/>
            <a:ext cx="1724116" cy="21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Інформатика» підручник для 6 класу закладів загальної середньої освіти ﻿  Морзе Н. В., Барна О. В., Вембер В. П.">
            <a:extLst>
              <a:ext uri="{FF2B5EF4-FFF2-40B4-BE49-F238E27FC236}">
                <a16:creationId xmlns:a16="http://schemas.microsoft.com/office/drawing/2014/main" id="{5CF2E000-A716-4C78-BDA3-3C54190B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27" y="4194608"/>
            <a:ext cx="1516715" cy="22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8 клас Ривкінд 2021 - 8 клас - Каталог файлів - Вивчаємо інформатику">
            <a:extLst>
              <a:ext uri="{FF2B5EF4-FFF2-40B4-BE49-F238E27FC236}">
                <a16:creationId xmlns:a16="http://schemas.microsoft.com/office/drawing/2014/main" id="{BE21E10C-D5FA-4598-80D1-6F00F95A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58" y="1039344"/>
            <a:ext cx="2233805" cy="24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8 клас Бондаренко - Каталог - Каталог файлів - Вивчаємо інформатику">
            <a:extLst>
              <a:ext uri="{FF2B5EF4-FFF2-40B4-BE49-F238E27FC236}">
                <a16:creationId xmlns:a16="http://schemas.microsoft.com/office/drawing/2014/main" id="{0BECAB0D-A06F-4EFC-A52F-A240110B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83" y="2970016"/>
            <a:ext cx="23812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Підручник Інформатика 10-11 клас Стандарт Програма 2019 Бондаренко Ранок - фото 1">
            <a:extLst>
              <a:ext uri="{FF2B5EF4-FFF2-40B4-BE49-F238E27FC236}">
                <a16:creationId xmlns:a16="http://schemas.microsoft.com/office/drawing/2014/main" id="{E730D460-0878-478C-B634-D928C2395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165" y="1073667"/>
            <a:ext cx="1734845" cy="24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БЛОГ УЧИТЕЛЯ ІНФОРМАТИКИ Михайленко Валентини Миколаївни : 10 клас  Інформатика">
            <a:extLst>
              <a:ext uri="{FF2B5EF4-FFF2-40B4-BE49-F238E27FC236}">
                <a16:creationId xmlns:a16="http://schemas.microsoft.com/office/drawing/2014/main" id="{B2DBD6B1-67C9-4DF0-BAD5-42D551E3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407" y="3170040"/>
            <a:ext cx="20193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Підручники для 10 класу купити у Дніпрі за найкращими цінами, доставка,  знижки. Продаж оптом та в роздріб">
            <a:extLst>
              <a:ext uri="{FF2B5EF4-FFF2-40B4-BE49-F238E27FC236}">
                <a16:creationId xmlns:a16="http://schemas.microsoft.com/office/drawing/2014/main" id="{212421F3-FFE8-4463-B86C-1EF29ABAE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80" y="4549616"/>
            <a:ext cx="1894115" cy="23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9 клас Ривкінд 2022 - 9 клас - Каталог файлів - Вивчаємо інформатику">
            <a:extLst>
              <a:ext uri="{FF2B5EF4-FFF2-40B4-BE49-F238E27FC236}">
                <a16:creationId xmlns:a16="http://schemas.microsoft.com/office/drawing/2014/main" id="{148AF0E5-2D00-4EA2-91A7-758E72B3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201" y="5099139"/>
            <a:ext cx="1737483" cy="19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D5499-DB9B-4638-BC90-37822A2F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05954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НАВЧАЛЬНОЇ ДІЯЛЬНОСТІ 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ІНФОРМАТИКИ</a:t>
            </a:r>
            <a:endParaRPr lang="LID4096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CC89A-5FEA-41C5-897C-C43545A3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28" y="1059543"/>
            <a:ext cx="10406743" cy="5631543"/>
          </a:xfrm>
        </p:spPr>
        <p:txBody>
          <a:bodyPr>
            <a:normAutofit/>
          </a:bodyPr>
          <a:lstStyle/>
          <a:p>
            <a:pPr algn="just"/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20.02.2002 № 128 </a:t>
            </a:r>
            <a:r>
              <a:rPr lang="ru-RU" sz="16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орядку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 класів на групи під час вивчення окремих навчальних предметів (інтегрованих курсів) у державних, комунальних закладах загальної середньої освіти” (із змінами, внесеними наказом Міністерства освіти і науки України № 899 від 23.06.2025) - під час проведення навчальних занять з інформатики, робототехніки, інтегрованого курсу «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STEM» -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групи з кількістю не менше 8 осіб у кожній.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26.12.2017 № 1669,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зареєстрованим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23.01.2018 за № 100/31552,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безпечних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нешкідливих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травматизму.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п. 5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VIII «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закладах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інструктаж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перед початком кожного практичного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на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«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уроку» –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БЖД»;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анітарний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 для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(наказ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вересня 2020 року № 2205),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аказ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458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23.04.2021 «Про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Типового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комп’ютерного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професійно-технічної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574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29.04.2020 «Про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Типового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кабінетів</a:t>
            </a:r>
            <a:r>
              <a:rPr lang="ru-RU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ru-RU" sz="16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0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LID4096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ПОЧАТКОМ  НОВОГО  НАВЧАЛЬНОГО РОКУ!     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uk-UA" dirty="0"/>
          </a:p>
          <a:p>
            <a:pPr algn="ctr"/>
            <a:endParaRPr lang="uk-UA" dirty="0"/>
          </a:p>
          <a:p>
            <a:pPr marL="0" indent="0" algn="ctr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ШАНОВНІ КОЛЕГИ!!!       </a:t>
            </a:r>
          </a:p>
          <a:p>
            <a:pPr marL="0" indent="0" algn="ctr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БАЖАЄМО ВАМ У НОВОМУ НАВЧАЛЬНОМУ РОЦІ МІЦНОГО ЗДОРОВ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ВІДМІННОГО САМОПОЧУТТЯ, ТВОРЧОГО НАТХНЕННЯ, ДОБРА І МИРУ!!!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42E4E30-3D6B-42D2-B680-A76DB7DDAD80}"/>
              </a:ext>
            </a:extLst>
          </p:cNvPr>
          <p:cNvSpPr txBox="1">
            <a:spLocks/>
          </p:cNvSpPr>
          <p:nvPr/>
        </p:nvSpPr>
        <p:spPr>
          <a:xfrm>
            <a:off x="914400" y="3683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920DC-47C6-44A1-BCCE-976081DA8E3C}"/>
              </a:ext>
            </a:extLst>
          </p:cNvPr>
          <p:cNvSpPr txBox="1"/>
          <p:nvPr/>
        </p:nvSpPr>
        <p:spPr>
          <a:xfrm>
            <a:off x="3800475" y="2752725"/>
            <a:ext cx="3333750" cy="179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7" name="Picture 8" descr="Вітання із початком навчального року та з Днем знань ...">
            <a:extLst>
              <a:ext uri="{FF2B5EF4-FFF2-40B4-BE49-F238E27FC236}">
                <a16:creationId xmlns:a16="http://schemas.microsoft.com/office/drawing/2014/main" id="{92CA78FC-7060-4FB2-9D9D-1E400500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28575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9BB0C-B84A-4BE4-B8C1-989CAE29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🛡</a:t>
            </a:r>
            <a:r>
              <a:rPr lang="ru-RU" dirty="0"/>
              <a:t>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в умовах воєнного стану: ключові положення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F177F1-3AAC-4068-B16A-73CD3970D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📚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база: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B9F8F300-A8D4-4FE4-857E-9CC10A75C4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b="1" dirty="0"/>
              <a:t>Положення про дистанційну форму</a:t>
            </a:r>
            <a:r>
              <a:rPr lang="uk-UA" dirty="0"/>
              <a:t> (наказ МОН №1115 від 08.09.2020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17.06.2025р №865 );</a:t>
            </a:r>
            <a:endParaRPr lang="uk-UA" dirty="0"/>
          </a:p>
          <a:p>
            <a:r>
              <a:rPr lang="uk-UA" b="1" dirty="0" smtClean="0"/>
              <a:t>Методичні рекомендації</a:t>
            </a:r>
            <a:r>
              <a:rPr lang="uk-UA" dirty="0" smtClean="0"/>
              <a:t> щодо окремих питань здобуття освіти в умовах воєнного стану (наказ МОН №563 від 15.05.2023, зі змінами №1162 від 20.08.2025)</a:t>
            </a:r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B9093CEB-E240-41C7-A080-879F17193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🔍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 передбачено: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DAB4AB73-DB3B-4DCE-A7AE-E45A84558E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/>
              <a:t>Форми здобуття освіти:</a:t>
            </a:r>
            <a:r>
              <a:rPr lang="uk-UA" dirty="0"/>
              <a:t> очна, дистанційна, </a:t>
            </a:r>
            <a:r>
              <a:rPr lang="uk-UA" dirty="0" err="1"/>
              <a:t>екстернатна</a:t>
            </a:r>
            <a:r>
              <a:rPr lang="uk-UA" dirty="0"/>
              <a:t>, сімейна</a:t>
            </a:r>
          </a:p>
          <a:p>
            <a:r>
              <a:rPr lang="uk-UA" b="1" dirty="0"/>
              <a:t>Оцінювання та визнання результатів</a:t>
            </a:r>
            <a:r>
              <a:rPr lang="uk-UA" dirty="0"/>
              <a:t>:</a:t>
            </a:r>
          </a:p>
          <a:p>
            <a:pPr lvl="1"/>
            <a:r>
              <a:rPr lang="uk-UA" dirty="0"/>
              <a:t>шкала співвіднесення оцінок інших країн з українською 12-бальною</a:t>
            </a:r>
          </a:p>
          <a:p>
            <a:pPr lvl="1"/>
            <a:r>
              <a:rPr lang="uk-UA" dirty="0"/>
              <a:t>механізми підтвердження навчальних досягнень</a:t>
            </a:r>
          </a:p>
        </p:txBody>
      </p:sp>
    </p:spTree>
    <p:extLst>
      <p:ext uri="{BB962C8B-B14F-4D97-AF65-F5344CB8AC3E}">
        <p14:creationId xmlns:p14="http://schemas.microsoft.com/office/powerpoint/2010/main" val="392467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992F-0EFE-4736-9676-E9C6DD30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🛡</a:t>
            </a:r>
            <a:r>
              <a:rPr lang="ru-RU" dirty="0"/>
              <a:t>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в умовах воєнного стану: ключові положення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6612DA-BC45-4E40-A732-38E03B23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7687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📝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та зарахування: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F39B86-1888-4A34-9FD5-D27966154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8225" y="2505075"/>
            <a:ext cx="4959350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 після повернення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Видача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 про результати навчання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періодів навчання за кордоном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90BDC24-835E-49B9-B97B-6F859CE9D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47687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📎      Корисні посилання: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C501B15-467B-42C8-821A-871CD93BFF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МОН України – нормативні документи </a:t>
            </a:r>
            <a:r>
              <a:rPr lang="en-US" dirty="0">
                <a:hlinkClick r:id="rId2"/>
              </a:rPr>
              <a:t>https://mon.gov.ua/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857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8539"/>
            <a:ext cx="10515600" cy="14426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виїхали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здобувають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закладах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Затверджєна</a:t>
            </a:r>
            <a:r>
              <a:rPr lang="ru-RU" dirty="0" smtClean="0"/>
              <a:t> наказом МОН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18.08.2023 ( у </a:t>
            </a:r>
            <a:r>
              <a:rPr lang="ru-RU" dirty="0" err="1" smtClean="0"/>
              <a:t>редакції</a:t>
            </a:r>
            <a:r>
              <a:rPr lang="ru-RU" dirty="0" smtClean="0"/>
              <a:t> наказу</a:t>
            </a:r>
            <a:r>
              <a:rPr lang="ru-RU" dirty="0"/>
              <a:t> МОН </a:t>
            </a:r>
            <a:r>
              <a:rPr lang="ru-RU" dirty="0" err="1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07.08.2025)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дітей, які  виїхали з України і здобувають освіту за дистанційною, домашньою (сімейною) або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екстернатною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Особливості </a:t>
            </a:r>
            <a:r>
              <a:rPr lang="uk-UA" dirty="0" err="1" smtClean="0"/>
              <a:t>освітньї</a:t>
            </a:r>
            <a:r>
              <a:rPr lang="uk-UA" dirty="0" smtClean="0"/>
              <a:t> програми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9,10,11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тесту,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математики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0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1048B-628E-4A8B-B0D9-CBC0D6C2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781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програми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E6D08166-1F20-47D7-8CAC-C11D549C5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024655"/>
              </p:ext>
            </p:extLst>
          </p:nvPr>
        </p:nvGraphicFramePr>
        <p:xfrm>
          <a:off x="666365" y="1058510"/>
          <a:ext cx="11239885" cy="556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95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4231D-BE35-4C53-8C4D-F49CF848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програми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C911420-158B-49E8-871B-A95C93186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787461"/>
              </p:ext>
            </p:extLst>
          </p:nvPr>
        </p:nvGraphicFramePr>
        <p:xfrm>
          <a:off x="838199" y="1825625"/>
          <a:ext cx="1122997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50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E5938-7CEA-47BA-9CAD-B6B8CC6E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програми</a:t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годин на вивчення математики у 10–11 класах</a:t>
            </a:r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D7E8FBF5-2665-4A15-880A-67F0B5A7E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551836"/>
              </p:ext>
            </p:extLst>
          </p:nvPr>
        </p:nvGraphicFramePr>
        <p:xfrm>
          <a:off x="1362075" y="2076450"/>
          <a:ext cx="10458450" cy="3942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5970">
                  <a:extLst>
                    <a:ext uri="{9D8B030D-6E8A-4147-A177-3AD203B41FA5}">
                      <a16:colId xmlns:a16="http://schemas.microsoft.com/office/drawing/2014/main" val="6955529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206208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980175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531786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09497390"/>
                    </a:ext>
                  </a:extLst>
                </a:gridCol>
              </a:tblGrid>
              <a:tr h="92706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навчання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семестр (год/тиждень)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семестр (год/тиждень)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 (год/тиждень)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50887"/>
                  </a:ext>
                </a:extLst>
              </a:tr>
              <a:tr h="808961"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Стандартний рівень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і початки аналізу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033842"/>
                  </a:ext>
                </a:extLst>
              </a:tr>
              <a:tr h="46868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92891"/>
                  </a:ext>
                </a:extLst>
              </a:tr>
              <a:tr h="1155659"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Поглиблений / Профільний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і початки аналізу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088793"/>
                  </a:ext>
                </a:extLst>
              </a:tr>
              <a:tr h="46868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7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249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22069</TotalTime>
  <Words>2611</Words>
  <Application>Microsoft Office PowerPoint</Application>
  <PresentationFormat>Широкоэкранный</PresentationFormat>
  <Paragraphs>329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ArialMT</vt:lpstr>
      <vt:lpstr>Calibri</vt:lpstr>
      <vt:lpstr>Calibri Light</vt:lpstr>
      <vt:lpstr>Georgia</vt:lpstr>
      <vt:lpstr>Times New Roman</vt:lpstr>
      <vt:lpstr>Wingdings</vt:lpstr>
      <vt:lpstr>Тема Office</vt:lpstr>
      <vt:lpstr>Інструктивно-методична нарада щодо особливостей та  пріоритетних напрямків викладання математики та інформатики у 2025/2026 навчальному році у закладах загальної середньої освіти</vt:lpstr>
      <vt:lpstr>Нормативно-правове забезпечення </vt:lpstr>
      <vt:lpstr>Нормативно-правове забезпечення</vt:lpstr>
      <vt:lpstr>🛡️ Освіта в умовах воєнного стану: ключові положення</vt:lpstr>
      <vt:lpstr>🛡️ Освіта в умовах воєнного стану: ключові положення</vt:lpstr>
      <vt:lpstr>Типова освітня програму для навчання дітей, які виїхали з України  і здобувають освіту одночасно в закладах освіти країни перебування та України  </vt:lpstr>
      <vt:lpstr>Навчальні програми</vt:lpstr>
      <vt:lpstr>Навчальні програми</vt:lpstr>
      <vt:lpstr>Навчальні програми Розподіл годин на вивчення математики у 10–11 класах</vt:lpstr>
      <vt:lpstr>📚 Типові освітні програми з математики (5–9 класи, 2025/2026 н.р.)</vt:lpstr>
      <vt:lpstr>📘 Типова освітня програма з математики (10–11 класи)</vt:lpstr>
      <vt:lpstr>Підручники, посібники </vt:lpstr>
      <vt:lpstr>Календарно-тематичне планування навчального матеріалу</vt:lpstr>
      <vt:lpstr>Вимоги до ведення шкільної документації та дотримання єдиного орфографічного режиму  усного та писемного мовлення</vt:lpstr>
      <vt:lpstr>Орфографічний режим</vt:lpstr>
      <vt:lpstr>Орфографічний режим</vt:lpstr>
      <vt:lpstr>Перевірка зошитів</vt:lpstr>
      <vt:lpstr>Вимоги дотримання єдиного орфографічного режиму  усного та писемного мовлення</vt:lpstr>
      <vt:lpstr>Найменування одиниць величини</vt:lpstr>
      <vt:lpstr>📝 Про домашні завдання</vt:lpstr>
      <vt:lpstr>📝 Про домашні завдання</vt:lpstr>
      <vt:lpstr>Про стратегії подолання навчальних втрат</vt:lpstr>
      <vt:lpstr>Всеукраїнський конкурс «Учитель року-2026»</vt:lpstr>
      <vt:lpstr>ВИКЛАДАННЯ ІНФОРМАТИКИ  У 2025/2026 НАВЧАЛЬНОМУ РОЦІ</vt:lpstr>
      <vt:lpstr>ОСВІТНІ ПРОГРАМИ</vt:lpstr>
      <vt:lpstr>МОДЕЛЬНІ НАВЧАЛЬНІ ПРОГРАМИ</vt:lpstr>
      <vt:lpstr>МОДЕЛЬНІ НАВЧАЛЬНІ ПРОГРАМИ МІЖГАЛУЗЕВІ ІНТЕГРОВАНІ КУРСИ</vt:lpstr>
      <vt:lpstr>МОДЕЛЬНІ НАВЧАЛЬНІ ПРОГРАМИ ДЛЯ УЧНІВ/УЧЕНИЦЬ З ОСОБЛИВИМИ ОСВІТНІМИ ПОТРЕБАМИ</vt:lpstr>
      <vt:lpstr>МОДЕЛЬНІ НАВЧАЛЬНІ ПРОГРАМИ</vt:lpstr>
      <vt:lpstr>МОДЕЛЬНІ НАВЧАЛЬНІ ПРОГРАМИ ДЛЯ УЧНІВ/УЧЕНИЦЬ З ОСОБЛИВИМИ ОСВІТНІМИ ПОТРЕБАМИ</vt:lpstr>
      <vt:lpstr>МОДЕЛЬНІ НАВЧАЛЬНІ ПРОГРАМИ</vt:lpstr>
      <vt:lpstr>НАВЧАЛЬНА ЛІТЕРАТУРА</vt:lpstr>
      <vt:lpstr>ОРГАНІЗАЦІЯ НАВЧАЛЬНОЇ ДІЯЛЬНОСТІ  НА УРОКАХ ІНФОРМАТИКИ</vt:lpstr>
      <vt:lpstr>З ПОЧАТКОМ  НОВОГО  НАВЧАЛЬНОГО РОКУ!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315</cp:revision>
  <dcterms:created xsi:type="dcterms:W3CDTF">2021-07-20T13:09:20Z</dcterms:created>
  <dcterms:modified xsi:type="dcterms:W3CDTF">2025-09-04T10:18:58Z</dcterms:modified>
</cp:coreProperties>
</file>