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</p:sldIdLst>
  <p:sldSz cx="18288000" cy="10287000"/>
  <p:notesSz cx="6858000" cy="9144000"/>
  <p:embeddedFontLst>
    <p:embeddedFont>
      <p:font typeface="Children One" charset="1" panose="00000000000000000000"/>
      <p:regular r:id="rId27"/>
    </p:embeddedFont>
    <p:embeddedFont>
      <p:font typeface="Comic Relief" charset="1" panose="030F0702030302020204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fonts/font27.fntdata" Type="http://schemas.openxmlformats.org/officeDocument/2006/relationships/font"/><Relationship Id="rId28" Target="fonts/font28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6.gif" Type="http://schemas.openxmlformats.org/officeDocument/2006/relationships/image"/><Relationship Id="rId2" Target="../media/image1.jpeg" Type="http://schemas.openxmlformats.org/officeDocument/2006/relationships/image"/><Relationship Id="rId3" Target="../media/image49.png" Type="http://schemas.openxmlformats.org/officeDocument/2006/relationships/image"/><Relationship Id="rId4" Target="../media/image27.png" Type="http://schemas.openxmlformats.org/officeDocument/2006/relationships/image"/><Relationship Id="rId5" Target="../media/image28.svg" Type="http://schemas.openxmlformats.org/officeDocument/2006/relationships/image"/><Relationship Id="rId6" Target="../media/image44.png" Type="http://schemas.openxmlformats.org/officeDocument/2006/relationships/image"/><Relationship Id="rId7" Target="../media/image45.svg" Type="http://schemas.openxmlformats.org/officeDocument/2006/relationships/image"/><Relationship Id="rId8" Target="../media/image46.png" Type="http://schemas.openxmlformats.org/officeDocument/2006/relationships/image"/><Relationship Id="rId9" Target="../media/image47.sv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50.png" Type="http://schemas.openxmlformats.org/officeDocument/2006/relationships/image"/><Relationship Id="rId4" Target="../media/image51.svg" Type="http://schemas.openxmlformats.org/officeDocument/2006/relationships/image"/><Relationship Id="rId5" Target="../media/image52.png" Type="http://schemas.openxmlformats.org/officeDocument/2006/relationships/image"/><Relationship Id="rId6" Target="../media/image53.svg" Type="http://schemas.openxmlformats.org/officeDocument/2006/relationships/image"/><Relationship Id="rId7" Target="https://www.canva.com/design/DAGhEuAxrwE/suaMp48ZDm1knTOQ2_ZI8w/edit?utm_content=DAGhEuAxrwE&amp;utm_campaign=designshare&amp;utm_medium=link2&amp;utm_source=sharebutton" TargetMode="External" Type="http://schemas.openxmlformats.org/officeDocument/2006/relationships/hyperlink"/><Relationship Id="rId8" Target="../media/image54.png" Type="http://schemas.openxmlformats.org/officeDocument/2006/relationships/image"/><Relationship Id="rId9" Target="https://www.canva.com/design/DAGhEuAxrwE/suaMp48ZDm1knTOQ2_ZI8w/edit?utm_content=DAGhEuAxrwE&amp;utm_campaign=designshare&amp;utm_medium=link2&amp;utm_source=sharebutton" TargetMode="External" Type="http://schemas.openxmlformats.org/officeDocument/2006/relationships/hyperlink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55.png" Type="http://schemas.openxmlformats.org/officeDocument/2006/relationships/image"/><Relationship Id="rId4" Target="../media/image56.png" Type="http://schemas.openxmlformats.org/officeDocument/2006/relationships/image"/><Relationship Id="rId5" Target="../media/image44.png" Type="http://schemas.openxmlformats.org/officeDocument/2006/relationships/image"/><Relationship Id="rId6" Target="../media/image45.svg" Type="http://schemas.openxmlformats.org/officeDocument/2006/relationships/image"/><Relationship Id="rId7" Target="../media/image57.png" Type="http://schemas.openxmlformats.org/officeDocument/2006/relationships/image"/><Relationship Id="rId8" Target="../media/image58.svg" Type="http://schemas.openxmlformats.org/officeDocument/2006/relationships/image"/><Relationship Id="rId9" Target="../media/image59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55.png" Type="http://schemas.openxmlformats.org/officeDocument/2006/relationships/image"/><Relationship Id="rId4" Target="../media/image44.png" Type="http://schemas.openxmlformats.org/officeDocument/2006/relationships/image"/><Relationship Id="rId5" Target="../media/image45.svg" Type="http://schemas.openxmlformats.org/officeDocument/2006/relationships/image"/><Relationship Id="rId6" Target="../media/image59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55.png" Type="http://schemas.openxmlformats.org/officeDocument/2006/relationships/image"/><Relationship Id="rId4" Target="../media/image44.png" Type="http://schemas.openxmlformats.org/officeDocument/2006/relationships/image"/><Relationship Id="rId5" Target="../media/image45.svg" Type="http://schemas.openxmlformats.org/officeDocument/2006/relationships/image"/><Relationship Id="rId6" Target="../media/image57.png" Type="http://schemas.openxmlformats.org/officeDocument/2006/relationships/image"/><Relationship Id="rId7" Target="../media/image58.svg" Type="http://schemas.openxmlformats.org/officeDocument/2006/relationships/image"/><Relationship Id="rId8" Target="../media/image59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55.png" Type="http://schemas.openxmlformats.org/officeDocument/2006/relationships/image"/><Relationship Id="rId4" Target="../media/image44.png" Type="http://schemas.openxmlformats.org/officeDocument/2006/relationships/image"/><Relationship Id="rId5" Target="../media/image45.svg" Type="http://schemas.openxmlformats.org/officeDocument/2006/relationships/image"/><Relationship Id="rId6" Target="../media/image57.png" Type="http://schemas.openxmlformats.org/officeDocument/2006/relationships/image"/><Relationship Id="rId7" Target="../media/image58.svg" Type="http://schemas.openxmlformats.org/officeDocument/2006/relationships/image"/><Relationship Id="rId8" Target="../media/image60.png" Type="http://schemas.openxmlformats.org/officeDocument/2006/relationships/image"/><Relationship Id="rId9" Target="https://drive.google.com/file/d/14iTkt46PFTU2MzHP88xcsiXzYpD_AXiy/view?usp=sharing" TargetMode="External" Type="http://schemas.openxmlformats.org/officeDocument/2006/relationships/hyperlink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8.png" Type="http://schemas.openxmlformats.org/officeDocument/2006/relationships/image"/><Relationship Id="rId11" Target="../media/image69.svg" Type="http://schemas.openxmlformats.org/officeDocument/2006/relationships/image"/><Relationship Id="rId12" Target="../media/image70.png" Type="http://schemas.openxmlformats.org/officeDocument/2006/relationships/image"/><Relationship Id="rId2" Target="../media/image1.jpeg" Type="http://schemas.openxmlformats.org/officeDocument/2006/relationships/image"/><Relationship Id="rId3" Target="../media/image61.png" Type="http://schemas.openxmlformats.org/officeDocument/2006/relationships/image"/><Relationship Id="rId4" Target="../media/image62.png" Type="http://schemas.openxmlformats.org/officeDocument/2006/relationships/image"/><Relationship Id="rId5" Target="../media/image63.png" Type="http://schemas.openxmlformats.org/officeDocument/2006/relationships/image"/><Relationship Id="rId6" Target="../media/image64.svg" Type="http://schemas.openxmlformats.org/officeDocument/2006/relationships/image"/><Relationship Id="rId7" Target="../media/image65.png" Type="http://schemas.openxmlformats.org/officeDocument/2006/relationships/image"/><Relationship Id="rId8" Target="../media/image66.svg" Type="http://schemas.openxmlformats.org/officeDocument/2006/relationships/image"/><Relationship Id="rId9" Target="../media/image67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https://docs.google.com/document/d/18P6b6DVmpKpC24-zFDAKvk5nihQ6VGOn/edit?usp=sharing&amp;ouid=110082361310278137980&amp;rtpof=true&amp;sd=true" TargetMode="External" Type="http://schemas.openxmlformats.org/officeDocument/2006/relationships/hyperlink"/><Relationship Id="rId2" Target="../media/image1.jpeg" Type="http://schemas.openxmlformats.org/officeDocument/2006/relationships/image"/><Relationship Id="rId3" Target="../media/image71.png" Type="http://schemas.openxmlformats.org/officeDocument/2006/relationships/image"/><Relationship Id="rId4" Target="../media/image72.svg" Type="http://schemas.openxmlformats.org/officeDocument/2006/relationships/image"/><Relationship Id="rId5" Target="../media/image73.png" Type="http://schemas.openxmlformats.org/officeDocument/2006/relationships/image"/><Relationship Id="rId6" Target="../media/image74.svg" Type="http://schemas.openxmlformats.org/officeDocument/2006/relationships/image"/><Relationship Id="rId7" Target="../media/image75.png" Type="http://schemas.openxmlformats.org/officeDocument/2006/relationships/image"/><Relationship Id="rId8" Target="../media/image76.svg" Type="http://schemas.openxmlformats.org/officeDocument/2006/relationships/image"/><Relationship Id="rId9" Target="../media/image77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https://docs.google.com/document/d/18P6b6DVmpKpC24-zFDAKvk5nihQ6VGOn/edit?usp=sharing&amp;ouid=110082361310278137980&amp;rtpof=true&amp;sd=true" TargetMode="External" Type="http://schemas.openxmlformats.org/officeDocument/2006/relationships/hyperlink"/><Relationship Id="rId2" Target="../media/image1.jpeg" Type="http://schemas.openxmlformats.org/officeDocument/2006/relationships/image"/><Relationship Id="rId3" Target="../media/image71.png" Type="http://schemas.openxmlformats.org/officeDocument/2006/relationships/image"/><Relationship Id="rId4" Target="../media/image72.svg" Type="http://schemas.openxmlformats.org/officeDocument/2006/relationships/image"/><Relationship Id="rId5" Target="../media/image73.png" Type="http://schemas.openxmlformats.org/officeDocument/2006/relationships/image"/><Relationship Id="rId6" Target="../media/image74.svg" Type="http://schemas.openxmlformats.org/officeDocument/2006/relationships/image"/><Relationship Id="rId7" Target="../media/image75.png" Type="http://schemas.openxmlformats.org/officeDocument/2006/relationships/image"/><Relationship Id="rId8" Target="../media/image76.svg" Type="http://schemas.openxmlformats.org/officeDocument/2006/relationships/image"/><Relationship Id="rId9" Target="../media/image78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2.png" Type="http://schemas.openxmlformats.org/officeDocument/2006/relationships/image"/><Relationship Id="rId11" Target="../media/image83.svg" Type="http://schemas.openxmlformats.org/officeDocument/2006/relationships/image"/><Relationship Id="rId12" Target="https://docs.google.com/document/d/1FsZQQFjqZhTWbHB6ygUJ549N6sML4mPC/edit" TargetMode="External" Type="http://schemas.openxmlformats.org/officeDocument/2006/relationships/hyperlink"/><Relationship Id="rId2" Target="../media/image1.jpeg" Type="http://schemas.openxmlformats.org/officeDocument/2006/relationships/image"/><Relationship Id="rId3" Target="../media/image79.png" Type="http://schemas.openxmlformats.org/officeDocument/2006/relationships/image"/><Relationship Id="rId4" Target="../media/image80.png" Type="http://schemas.openxmlformats.org/officeDocument/2006/relationships/image"/><Relationship Id="rId5" Target="../media/image81.svg" Type="http://schemas.openxmlformats.org/officeDocument/2006/relationships/image"/><Relationship Id="rId6" Target="../media/image73.png" Type="http://schemas.openxmlformats.org/officeDocument/2006/relationships/image"/><Relationship Id="rId7" Target="../media/image74.svg" Type="http://schemas.openxmlformats.org/officeDocument/2006/relationships/image"/><Relationship Id="rId8" Target="../media/image63.png" Type="http://schemas.openxmlformats.org/officeDocument/2006/relationships/image"/><Relationship Id="rId9" Target="../media/image64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1.png" Type="http://schemas.openxmlformats.org/officeDocument/2006/relationships/image"/><Relationship Id="rId4" Target="../media/image12.svg" Type="http://schemas.openxmlformats.org/officeDocument/2006/relationships/image"/><Relationship Id="rId5" Target="../media/image13.png" Type="http://schemas.openxmlformats.org/officeDocument/2006/relationships/image"/><Relationship Id="rId6" Target="../media/image14.svg" Type="http://schemas.openxmlformats.org/officeDocument/2006/relationships/image"/><Relationship Id="rId7" Target="../media/image15.png" Type="http://schemas.openxmlformats.org/officeDocument/2006/relationships/image"/><Relationship Id="rId8" Target="../media/image16.gif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7.svg" Type="http://schemas.openxmlformats.org/officeDocument/2006/relationships/image"/><Relationship Id="rId11" Target="../media/image88.png" Type="http://schemas.openxmlformats.org/officeDocument/2006/relationships/image"/><Relationship Id="rId2" Target="../media/image1.jpeg" Type="http://schemas.openxmlformats.org/officeDocument/2006/relationships/image"/><Relationship Id="rId3" Target="../media/image27.png" Type="http://schemas.openxmlformats.org/officeDocument/2006/relationships/image"/><Relationship Id="rId4" Target="../media/image28.svg" Type="http://schemas.openxmlformats.org/officeDocument/2006/relationships/image"/><Relationship Id="rId5" Target="../media/image84.png" Type="http://schemas.openxmlformats.org/officeDocument/2006/relationships/image"/><Relationship Id="rId6" Target="../media/image85.svg" Type="http://schemas.openxmlformats.org/officeDocument/2006/relationships/image"/><Relationship Id="rId7" Target="../media/image32.png" Type="http://schemas.openxmlformats.org/officeDocument/2006/relationships/image"/><Relationship Id="rId8" Target="../media/image33.svg" Type="http://schemas.openxmlformats.org/officeDocument/2006/relationships/image"/><Relationship Id="rId9" Target="../media/image86.pn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9.png" Type="http://schemas.openxmlformats.org/officeDocument/2006/relationships/image"/><Relationship Id="rId11" Target="../media/image30.svg" Type="http://schemas.openxmlformats.org/officeDocument/2006/relationships/image"/><Relationship Id="rId2" Target="../media/image1.jpeg" Type="http://schemas.openxmlformats.org/officeDocument/2006/relationships/image"/><Relationship Id="rId3" Target="../media/image89.png" Type="http://schemas.openxmlformats.org/officeDocument/2006/relationships/image"/><Relationship Id="rId4" Target="../media/image52.png" Type="http://schemas.openxmlformats.org/officeDocument/2006/relationships/image"/><Relationship Id="rId5" Target="../media/image53.svg" Type="http://schemas.openxmlformats.org/officeDocument/2006/relationships/image"/><Relationship Id="rId6" Target="../media/image65.png" Type="http://schemas.openxmlformats.org/officeDocument/2006/relationships/image"/><Relationship Id="rId7" Target="../media/image66.svg" Type="http://schemas.openxmlformats.org/officeDocument/2006/relationships/image"/><Relationship Id="rId8" Target="../media/image90.png" Type="http://schemas.openxmlformats.org/officeDocument/2006/relationships/image"/><Relationship Id="rId9" Target="../media/image91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3.svg" Type="http://schemas.openxmlformats.org/officeDocument/2006/relationships/image"/><Relationship Id="rId11" Target="../media/image24.png" Type="http://schemas.openxmlformats.org/officeDocument/2006/relationships/image"/><Relationship Id="rId12" Target="../media/image25.png" Type="http://schemas.openxmlformats.org/officeDocument/2006/relationships/image"/><Relationship Id="rId13" Target="../media/image26.png" Type="http://schemas.openxmlformats.org/officeDocument/2006/relationships/image"/><Relationship Id="rId2" Target="../media/image1.jpeg" Type="http://schemas.openxmlformats.org/officeDocument/2006/relationships/image"/><Relationship Id="rId3" Target="../media/image17.png" Type="http://schemas.openxmlformats.org/officeDocument/2006/relationships/image"/><Relationship Id="rId4" Target="../media/image18.svg" Type="http://schemas.openxmlformats.org/officeDocument/2006/relationships/image"/><Relationship Id="rId5" Target="../media/image19.png" Type="http://schemas.openxmlformats.org/officeDocument/2006/relationships/image"/><Relationship Id="rId6" Target="../media/image20.svg" Type="http://schemas.openxmlformats.org/officeDocument/2006/relationships/image"/><Relationship Id="rId7" Target="../media/image16.gif" Type="http://schemas.openxmlformats.org/officeDocument/2006/relationships/image"/><Relationship Id="rId8" Target="../media/image21.png" Type="http://schemas.openxmlformats.org/officeDocument/2006/relationships/image"/><Relationship Id="rId9" Target="../media/image22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7.png" Type="http://schemas.openxmlformats.org/officeDocument/2006/relationships/image"/><Relationship Id="rId4" Target="../media/image28.svg" Type="http://schemas.openxmlformats.org/officeDocument/2006/relationships/image"/><Relationship Id="rId5" Target="../media/image29.png" Type="http://schemas.openxmlformats.org/officeDocument/2006/relationships/image"/><Relationship Id="rId6" Target="../media/image30.svg" Type="http://schemas.openxmlformats.org/officeDocument/2006/relationships/image"/><Relationship Id="rId7" Target="../media/image31.png" Type="http://schemas.openxmlformats.org/officeDocument/2006/relationships/image"/><Relationship Id="rId8" Target="../media/image32.png" Type="http://schemas.openxmlformats.org/officeDocument/2006/relationships/image"/><Relationship Id="rId9" Target="../media/image33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9.svg" Type="http://schemas.openxmlformats.org/officeDocument/2006/relationships/image"/><Relationship Id="rId11" Target="../media/image19.png" Type="http://schemas.openxmlformats.org/officeDocument/2006/relationships/image"/><Relationship Id="rId12" Target="../media/image20.svg" Type="http://schemas.openxmlformats.org/officeDocument/2006/relationships/image"/><Relationship Id="rId13" Target="../media/image40.png" Type="http://schemas.openxmlformats.org/officeDocument/2006/relationships/image"/><Relationship Id="rId14" Target="../media/image41.svg" Type="http://schemas.openxmlformats.org/officeDocument/2006/relationships/image"/><Relationship Id="rId15" Target="../media/image42.png" Type="http://schemas.openxmlformats.org/officeDocument/2006/relationships/image"/><Relationship Id="rId16" Target="../media/image43.svg" Type="http://schemas.openxmlformats.org/officeDocument/2006/relationships/image"/><Relationship Id="rId17" Target="../media/image16.gif" Type="http://schemas.openxmlformats.org/officeDocument/2006/relationships/image"/><Relationship Id="rId2" Target="../media/image1.jpeg" Type="http://schemas.openxmlformats.org/officeDocument/2006/relationships/image"/><Relationship Id="rId3" Target="../media/image34.png" Type="http://schemas.openxmlformats.org/officeDocument/2006/relationships/image"/><Relationship Id="rId4" Target="../media/image35.svg" Type="http://schemas.openxmlformats.org/officeDocument/2006/relationships/image"/><Relationship Id="rId5" Target="../media/image36.png" Type="http://schemas.openxmlformats.org/officeDocument/2006/relationships/image"/><Relationship Id="rId6" Target="../media/image37.svg" Type="http://schemas.openxmlformats.org/officeDocument/2006/relationships/image"/><Relationship Id="rId7" Target="../media/image17.png" Type="http://schemas.openxmlformats.org/officeDocument/2006/relationships/image"/><Relationship Id="rId8" Target="../media/image18.svg" Type="http://schemas.openxmlformats.org/officeDocument/2006/relationships/image"/><Relationship Id="rId9" Target="../media/image38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7.png" Type="http://schemas.openxmlformats.org/officeDocument/2006/relationships/image"/><Relationship Id="rId4" Target="../media/image28.svg" Type="http://schemas.openxmlformats.org/officeDocument/2006/relationships/image"/><Relationship Id="rId5" Target="../media/image44.png" Type="http://schemas.openxmlformats.org/officeDocument/2006/relationships/image"/><Relationship Id="rId6" Target="../media/image45.svg" Type="http://schemas.openxmlformats.org/officeDocument/2006/relationships/image"/><Relationship Id="rId7" Target="../media/image46.png" Type="http://schemas.openxmlformats.org/officeDocument/2006/relationships/image"/><Relationship Id="rId8" Target="../media/image47.svg" Type="http://schemas.openxmlformats.org/officeDocument/2006/relationships/image"/><Relationship Id="rId9" Target="../media/image16.gif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1.png" Type="http://schemas.openxmlformats.org/officeDocument/2006/relationships/image"/><Relationship Id="rId4" Target="../media/image12.svg" Type="http://schemas.openxmlformats.org/officeDocument/2006/relationships/image"/><Relationship Id="rId5" Target="../media/image48.png" Type="http://schemas.openxmlformats.org/officeDocument/2006/relationships/image"/><Relationship Id="rId6" Target="../media/image13.png" Type="http://schemas.openxmlformats.org/officeDocument/2006/relationships/image"/><Relationship Id="rId7" Target="../media/image14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7.png" Type="http://schemas.openxmlformats.org/officeDocument/2006/relationships/image"/><Relationship Id="rId4" Target="../media/image28.svg" Type="http://schemas.openxmlformats.org/officeDocument/2006/relationships/image"/><Relationship Id="rId5" Target="../media/image44.png" Type="http://schemas.openxmlformats.org/officeDocument/2006/relationships/image"/><Relationship Id="rId6" Target="../media/image45.svg" Type="http://schemas.openxmlformats.org/officeDocument/2006/relationships/image"/><Relationship Id="rId7" Target="../media/image46.png" Type="http://schemas.openxmlformats.org/officeDocument/2006/relationships/image"/><Relationship Id="rId8" Target="../media/image47.svg" Type="http://schemas.openxmlformats.org/officeDocument/2006/relationships/image"/><Relationship Id="rId9" Target="../media/image16.gif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7.png" Type="http://schemas.openxmlformats.org/officeDocument/2006/relationships/image"/><Relationship Id="rId4" Target="../media/image28.svg" Type="http://schemas.openxmlformats.org/officeDocument/2006/relationships/image"/><Relationship Id="rId5" Target="../media/image44.png" Type="http://schemas.openxmlformats.org/officeDocument/2006/relationships/image"/><Relationship Id="rId6" Target="../media/image45.svg" Type="http://schemas.openxmlformats.org/officeDocument/2006/relationships/image"/><Relationship Id="rId7" Target="../media/image46.png" Type="http://schemas.openxmlformats.org/officeDocument/2006/relationships/image"/><Relationship Id="rId8" Target="../media/image47.svg" Type="http://schemas.openxmlformats.org/officeDocument/2006/relationships/image"/><Relationship Id="rId9" Target="../media/image16.gif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77" r="0" b="-927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495414" y="827711"/>
            <a:ext cx="4436442" cy="4114800"/>
          </a:xfrm>
          <a:custGeom>
            <a:avLst/>
            <a:gdLst/>
            <a:ahLst/>
            <a:cxnLst/>
            <a:rect r="r" b="b" t="t" l="l"/>
            <a:pathLst>
              <a:path h="4114800" w="4436442">
                <a:moveTo>
                  <a:pt x="0" y="0"/>
                </a:moveTo>
                <a:lnTo>
                  <a:pt x="4436442" y="0"/>
                </a:lnTo>
                <a:lnTo>
                  <a:pt x="44364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10703813" y="4510803"/>
            <a:ext cx="7858668" cy="5648418"/>
          </a:xfrm>
          <a:custGeom>
            <a:avLst/>
            <a:gdLst/>
            <a:ahLst/>
            <a:cxnLst/>
            <a:rect r="r" b="b" t="t" l="l"/>
            <a:pathLst>
              <a:path h="5648418" w="7858668">
                <a:moveTo>
                  <a:pt x="7858668" y="0"/>
                </a:moveTo>
                <a:lnTo>
                  <a:pt x="0" y="0"/>
                </a:lnTo>
                <a:lnTo>
                  <a:pt x="0" y="5648418"/>
                </a:lnTo>
                <a:lnTo>
                  <a:pt x="7858668" y="5648418"/>
                </a:lnTo>
                <a:lnTo>
                  <a:pt x="7858668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649578" y="8638113"/>
            <a:ext cx="3356557" cy="1632126"/>
          </a:xfrm>
          <a:custGeom>
            <a:avLst/>
            <a:gdLst/>
            <a:ahLst/>
            <a:cxnLst/>
            <a:rect r="r" b="b" t="t" l="l"/>
            <a:pathLst>
              <a:path h="1632126" w="3356557">
                <a:moveTo>
                  <a:pt x="0" y="0"/>
                </a:moveTo>
                <a:lnTo>
                  <a:pt x="3356556" y="0"/>
                </a:lnTo>
                <a:lnTo>
                  <a:pt x="3356556" y="1632126"/>
                </a:lnTo>
                <a:lnTo>
                  <a:pt x="0" y="16321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281820" y="6019262"/>
            <a:ext cx="7315200" cy="658368"/>
          </a:xfrm>
          <a:custGeom>
            <a:avLst/>
            <a:gdLst/>
            <a:ahLst/>
            <a:cxnLst/>
            <a:rect r="r" b="b" t="t" l="l"/>
            <a:pathLst>
              <a:path h="658368" w="7315200">
                <a:moveTo>
                  <a:pt x="0" y="0"/>
                </a:moveTo>
                <a:lnTo>
                  <a:pt x="7315200" y="0"/>
                </a:lnTo>
                <a:lnTo>
                  <a:pt x="7315200" y="658368"/>
                </a:lnTo>
                <a:lnTo>
                  <a:pt x="0" y="6583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609914" y="2500332"/>
            <a:ext cx="10093899" cy="39447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768"/>
              </a:lnSpc>
            </a:pPr>
            <a:r>
              <a:rPr lang="en-US" sz="4120">
                <a:solidFill>
                  <a:srgbClr val="034093"/>
                </a:solidFill>
                <a:latin typeface="Children One"/>
                <a:ea typeface="Children One"/>
                <a:cs typeface="Children One"/>
                <a:sym typeface="Children One"/>
              </a:rPr>
              <a:t>МАРШРУТНИЙ ЛИСТ   ПІДГОТОВКИ ДО УРОКУ</a:t>
            </a:r>
          </a:p>
          <a:p>
            <a:pPr algn="l">
              <a:lnSpc>
                <a:spcPts val="5768"/>
              </a:lnSpc>
            </a:pPr>
            <a:r>
              <a:rPr lang="en-US" sz="4120">
                <a:solidFill>
                  <a:srgbClr val="034093"/>
                </a:solidFill>
                <a:latin typeface="Children One"/>
                <a:ea typeface="Children One"/>
                <a:cs typeface="Children One"/>
                <a:sym typeface="Children One"/>
              </a:rPr>
              <a:t> УКРАЇНСЬКОЇ МОВИ ТА ЛІТЕРАТУРИ     АБО</a:t>
            </a:r>
          </a:p>
          <a:p>
            <a:pPr algn="ctr">
              <a:lnSpc>
                <a:spcPts val="7168"/>
              </a:lnSpc>
            </a:pPr>
            <a:r>
              <a:rPr lang="en-US" sz="5120">
                <a:solidFill>
                  <a:srgbClr val="034093"/>
                </a:solidFill>
                <a:latin typeface="Children One"/>
                <a:ea typeface="Children One"/>
                <a:cs typeface="Children One"/>
                <a:sym typeface="Children One"/>
              </a:rPr>
              <a:t> ЯК ЗЕКОНОМИТИ ЧАС НА ПЛАНУВАННІ НАВЧАЛЬНИХ ЗАНЯТЬ </a:t>
            </a:r>
          </a:p>
          <a:p>
            <a:pPr algn="l">
              <a:lnSpc>
                <a:spcPts val="5628"/>
              </a:lnSpc>
              <a:spcBef>
                <a:spcPct val="0"/>
              </a:spcBef>
            </a:pPr>
          </a:p>
        </p:txBody>
      </p:sp>
      <p:sp>
        <p:nvSpPr>
          <p:cNvPr name="TextBox 8" id="8"/>
          <p:cNvSpPr txBox="true"/>
          <p:nvPr/>
        </p:nvSpPr>
        <p:spPr>
          <a:xfrm rot="0">
            <a:off x="2803992" y="8552388"/>
            <a:ext cx="6862790" cy="7789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416"/>
              </a:lnSpc>
              <a:spcBef>
                <a:spcPct val="0"/>
              </a:spcBef>
            </a:pPr>
            <a:r>
              <a:rPr lang="en-US" sz="4583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З досвіду Сезько Тетяни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-3811188">
            <a:off x="13967612" y="1197966"/>
            <a:ext cx="1604417" cy="1980762"/>
          </a:xfrm>
          <a:custGeom>
            <a:avLst/>
            <a:gdLst/>
            <a:ahLst/>
            <a:cxnLst/>
            <a:rect r="r" b="b" t="t" l="l"/>
            <a:pathLst>
              <a:path h="1980762" w="1604417">
                <a:moveTo>
                  <a:pt x="0" y="0"/>
                </a:moveTo>
                <a:lnTo>
                  <a:pt x="1604417" y="0"/>
                </a:lnTo>
                <a:lnTo>
                  <a:pt x="1604417" y="1980762"/>
                </a:lnTo>
                <a:lnTo>
                  <a:pt x="0" y="198076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360122" y="132996"/>
            <a:ext cx="18101467" cy="20874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64"/>
              </a:lnSpc>
            </a:pPr>
            <a:r>
              <a:rPr lang="en-US" sz="3617">
                <a:solidFill>
                  <a:srgbClr val="034093"/>
                </a:solidFill>
                <a:latin typeface="Children One"/>
                <a:ea typeface="Children One"/>
                <a:cs typeface="Children One"/>
                <a:sym typeface="Children One"/>
              </a:rPr>
              <a:t>КОМУНАЛЬНА УСТАНОВА  «ОДЕСЬКИЙ ЦЕНТР ПРОФЕСІЙНОГО РОЗВИТКУ ПЕДАГОГІЧНИХ ПРАЦІВНИКІВ»</a:t>
            </a:r>
          </a:p>
          <a:p>
            <a:pPr algn="ctr">
              <a:lnSpc>
                <a:spcPts val="5484"/>
              </a:lnSpc>
            </a:pPr>
            <a:r>
              <a:rPr lang="en-US" sz="3917">
                <a:solidFill>
                  <a:srgbClr val="034093"/>
                </a:solidFill>
                <a:latin typeface="Children One"/>
                <a:ea typeface="Children One"/>
                <a:cs typeface="Children One"/>
                <a:sym typeface="Children One"/>
              </a:rPr>
              <a:t>ОДЕСЬКА ГІМНАЗІЯ № 33 ОДЕСЬКОЇ МІСЬКОЇ РАДИ </a:t>
            </a:r>
          </a:p>
          <a:p>
            <a:pPr algn="l">
              <a:lnSpc>
                <a:spcPts val="6324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77" r="0" b="-927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2228274" y="5696018"/>
            <a:ext cx="6059726" cy="4385727"/>
          </a:xfrm>
          <a:custGeom>
            <a:avLst/>
            <a:gdLst/>
            <a:ahLst/>
            <a:cxnLst/>
            <a:rect r="r" b="b" t="t" l="l"/>
            <a:pathLst>
              <a:path h="4385727" w="6059726">
                <a:moveTo>
                  <a:pt x="0" y="0"/>
                </a:moveTo>
                <a:lnTo>
                  <a:pt x="6059726" y="0"/>
                </a:lnTo>
                <a:lnTo>
                  <a:pt x="6059726" y="4385727"/>
                </a:lnTo>
                <a:lnTo>
                  <a:pt x="0" y="43857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755344" y="4809630"/>
            <a:ext cx="546711" cy="667739"/>
          </a:xfrm>
          <a:custGeom>
            <a:avLst/>
            <a:gdLst/>
            <a:ahLst/>
            <a:cxnLst/>
            <a:rect r="r" b="b" t="t" l="l"/>
            <a:pathLst>
              <a:path h="667739" w="546711">
                <a:moveTo>
                  <a:pt x="0" y="0"/>
                </a:moveTo>
                <a:lnTo>
                  <a:pt x="546712" y="0"/>
                </a:lnTo>
                <a:lnTo>
                  <a:pt x="546712" y="667740"/>
                </a:lnTo>
                <a:lnTo>
                  <a:pt x="0" y="6677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02056" y="6700271"/>
            <a:ext cx="546711" cy="667739"/>
          </a:xfrm>
          <a:custGeom>
            <a:avLst/>
            <a:gdLst/>
            <a:ahLst/>
            <a:cxnLst/>
            <a:rect r="r" b="b" t="t" l="l"/>
            <a:pathLst>
              <a:path h="667739" w="546711">
                <a:moveTo>
                  <a:pt x="0" y="0"/>
                </a:moveTo>
                <a:lnTo>
                  <a:pt x="546711" y="0"/>
                </a:lnTo>
                <a:lnTo>
                  <a:pt x="546711" y="667740"/>
                </a:lnTo>
                <a:lnTo>
                  <a:pt x="0" y="6677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-1001652">
            <a:off x="15982536" y="1202637"/>
            <a:ext cx="2166662" cy="2483281"/>
          </a:xfrm>
          <a:custGeom>
            <a:avLst/>
            <a:gdLst/>
            <a:ahLst/>
            <a:cxnLst/>
            <a:rect r="r" b="b" t="t" l="l"/>
            <a:pathLst>
              <a:path h="2483281" w="2166662">
                <a:moveTo>
                  <a:pt x="2166663" y="0"/>
                </a:moveTo>
                <a:lnTo>
                  <a:pt x="0" y="0"/>
                </a:lnTo>
                <a:lnTo>
                  <a:pt x="0" y="2483281"/>
                </a:lnTo>
                <a:lnTo>
                  <a:pt x="2166663" y="2483281"/>
                </a:lnTo>
                <a:lnTo>
                  <a:pt x="216666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56174" y="8333001"/>
            <a:ext cx="2291763" cy="1850598"/>
          </a:xfrm>
          <a:custGeom>
            <a:avLst/>
            <a:gdLst/>
            <a:ahLst/>
            <a:cxnLst/>
            <a:rect r="r" b="b" t="t" l="l"/>
            <a:pathLst>
              <a:path h="1850598" w="2291763">
                <a:moveTo>
                  <a:pt x="0" y="0"/>
                </a:moveTo>
                <a:lnTo>
                  <a:pt x="2291763" y="0"/>
                </a:lnTo>
                <a:lnTo>
                  <a:pt x="2291763" y="1850598"/>
                </a:lnTo>
                <a:lnTo>
                  <a:pt x="0" y="18505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8" id="8"/>
          <p:cNvPicPr>
            <a:picLocks noChangeAspect="true"/>
          </p:cNvPicPr>
          <p:nvPr/>
        </p:nvPicPr>
        <p:blipFill>
          <a:blip r:embed="rId10"/>
          <a:srcRect l="0" t="0" r="0" b="0"/>
          <a:stretch>
            <a:fillRect/>
          </a:stretch>
        </p:blipFill>
        <p:spPr>
          <a:xfrm flipH="false" flipV="false" rot="0">
            <a:off x="8197111" y="1245563"/>
            <a:ext cx="3712684" cy="2397428"/>
          </a:xfrm>
          <a:prstGeom prst="rect">
            <a:avLst/>
          </a:prstGeom>
        </p:spPr>
      </p:pic>
      <p:sp>
        <p:nvSpPr>
          <p:cNvPr name="TextBox 9" id="9"/>
          <p:cNvSpPr txBox="true"/>
          <p:nvPr/>
        </p:nvSpPr>
        <p:spPr>
          <a:xfrm rot="0">
            <a:off x="264496" y="221843"/>
            <a:ext cx="15407022" cy="24264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9233"/>
              </a:lnSpc>
              <a:spcBef>
                <a:spcPct val="0"/>
              </a:spcBef>
            </a:pPr>
            <a:r>
              <a:rPr lang="en-US" sz="9928">
                <a:solidFill>
                  <a:srgbClr val="034093"/>
                </a:solidFill>
                <a:latin typeface="Children One"/>
                <a:ea typeface="Children One"/>
                <a:cs typeface="Children One"/>
                <a:sym typeface="Children One"/>
              </a:rPr>
              <a:t>ПЕРСОНАЛІЗОВАНИЙ ШАБЛОН. З ЧОГО ПОЧАТИ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561927" y="3840011"/>
            <a:ext cx="15109592" cy="25837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721"/>
              </a:lnSpc>
            </a:pPr>
            <a:r>
              <a:rPr lang="en-US" sz="48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При плануванні    визначаю:</a:t>
            </a:r>
          </a:p>
          <a:p>
            <a:pPr algn="just">
              <a:lnSpc>
                <a:spcPts val="6721"/>
              </a:lnSpc>
            </a:pPr>
            <a:r>
              <a:rPr lang="en-US" sz="48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    Що хочу, щоб учні знали? Чому це важливо?</a:t>
            </a:r>
          </a:p>
          <a:p>
            <a:pPr algn="just">
              <a:lnSpc>
                <a:spcPts val="3501"/>
              </a:lnSpc>
            </a:pPr>
            <a:r>
              <a:rPr lang="en-US" sz="25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·     </a:t>
            </a:r>
          </a:p>
          <a:p>
            <a:pPr algn="just">
              <a:lnSpc>
                <a:spcPts val="3501"/>
              </a:lnSpc>
              <a:spcBef>
                <a:spcPct val="0"/>
              </a:spcBef>
            </a:pPr>
          </a:p>
        </p:txBody>
      </p:sp>
      <p:sp>
        <p:nvSpPr>
          <p:cNvPr name="TextBox 11" id="11"/>
          <p:cNvSpPr txBox="true"/>
          <p:nvPr/>
        </p:nvSpPr>
        <p:spPr>
          <a:xfrm rot="0">
            <a:off x="1468106" y="6614546"/>
            <a:ext cx="8585346" cy="16236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581"/>
              </a:lnSpc>
              <a:spcBef>
                <a:spcPct val="0"/>
              </a:spcBef>
            </a:pPr>
            <a:r>
              <a:rPr lang="en-US" sz="47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47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Якими способами вони дізнаються цю інформацію? 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77" r="0" b="-927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1178562">
            <a:off x="14159246" y="8594265"/>
            <a:ext cx="4050038" cy="1169449"/>
          </a:xfrm>
          <a:custGeom>
            <a:avLst/>
            <a:gdLst/>
            <a:ahLst/>
            <a:cxnLst/>
            <a:rect r="r" b="b" t="t" l="l"/>
            <a:pathLst>
              <a:path h="1169449" w="4050038">
                <a:moveTo>
                  <a:pt x="0" y="0"/>
                </a:moveTo>
                <a:lnTo>
                  <a:pt x="4050038" y="0"/>
                </a:lnTo>
                <a:lnTo>
                  <a:pt x="4050038" y="1169448"/>
                </a:lnTo>
                <a:lnTo>
                  <a:pt x="0" y="116944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4" id="4"/>
          <p:cNvSpPr/>
          <p:nvPr/>
        </p:nvSpPr>
        <p:spPr>
          <a:xfrm flipH="false" flipV="false" rot="3403240">
            <a:off x="-32413" y="7117259"/>
            <a:ext cx="2122226" cy="3209415"/>
          </a:xfrm>
          <a:custGeom>
            <a:avLst/>
            <a:gdLst/>
            <a:ahLst/>
            <a:cxnLst/>
            <a:rect r="r" b="b" t="t" l="l"/>
            <a:pathLst>
              <a:path h="3209415" w="2122226">
                <a:moveTo>
                  <a:pt x="0" y="0"/>
                </a:moveTo>
                <a:lnTo>
                  <a:pt x="2122226" y="0"/>
                </a:lnTo>
                <a:lnTo>
                  <a:pt x="2122226" y="3209415"/>
                </a:lnTo>
                <a:lnTo>
                  <a:pt x="0" y="32094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5" id="5"/>
          <p:cNvSpPr txBox="true"/>
          <p:nvPr/>
        </p:nvSpPr>
        <p:spPr>
          <a:xfrm rot="0">
            <a:off x="0" y="171450"/>
            <a:ext cx="18616024" cy="24310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257"/>
              </a:lnSpc>
              <a:spcBef>
                <a:spcPct val="0"/>
              </a:spcBef>
            </a:pPr>
            <a:r>
              <a:rPr lang="en-US" sz="6728">
                <a:solidFill>
                  <a:srgbClr val="034093"/>
                </a:solidFill>
                <a:latin typeface="Children One"/>
                <a:ea typeface="Children One"/>
                <a:cs typeface="Children One"/>
                <a:sym typeface="Children One"/>
              </a:rPr>
              <a:t>         План уроку має бути універсальним для різних форматів. З цією метою пропоную розпочати з: </a:t>
            </a:r>
            <a:r>
              <a:rPr lang="en-US" sz="6728">
                <a:solidFill>
                  <a:srgbClr val="034093"/>
                </a:solidFill>
                <a:latin typeface="Children One"/>
                <a:ea typeface="Children One"/>
                <a:cs typeface="Children One"/>
                <a:sym typeface="Children One"/>
              </a:rPr>
              <a:t>  1 .</a:t>
            </a:r>
            <a:r>
              <a:rPr lang="en-US" sz="6728" u="sng">
                <a:solidFill>
                  <a:srgbClr val="034093"/>
                </a:solidFill>
                <a:latin typeface="Children One"/>
                <a:ea typeface="Children One"/>
                <a:cs typeface="Children One"/>
                <a:sym typeface="Children One"/>
                <a:hlinkClick r:id="rId7" tooltip="https://www.canva.com/design/DAGhEuAxrwE/suaMp48ZDm1knTOQ2_ZI8w/edit?utm_content=DAGhEuAxrwE&amp;utm_campaign=designshare&amp;utm_medium=link2&amp;utm_source=sharebutton"/>
              </a:rPr>
              <a:t>Структури уроку</a:t>
            </a:r>
            <a:r>
              <a:rPr lang="en-US" sz="6728">
                <a:solidFill>
                  <a:srgbClr val="034093"/>
                </a:solidFill>
                <a:latin typeface="Children One"/>
                <a:ea typeface="Children One"/>
                <a:cs typeface="Children One"/>
                <a:sym typeface="Children One"/>
              </a:rPr>
              <a:t> 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7862955" y="1989807"/>
            <a:ext cx="5779793" cy="8094594"/>
          </a:xfrm>
          <a:custGeom>
            <a:avLst/>
            <a:gdLst/>
            <a:ahLst/>
            <a:cxnLst/>
            <a:rect r="r" b="b" t="t" l="l"/>
            <a:pathLst>
              <a:path h="8094594" w="5779793">
                <a:moveTo>
                  <a:pt x="0" y="0"/>
                </a:moveTo>
                <a:lnTo>
                  <a:pt x="5779793" y="0"/>
                </a:lnTo>
                <a:lnTo>
                  <a:pt x="5779793" y="8094594"/>
                </a:lnTo>
                <a:lnTo>
                  <a:pt x="0" y="809459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-775" r="0" b="-775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5067065" y="10065351"/>
            <a:ext cx="2861953" cy="4242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1119"/>
              </a:lnSpc>
            </a:pPr>
            <a:r>
              <a:rPr lang="en-US" sz="799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        План уроку має бути універсальним для різних форматів. З цією метою пропоную розпочати з:</a:t>
            </a:r>
          </a:p>
          <a:p>
            <a:pPr algn="just">
              <a:lnSpc>
                <a:spcPts val="1119"/>
              </a:lnSpc>
              <a:spcBef>
                <a:spcPct val="0"/>
              </a:spcBef>
            </a:pPr>
            <a:r>
              <a:rPr lang="en-US" sz="799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   1 .</a:t>
            </a:r>
            <a:r>
              <a:rPr lang="en-US" sz="799" u="sng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  <a:hlinkClick r:id="rId9" tooltip="https://www.canva.com/design/DAGhEuAxrwE/suaMp48ZDm1knTOQ2_ZI8w/edit?utm_content=DAGhEuAxrwE&amp;utm_campaign=designshare&amp;utm_medium=link2&amp;utm_source=sharebutton"/>
              </a:rPr>
              <a:t>Структури уроку</a:t>
            </a:r>
            <a:r>
              <a:rPr lang="en-US" sz="799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77" r="0" b="-927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074324" y="8225119"/>
            <a:ext cx="2213676" cy="1887158"/>
          </a:xfrm>
          <a:custGeom>
            <a:avLst/>
            <a:gdLst/>
            <a:ahLst/>
            <a:cxnLst/>
            <a:rect r="r" b="b" t="t" l="l"/>
            <a:pathLst>
              <a:path h="1887158" w="2213676">
                <a:moveTo>
                  <a:pt x="0" y="0"/>
                </a:moveTo>
                <a:lnTo>
                  <a:pt x="2213676" y="0"/>
                </a:lnTo>
                <a:lnTo>
                  <a:pt x="2213676" y="1887159"/>
                </a:lnTo>
                <a:lnTo>
                  <a:pt x="0" y="18871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677932">
            <a:off x="340894" y="475986"/>
            <a:ext cx="3725540" cy="1721510"/>
          </a:xfrm>
          <a:custGeom>
            <a:avLst/>
            <a:gdLst/>
            <a:ahLst/>
            <a:cxnLst/>
            <a:rect r="r" b="b" t="t" l="l"/>
            <a:pathLst>
              <a:path h="1721510" w="3725540">
                <a:moveTo>
                  <a:pt x="0" y="0"/>
                </a:moveTo>
                <a:lnTo>
                  <a:pt x="3725540" y="0"/>
                </a:lnTo>
                <a:lnTo>
                  <a:pt x="3725540" y="1721510"/>
                </a:lnTo>
                <a:lnTo>
                  <a:pt x="0" y="17215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-1001652">
            <a:off x="15810320" y="95100"/>
            <a:ext cx="2166662" cy="2483281"/>
          </a:xfrm>
          <a:custGeom>
            <a:avLst/>
            <a:gdLst/>
            <a:ahLst/>
            <a:cxnLst/>
            <a:rect r="r" b="b" t="t" l="l"/>
            <a:pathLst>
              <a:path h="2483281" w="2166662">
                <a:moveTo>
                  <a:pt x="2166663" y="0"/>
                </a:moveTo>
                <a:lnTo>
                  <a:pt x="0" y="0"/>
                </a:lnTo>
                <a:lnTo>
                  <a:pt x="0" y="2483281"/>
                </a:lnTo>
                <a:lnTo>
                  <a:pt x="2166663" y="2483281"/>
                </a:lnTo>
                <a:lnTo>
                  <a:pt x="2166663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1604791">
            <a:off x="-976251" y="7527146"/>
            <a:ext cx="1952502" cy="2267056"/>
          </a:xfrm>
          <a:custGeom>
            <a:avLst/>
            <a:gdLst/>
            <a:ahLst/>
            <a:cxnLst/>
            <a:rect r="r" b="b" t="t" l="l"/>
            <a:pathLst>
              <a:path h="2267056" w="1952502">
                <a:moveTo>
                  <a:pt x="0" y="0"/>
                </a:moveTo>
                <a:lnTo>
                  <a:pt x="1952502" y="0"/>
                </a:lnTo>
                <a:lnTo>
                  <a:pt x="1952502" y="2267056"/>
                </a:lnTo>
                <a:lnTo>
                  <a:pt x="0" y="226705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7" id="7"/>
          <p:cNvSpPr/>
          <p:nvPr/>
        </p:nvSpPr>
        <p:spPr>
          <a:xfrm flipH="false" flipV="false" rot="0">
            <a:off x="1956143" y="3647051"/>
            <a:ext cx="13543975" cy="5201987"/>
          </a:xfrm>
          <a:custGeom>
            <a:avLst/>
            <a:gdLst/>
            <a:ahLst/>
            <a:cxnLst/>
            <a:rect r="r" b="b" t="t" l="l"/>
            <a:pathLst>
              <a:path h="5201987" w="13543975">
                <a:moveTo>
                  <a:pt x="0" y="0"/>
                </a:moveTo>
                <a:lnTo>
                  <a:pt x="13543975" y="0"/>
                </a:lnTo>
                <a:lnTo>
                  <a:pt x="13543975" y="5201986"/>
                </a:lnTo>
                <a:lnTo>
                  <a:pt x="0" y="520198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-238681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3369668" y="458805"/>
            <a:ext cx="11548663" cy="23399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954"/>
              </a:lnSpc>
              <a:spcBef>
                <a:spcPct val="0"/>
              </a:spcBef>
            </a:pPr>
            <a:r>
              <a:rPr lang="en-US" sz="9628">
                <a:solidFill>
                  <a:srgbClr val="034093"/>
                </a:solidFill>
                <a:latin typeface="Children One"/>
                <a:ea typeface="Children One"/>
                <a:cs typeface="Children One"/>
                <a:sym typeface="Children One"/>
              </a:rPr>
              <a:t>і. організаційно-мотиваційний етап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77" r="0" b="-927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074324" y="8494174"/>
            <a:ext cx="2213676" cy="1887158"/>
          </a:xfrm>
          <a:custGeom>
            <a:avLst/>
            <a:gdLst/>
            <a:ahLst/>
            <a:cxnLst/>
            <a:rect r="r" b="b" t="t" l="l"/>
            <a:pathLst>
              <a:path h="1887158" w="2213676">
                <a:moveTo>
                  <a:pt x="0" y="0"/>
                </a:moveTo>
                <a:lnTo>
                  <a:pt x="2213676" y="0"/>
                </a:lnTo>
                <a:lnTo>
                  <a:pt x="2213676" y="1887158"/>
                </a:lnTo>
                <a:lnTo>
                  <a:pt x="0" y="18871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-1001652">
            <a:off x="16385342" y="1741410"/>
            <a:ext cx="2166662" cy="2483281"/>
          </a:xfrm>
          <a:custGeom>
            <a:avLst/>
            <a:gdLst/>
            <a:ahLst/>
            <a:cxnLst/>
            <a:rect r="r" b="b" t="t" l="l"/>
            <a:pathLst>
              <a:path h="2483281" w="2166662">
                <a:moveTo>
                  <a:pt x="2166662" y="0"/>
                </a:moveTo>
                <a:lnTo>
                  <a:pt x="0" y="0"/>
                </a:lnTo>
                <a:lnTo>
                  <a:pt x="0" y="2483280"/>
                </a:lnTo>
                <a:lnTo>
                  <a:pt x="2166662" y="2483280"/>
                </a:lnTo>
                <a:lnTo>
                  <a:pt x="216666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94643" y="3585332"/>
            <a:ext cx="16699009" cy="5841175"/>
          </a:xfrm>
          <a:custGeom>
            <a:avLst/>
            <a:gdLst/>
            <a:ahLst/>
            <a:cxnLst/>
            <a:rect r="r" b="b" t="t" l="l"/>
            <a:pathLst>
              <a:path h="5841175" w="16699009">
                <a:moveTo>
                  <a:pt x="0" y="0"/>
                </a:moveTo>
                <a:lnTo>
                  <a:pt x="16699008" y="0"/>
                </a:lnTo>
                <a:lnTo>
                  <a:pt x="16699008" y="5841175"/>
                </a:lnTo>
                <a:lnTo>
                  <a:pt x="0" y="584117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106018" r="0" b="-165864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94643" y="496905"/>
            <a:ext cx="16699009" cy="2869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0906"/>
              </a:lnSpc>
              <a:spcBef>
                <a:spcPct val="0"/>
              </a:spcBef>
            </a:pPr>
            <a:r>
              <a:rPr lang="en-US" sz="11727">
                <a:solidFill>
                  <a:srgbClr val="034093"/>
                </a:solidFill>
                <a:latin typeface="Children One"/>
                <a:ea typeface="Children One"/>
                <a:cs typeface="Children One"/>
                <a:sym typeface="Children One"/>
              </a:rPr>
              <a:t>іі. виконавчо-діяльнісний етап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77" r="0" b="-927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074324" y="8225119"/>
            <a:ext cx="2213676" cy="1887158"/>
          </a:xfrm>
          <a:custGeom>
            <a:avLst/>
            <a:gdLst/>
            <a:ahLst/>
            <a:cxnLst/>
            <a:rect r="r" b="b" t="t" l="l"/>
            <a:pathLst>
              <a:path h="1887158" w="2213676">
                <a:moveTo>
                  <a:pt x="0" y="0"/>
                </a:moveTo>
                <a:lnTo>
                  <a:pt x="2213676" y="0"/>
                </a:lnTo>
                <a:lnTo>
                  <a:pt x="2213676" y="1887159"/>
                </a:lnTo>
                <a:lnTo>
                  <a:pt x="0" y="18871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-1001652">
            <a:off x="15810320" y="2858548"/>
            <a:ext cx="2166662" cy="2483281"/>
          </a:xfrm>
          <a:custGeom>
            <a:avLst/>
            <a:gdLst/>
            <a:ahLst/>
            <a:cxnLst/>
            <a:rect r="r" b="b" t="t" l="l"/>
            <a:pathLst>
              <a:path h="2483281" w="2166662">
                <a:moveTo>
                  <a:pt x="2166663" y="0"/>
                </a:moveTo>
                <a:lnTo>
                  <a:pt x="0" y="0"/>
                </a:lnTo>
                <a:lnTo>
                  <a:pt x="0" y="2483281"/>
                </a:lnTo>
                <a:lnTo>
                  <a:pt x="2166663" y="2483281"/>
                </a:lnTo>
                <a:lnTo>
                  <a:pt x="216666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1604791">
            <a:off x="-976251" y="7527146"/>
            <a:ext cx="1952502" cy="2267056"/>
          </a:xfrm>
          <a:custGeom>
            <a:avLst/>
            <a:gdLst/>
            <a:ahLst/>
            <a:cxnLst/>
            <a:rect r="r" b="b" t="t" l="l"/>
            <a:pathLst>
              <a:path h="2267056" w="1952502">
                <a:moveTo>
                  <a:pt x="0" y="0"/>
                </a:moveTo>
                <a:lnTo>
                  <a:pt x="1952502" y="0"/>
                </a:lnTo>
                <a:lnTo>
                  <a:pt x="1952502" y="2267056"/>
                </a:lnTo>
                <a:lnTo>
                  <a:pt x="0" y="22670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6" id="6"/>
          <p:cNvSpPr/>
          <p:nvPr/>
        </p:nvSpPr>
        <p:spPr>
          <a:xfrm flipH="false" flipV="false" rot="0">
            <a:off x="2862504" y="3252369"/>
            <a:ext cx="11877233" cy="6859908"/>
          </a:xfrm>
          <a:custGeom>
            <a:avLst/>
            <a:gdLst/>
            <a:ahLst/>
            <a:cxnLst/>
            <a:rect r="r" b="b" t="t" l="l"/>
            <a:pathLst>
              <a:path h="6859908" w="11877233">
                <a:moveTo>
                  <a:pt x="0" y="0"/>
                </a:moveTo>
                <a:lnTo>
                  <a:pt x="11877233" y="0"/>
                </a:lnTo>
                <a:lnTo>
                  <a:pt x="11877233" y="6859909"/>
                </a:lnTo>
                <a:lnTo>
                  <a:pt x="0" y="685990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-122974" r="0" b="-2247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0" y="496905"/>
            <a:ext cx="18063959" cy="2869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0906"/>
              </a:lnSpc>
              <a:spcBef>
                <a:spcPct val="0"/>
              </a:spcBef>
            </a:pPr>
            <a:r>
              <a:rPr lang="en-US" sz="11727">
                <a:solidFill>
                  <a:srgbClr val="034093"/>
                </a:solidFill>
                <a:latin typeface="Children One"/>
                <a:ea typeface="Children One"/>
                <a:cs typeface="Children One"/>
                <a:sym typeface="Children One"/>
              </a:rPr>
              <a:t>ііі. контрольно-корекційний етап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77" r="0" b="-927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074324" y="8399842"/>
            <a:ext cx="2213676" cy="1887158"/>
          </a:xfrm>
          <a:custGeom>
            <a:avLst/>
            <a:gdLst/>
            <a:ahLst/>
            <a:cxnLst/>
            <a:rect r="r" b="b" t="t" l="l"/>
            <a:pathLst>
              <a:path h="1887158" w="2213676">
                <a:moveTo>
                  <a:pt x="0" y="0"/>
                </a:moveTo>
                <a:lnTo>
                  <a:pt x="2213676" y="0"/>
                </a:lnTo>
                <a:lnTo>
                  <a:pt x="2213676" y="1887158"/>
                </a:lnTo>
                <a:lnTo>
                  <a:pt x="0" y="18871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-1001652">
            <a:off x="16097831" y="2401351"/>
            <a:ext cx="2166662" cy="2483281"/>
          </a:xfrm>
          <a:custGeom>
            <a:avLst/>
            <a:gdLst/>
            <a:ahLst/>
            <a:cxnLst/>
            <a:rect r="r" b="b" t="t" l="l"/>
            <a:pathLst>
              <a:path h="2483281" w="2166662">
                <a:moveTo>
                  <a:pt x="2166662" y="0"/>
                </a:moveTo>
                <a:lnTo>
                  <a:pt x="0" y="0"/>
                </a:lnTo>
                <a:lnTo>
                  <a:pt x="0" y="2483281"/>
                </a:lnTo>
                <a:lnTo>
                  <a:pt x="2166662" y="2483281"/>
                </a:lnTo>
                <a:lnTo>
                  <a:pt x="216666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1604791">
            <a:off x="-976251" y="7527146"/>
            <a:ext cx="1952502" cy="2267056"/>
          </a:xfrm>
          <a:custGeom>
            <a:avLst/>
            <a:gdLst/>
            <a:ahLst/>
            <a:cxnLst/>
            <a:rect r="r" b="b" t="t" l="l"/>
            <a:pathLst>
              <a:path h="2267056" w="1952502">
                <a:moveTo>
                  <a:pt x="0" y="0"/>
                </a:moveTo>
                <a:lnTo>
                  <a:pt x="1952502" y="0"/>
                </a:lnTo>
                <a:lnTo>
                  <a:pt x="1952502" y="2267056"/>
                </a:lnTo>
                <a:lnTo>
                  <a:pt x="0" y="22670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6" id="6"/>
          <p:cNvSpPr/>
          <p:nvPr/>
        </p:nvSpPr>
        <p:spPr>
          <a:xfrm flipH="false" flipV="false" rot="0">
            <a:off x="5857876" y="1792228"/>
            <a:ext cx="6075232" cy="8494772"/>
          </a:xfrm>
          <a:custGeom>
            <a:avLst/>
            <a:gdLst/>
            <a:ahLst/>
            <a:cxnLst/>
            <a:rect r="r" b="b" t="t" l="l"/>
            <a:pathLst>
              <a:path h="8494772" w="6075232">
                <a:moveTo>
                  <a:pt x="0" y="0"/>
                </a:moveTo>
                <a:lnTo>
                  <a:pt x="6075231" y="0"/>
                </a:lnTo>
                <a:lnTo>
                  <a:pt x="6075231" y="8494772"/>
                </a:lnTo>
                <a:lnTo>
                  <a:pt x="0" y="849477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-631" r="0" b="-631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0" y="555828"/>
            <a:ext cx="17590618" cy="21557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11"/>
              </a:lnSpc>
            </a:pPr>
            <a:r>
              <a:rPr lang="en-US" sz="4529" u="sng">
                <a:solidFill>
                  <a:srgbClr val="034093"/>
                </a:solidFill>
                <a:latin typeface="Children One"/>
                <a:ea typeface="Children One"/>
                <a:cs typeface="Children One"/>
                <a:sym typeface="Children One"/>
                <a:hlinkClick r:id="rId9" tooltip="https://drive.google.com/file/d/14iTkt46PFTU2MzHP88xcsiXzYpD_AXiy/view?usp=sharing"/>
              </a:rPr>
              <a:t>Зразок оформлення шаблону до уроку української літератури</a:t>
            </a:r>
            <a:r>
              <a:rPr lang="en-US" sz="4529">
                <a:solidFill>
                  <a:srgbClr val="034093"/>
                </a:solidFill>
                <a:latin typeface="Children One"/>
                <a:ea typeface="Children One"/>
                <a:cs typeface="Children One"/>
                <a:sym typeface="Children One"/>
              </a:rPr>
              <a:t> для учнів 6 класу з теми «У пошуках щастя разом із Іриною Жиленко».</a:t>
            </a:r>
          </a:p>
          <a:p>
            <a:pPr algn="ctr" marL="0" indent="0" lvl="0">
              <a:lnSpc>
                <a:spcPts val="7838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77" r="0" b="-9277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-1553103" y="-2039644"/>
            <a:ext cx="8347091" cy="4810011"/>
          </a:xfrm>
          <a:custGeom>
            <a:avLst/>
            <a:gdLst/>
            <a:ahLst/>
            <a:cxnLst/>
            <a:rect r="r" b="b" t="t" l="l"/>
            <a:pathLst>
              <a:path h="4810011" w="8347091">
                <a:moveTo>
                  <a:pt x="8347091" y="0"/>
                </a:moveTo>
                <a:lnTo>
                  <a:pt x="0" y="0"/>
                </a:lnTo>
                <a:lnTo>
                  <a:pt x="0" y="4810011"/>
                </a:lnTo>
                <a:lnTo>
                  <a:pt x="8347091" y="4810011"/>
                </a:lnTo>
                <a:lnTo>
                  <a:pt x="8347091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1764682" y="5143500"/>
            <a:ext cx="9587883" cy="8229600"/>
          </a:xfrm>
          <a:custGeom>
            <a:avLst/>
            <a:gdLst/>
            <a:ahLst/>
            <a:cxnLst/>
            <a:rect r="r" b="b" t="t" l="l"/>
            <a:pathLst>
              <a:path h="8229600" w="9587883">
                <a:moveTo>
                  <a:pt x="0" y="0"/>
                </a:moveTo>
                <a:lnTo>
                  <a:pt x="9587884" y="0"/>
                </a:lnTo>
                <a:lnTo>
                  <a:pt x="958788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896887" y="1277229"/>
            <a:ext cx="4803662" cy="1493138"/>
          </a:xfrm>
          <a:custGeom>
            <a:avLst/>
            <a:gdLst/>
            <a:ahLst/>
            <a:cxnLst/>
            <a:rect r="r" b="b" t="t" l="l"/>
            <a:pathLst>
              <a:path h="1493138" w="4803662">
                <a:moveTo>
                  <a:pt x="0" y="0"/>
                </a:moveTo>
                <a:lnTo>
                  <a:pt x="4803661" y="0"/>
                </a:lnTo>
                <a:lnTo>
                  <a:pt x="4803661" y="1493138"/>
                </a:lnTo>
                <a:lnTo>
                  <a:pt x="0" y="14931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6079592" y="9045259"/>
            <a:ext cx="5311152" cy="582014"/>
          </a:xfrm>
          <a:custGeom>
            <a:avLst/>
            <a:gdLst/>
            <a:ahLst/>
            <a:cxnLst/>
            <a:rect r="r" b="b" t="t" l="l"/>
            <a:pathLst>
              <a:path h="582014" w="5311152">
                <a:moveTo>
                  <a:pt x="0" y="0"/>
                </a:moveTo>
                <a:lnTo>
                  <a:pt x="5311152" y="0"/>
                </a:lnTo>
                <a:lnTo>
                  <a:pt x="5311152" y="582014"/>
                </a:lnTo>
                <a:lnTo>
                  <a:pt x="0" y="5820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333357" y="4138255"/>
            <a:ext cx="7697262" cy="4907004"/>
          </a:xfrm>
          <a:custGeom>
            <a:avLst/>
            <a:gdLst/>
            <a:ahLst/>
            <a:cxnLst/>
            <a:rect r="r" b="b" t="t" l="l"/>
            <a:pathLst>
              <a:path h="4907004" w="7697262">
                <a:moveTo>
                  <a:pt x="0" y="0"/>
                </a:moveTo>
                <a:lnTo>
                  <a:pt x="7697261" y="0"/>
                </a:lnTo>
                <a:lnTo>
                  <a:pt x="7697261" y="4907004"/>
                </a:lnTo>
                <a:lnTo>
                  <a:pt x="0" y="490700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333357" y="3104477"/>
            <a:ext cx="2402292" cy="699667"/>
          </a:xfrm>
          <a:custGeom>
            <a:avLst/>
            <a:gdLst/>
            <a:ahLst/>
            <a:cxnLst/>
            <a:rect r="r" b="b" t="t" l="l"/>
            <a:pathLst>
              <a:path h="699667" w="2402292">
                <a:moveTo>
                  <a:pt x="0" y="0"/>
                </a:moveTo>
                <a:lnTo>
                  <a:pt x="2402291" y="0"/>
                </a:lnTo>
                <a:lnTo>
                  <a:pt x="2402291" y="699668"/>
                </a:lnTo>
                <a:lnTo>
                  <a:pt x="0" y="69966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3451950" y="247650"/>
            <a:ext cx="14836050" cy="23269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861"/>
              </a:lnSpc>
            </a:pPr>
            <a:r>
              <a:rPr lang="en-US" sz="9528">
                <a:solidFill>
                  <a:srgbClr val="034093"/>
                </a:solidFill>
                <a:latin typeface="Children One"/>
                <a:ea typeface="Children One"/>
                <a:cs typeface="Children One"/>
                <a:sym typeface="Children One"/>
              </a:rPr>
              <a:t>ПРАКТИКООРІЄНТОВАНИЙ УРОК</a:t>
            </a:r>
          </a:p>
          <a:p>
            <a:pPr algn="ctr" marL="0" indent="0" lvl="0">
              <a:lnSpc>
                <a:spcPts val="8861"/>
              </a:lnSpc>
              <a:spcBef>
                <a:spcPct val="0"/>
              </a:spcBef>
            </a:pPr>
          </a:p>
        </p:txBody>
      </p:sp>
      <p:sp>
        <p:nvSpPr>
          <p:cNvPr name="TextBox 10" id="10"/>
          <p:cNvSpPr txBox="true"/>
          <p:nvPr/>
        </p:nvSpPr>
        <p:spPr>
          <a:xfrm rot="0">
            <a:off x="3062488" y="1506059"/>
            <a:ext cx="14895756" cy="12345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278"/>
              </a:lnSpc>
              <a:spcBef>
                <a:spcPct val="0"/>
              </a:spcBef>
            </a:pPr>
            <a:r>
              <a:rPr lang="en-US" sz="234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Компетентнісний підхід – це   спрямованість освітнього процесу на досягнення результатів, якими є ієрархічно  підпорядковані  ключова, загальнопредметна  і предметна (галузева) компетентності. Реалізувати ж компетентнісний підхід допоможуть компетентнісно орієнтовані завдання .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3192378" y="2932524"/>
            <a:ext cx="12835725" cy="5238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201"/>
              </a:lnSpc>
              <a:spcBef>
                <a:spcPct val="0"/>
              </a:spcBef>
            </a:pPr>
            <a:r>
              <a:rPr lang="en-US" sz="30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Контроль за тим, що і як формуєш науроці пропоную за допомогою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0869975" y="3647099"/>
            <a:ext cx="6557698" cy="3727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081"/>
              </a:lnSpc>
              <a:spcBef>
                <a:spcPct val="0"/>
              </a:spcBef>
            </a:pPr>
            <a:r>
              <a:rPr lang="en-US" sz="22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ПАСПОРТ УРОКУ УКРАЇНСЬКОЇ ЛІТЕРАТУРИ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2014196">
            <a:off x="15866110" y="3148767"/>
            <a:ext cx="2098156" cy="611088"/>
          </a:xfrm>
          <a:custGeom>
            <a:avLst/>
            <a:gdLst/>
            <a:ahLst/>
            <a:cxnLst/>
            <a:rect r="r" b="b" t="t" l="l"/>
            <a:pathLst>
              <a:path h="611088" w="2098156">
                <a:moveTo>
                  <a:pt x="0" y="0"/>
                </a:moveTo>
                <a:lnTo>
                  <a:pt x="2098156" y="0"/>
                </a:lnTo>
                <a:lnTo>
                  <a:pt x="2098156" y="611088"/>
                </a:lnTo>
                <a:lnTo>
                  <a:pt x="0" y="6110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0251271" y="4138255"/>
            <a:ext cx="7176402" cy="4835101"/>
          </a:xfrm>
          <a:custGeom>
            <a:avLst/>
            <a:gdLst/>
            <a:ahLst/>
            <a:cxnLst/>
            <a:rect r="r" b="b" t="t" l="l"/>
            <a:pathLst>
              <a:path h="4835101" w="7176402">
                <a:moveTo>
                  <a:pt x="0" y="0"/>
                </a:moveTo>
                <a:lnTo>
                  <a:pt x="7176402" y="0"/>
                </a:lnTo>
                <a:lnTo>
                  <a:pt x="7176402" y="4835101"/>
                </a:lnTo>
                <a:lnTo>
                  <a:pt x="0" y="483510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333357" y="3713139"/>
            <a:ext cx="9556348" cy="3066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521"/>
              </a:lnSpc>
              <a:spcBef>
                <a:spcPct val="0"/>
              </a:spcBef>
            </a:pPr>
            <a:r>
              <a:rPr lang="en-US" sz="18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ПАСПОРТ УРОКУ УКРАЇНСЬКОЇ МОВИ ЩОДО РЕАЛІЗАЦІЇ КОМПЕТЕНТНОСТЕЙ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77" r="0" b="-927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473768" y="6269853"/>
            <a:ext cx="1045956" cy="2988447"/>
          </a:xfrm>
          <a:custGeom>
            <a:avLst/>
            <a:gdLst/>
            <a:ahLst/>
            <a:cxnLst/>
            <a:rect r="r" b="b" t="t" l="l"/>
            <a:pathLst>
              <a:path h="2988447" w="1045956">
                <a:moveTo>
                  <a:pt x="0" y="0"/>
                </a:moveTo>
                <a:lnTo>
                  <a:pt x="1045956" y="0"/>
                </a:lnTo>
                <a:lnTo>
                  <a:pt x="1045956" y="2988447"/>
                </a:lnTo>
                <a:lnTo>
                  <a:pt x="0" y="298844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4" id="4"/>
          <p:cNvSpPr/>
          <p:nvPr/>
        </p:nvSpPr>
        <p:spPr>
          <a:xfrm flipH="false" flipV="false" rot="0">
            <a:off x="0" y="8287526"/>
            <a:ext cx="1591859" cy="1388233"/>
          </a:xfrm>
          <a:custGeom>
            <a:avLst/>
            <a:gdLst/>
            <a:ahLst/>
            <a:cxnLst/>
            <a:rect r="r" b="b" t="t" l="l"/>
            <a:pathLst>
              <a:path h="1388233" w="1591859">
                <a:moveTo>
                  <a:pt x="0" y="0"/>
                </a:moveTo>
                <a:lnTo>
                  <a:pt x="1591859" y="0"/>
                </a:lnTo>
                <a:lnTo>
                  <a:pt x="1591859" y="1388234"/>
                </a:lnTo>
                <a:lnTo>
                  <a:pt x="0" y="13882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6996746" y="2016134"/>
            <a:ext cx="1291254" cy="2694791"/>
          </a:xfrm>
          <a:custGeom>
            <a:avLst/>
            <a:gdLst/>
            <a:ahLst/>
            <a:cxnLst/>
            <a:rect r="r" b="b" t="t" l="l"/>
            <a:pathLst>
              <a:path h="2694791" w="1291254">
                <a:moveTo>
                  <a:pt x="0" y="0"/>
                </a:moveTo>
                <a:lnTo>
                  <a:pt x="1291254" y="0"/>
                </a:lnTo>
                <a:lnTo>
                  <a:pt x="1291254" y="2694792"/>
                </a:lnTo>
                <a:lnTo>
                  <a:pt x="0" y="26947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454469" y="1390843"/>
            <a:ext cx="14544339" cy="8284917"/>
          </a:xfrm>
          <a:custGeom>
            <a:avLst/>
            <a:gdLst/>
            <a:ahLst/>
            <a:cxnLst/>
            <a:rect r="r" b="b" t="t" l="l"/>
            <a:pathLst>
              <a:path h="8284917" w="14544339">
                <a:moveTo>
                  <a:pt x="0" y="0"/>
                </a:moveTo>
                <a:lnTo>
                  <a:pt x="14544339" y="0"/>
                </a:lnTo>
                <a:lnTo>
                  <a:pt x="14544339" y="8284917"/>
                </a:lnTo>
                <a:lnTo>
                  <a:pt x="0" y="828491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-3138" r="-1401" b="-998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0" y="139432"/>
            <a:ext cx="18288000" cy="23824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41"/>
              </a:lnSpc>
            </a:pPr>
            <a:r>
              <a:rPr lang="en-US" sz="5529">
                <a:solidFill>
                  <a:srgbClr val="034093"/>
                </a:solidFill>
                <a:latin typeface="Children One"/>
                <a:ea typeface="Children One"/>
                <a:cs typeface="Children One"/>
                <a:sym typeface="Children One"/>
              </a:rPr>
              <a:t> </a:t>
            </a:r>
            <a:r>
              <a:rPr lang="en-US" sz="5529" u="sng">
                <a:solidFill>
                  <a:srgbClr val="034093"/>
                </a:solidFill>
                <a:latin typeface="Children One"/>
                <a:ea typeface="Children One"/>
                <a:cs typeface="Children One"/>
                <a:sym typeface="Children One"/>
                <a:hlinkClick r:id="rId10" tooltip="https://docs.google.com/document/d/18P6b6DVmpKpC24-zFDAKvk5nihQ6VGOn/edit?usp=sharing&amp;ouid=110082361310278137980&amp;rtpof=true&amp;sd=true"/>
              </a:rPr>
              <a:t>Зразок паспорту до уроку української літератури</a:t>
            </a:r>
            <a:r>
              <a:rPr lang="en-US" sz="5529">
                <a:solidFill>
                  <a:srgbClr val="034093"/>
                </a:solidFill>
                <a:latin typeface="Children One"/>
                <a:ea typeface="Children One"/>
                <a:cs typeface="Children One"/>
                <a:sym typeface="Children One"/>
              </a:rPr>
              <a:t> для учнів 6 класу щодо реалізації компетентностей.</a:t>
            </a:r>
          </a:p>
          <a:p>
            <a:pPr algn="ctr" marL="0" indent="0" lvl="0">
              <a:lnSpc>
                <a:spcPts val="7838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77" r="0" b="-927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473768" y="6269853"/>
            <a:ext cx="1045956" cy="2988447"/>
          </a:xfrm>
          <a:custGeom>
            <a:avLst/>
            <a:gdLst/>
            <a:ahLst/>
            <a:cxnLst/>
            <a:rect r="r" b="b" t="t" l="l"/>
            <a:pathLst>
              <a:path h="2988447" w="1045956">
                <a:moveTo>
                  <a:pt x="0" y="0"/>
                </a:moveTo>
                <a:lnTo>
                  <a:pt x="1045956" y="0"/>
                </a:lnTo>
                <a:lnTo>
                  <a:pt x="1045956" y="2988447"/>
                </a:lnTo>
                <a:lnTo>
                  <a:pt x="0" y="298844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4" id="4"/>
          <p:cNvSpPr/>
          <p:nvPr/>
        </p:nvSpPr>
        <p:spPr>
          <a:xfrm flipH="false" flipV="false" rot="0">
            <a:off x="0" y="8287526"/>
            <a:ext cx="1591859" cy="1388233"/>
          </a:xfrm>
          <a:custGeom>
            <a:avLst/>
            <a:gdLst/>
            <a:ahLst/>
            <a:cxnLst/>
            <a:rect r="r" b="b" t="t" l="l"/>
            <a:pathLst>
              <a:path h="1388233" w="1591859">
                <a:moveTo>
                  <a:pt x="0" y="0"/>
                </a:moveTo>
                <a:lnTo>
                  <a:pt x="1591859" y="0"/>
                </a:lnTo>
                <a:lnTo>
                  <a:pt x="1591859" y="1388234"/>
                </a:lnTo>
                <a:lnTo>
                  <a:pt x="0" y="13882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6996746" y="2016134"/>
            <a:ext cx="1291254" cy="2694791"/>
          </a:xfrm>
          <a:custGeom>
            <a:avLst/>
            <a:gdLst/>
            <a:ahLst/>
            <a:cxnLst/>
            <a:rect r="r" b="b" t="t" l="l"/>
            <a:pathLst>
              <a:path h="2694791" w="1291254">
                <a:moveTo>
                  <a:pt x="0" y="0"/>
                </a:moveTo>
                <a:lnTo>
                  <a:pt x="1291254" y="0"/>
                </a:lnTo>
                <a:lnTo>
                  <a:pt x="1291254" y="2694792"/>
                </a:lnTo>
                <a:lnTo>
                  <a:pt x="0" y="26947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2874117" y="1745677"/>
            <a:ext cx="10592358" cy="7235966"/>
          </a:xfrm>
          <a:custGeom>
            <a:avLst/>
            <a:gdLst/>
            <a:ahLst/>
            <a:cxnLst/>
            <a:rect r="r" b="b" t="t" l="l"/>
            <a:pathLst>
              <a:path h="7235966" w="10592358">
                <a:moveTo>
                  <a:pt x="0" y="0"/>
                </a:moveTo>
                <a:lnTo>
                  <a:pt x="10592358" y="0"/>
                </a:lnTo>
                <a:lnTo>
                  <a:pt x="10592358" y="7235966"/>
                </a:lnTo>
                <a:lnTo>
                  <a:pt x="0" y="723596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-5031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0" y="139432"/>
            <a:ext cx="18288000" cy="23824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41"/>
              </a:lnSpc>
            </a:pPr>
            <a:r>
              <a:rPr lang="en-US" sz="5529">
                <a:solidFill>
                  <a:srgbClr val="034093"/>
                </a:solidFill>
                <a:latin typeface="Children One"/>
                <a:ea typeface="Children One"/>
                <a:cs typeface="Children One"/>
                <a:sym typeface="Children One"/>
              </a:rPr>
              <a:t> </a:t>
            </a:r>
            <a:r>
              <a:rPr lang="en-US" sz="5529" u="sng">
                <a:solidFill>
                  <a:srgbClr val="034093"/>
                </a:solidFill>
                <a:latin typeface="Children One"/>
                <a:ea typeface="Children One"/>
                <a:cs typeface="Children One"/>
                <a:sym typeface="Children One"/>
                <a:hlinkClick r:id="rId10" tooltip="https://docs.google.com/document/d/18P6b6DVmpKpC24-zFDAKvk5nihQ6VGOn/edit?usp=sharing&amp;ouid=110082361310278137980&amp;rtpof=true&amp;sd=true"/>
              </a:rPr>
              <a:t>Зразок паспорту до уроку української літератури</a:t>
            </a:r>
            <a:r>
              <a:rPr lang="en-US" sz="5529">
                <a:solidFill>
                  <a:srgbClr val="034093"/>
                </a:solidFill>
                <a:latin typeface="Children One"/>
                <a:ea typeface="Children One"/>
                <a:cs typeface="Children One"/>
                <a:sym typeface="Children One"/>
              </a:rPr>
              <a:t> для учнів 6 класу щодо реалізації компетентностей.</a:t>
            </a:r>
          </a:p>
          <a:p>
            <a:pPr algn="ctr" marL="0" indent="0" lvl="0">
              <a:lnSpc>
                <a:spcPts val="7838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77" r="0" b="-927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3102" y="5287299"/>
            <a:ext cx="4156695" cy="5152091"/>
          </a:xfrm>
          <a:custGeom>
            <a:avLst/>
            <a:gdLst/>
            <a:ahLst/>
            <a:cxnLst/>
            <a:rect r="r" b="b" t="t" l="l"/>
            <a:pathLst>
              <a:path h="5152091" w="4156695">
                <a:moveTo>
                  <a:pt x="0" y="0"/>
                </a:moveTo>
                <a:lnTo>
                  <a:pt x="4156695" y="0"/>
                </a:lnTo>
                <a:lnTo>
                  <a:pt x="4156695" y="5152091"/>
                </a:lnTo>
                <a:lnTo>
                  <a:pt x="0" y="515209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-1946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1545793">
            <a:off x="4924214" y="5949431"/>
            <a:ext cx="3583500" cy="2347193"/>
          </a:xfrm>
          <a:custGeom>
            <a:avLst/>
            <a:gdLst/>
            <a:ahLst/>
            <a:cxnLst/>
            <a:rect r="r" b="b" t="t" l="l"/>
            <a:pathLst>
              <a:path h="2347193" w="3583500">
                <a:moveTo>
                  <a:pt x="0" y="0"/>
                </a:moveTo>
                <a:lnTo>
                  <a:pt x="3583501" y="0"/>
                </a:lnTo>
                <a:lnTo>
                  <a:pt x="3583501" y="2347193"/>
                </a:lnTo>
                <a:lnTo>
                  <a:pt x="0" y="23471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5" id="5"/>
          <p:cNvSpPr/>
          <p:nvPr/>
        </p:nvSpPr>
        <p:spPr>
          <a:xfrm flipH="false" flipV="false" rot="0">
            <a:off x="15378581" y="8664437"/>
            <a:ext cx="2338661" cy="2039507"/>
          </a:xfrm>
          <a:custGeom>
            <a:avLst/>
            <a:gdLst/>
            <a:ahLst/>
            <a:cxnLst/>
            <a:rect r="r" b="b" t="t" l="l"/>
            <a:pathLst>
              <a:path h="2039507" w="2338661">
                <a:moveTo>
                  <a:pt x="0" y="0"/>
                </a:moveTo>
                <a:lnTo>
                  <a:pt x="2338661" y="0"/>
                </a:lnTo>
                <a:lnTo>
                  <a:pt x="2338661" y="2039508"/>
                </a:lnTo>
                <a:lnTo>
                  <a:pt x="0" y="20395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1030706">
            <a:off x="825364" y="514528"/>
            <a:ext cx="3223704" cy="1002035"/>
          </a:xfrm>
          <a:custGeom>
            <a:avLst/>
            <a:gdLst/>
            <a:ahLst/>
            <a:cxnLst/>
            <a:rect r="r" b="b" t="t" l="l"/>
            <a:pathLst>
              <a:path h="1002035" w="3223704">
                <a:moveTo>
                  <a:pt x="0" y="0"/>
                </a:moveTo>
                <a:lnTo>
                  <a:pt x="3223704" y="0"/>
                </a:lnTo>
                <a:lnTo>
                  <a:pt x="3223704" y="1002035"/>
                </a:lnTo>
                <a:lnTo>
                  <a:pt x="0" y="100203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6488692" y="9258300"/>
            <a:ext cx="1689640" cy="2057400"/>
          </a:xfrm>
          <a:custGeom>
            <a:avLst/>
            <a:gdLst/>
            <a:ahLst/>
            <a:cxnLst/>
            <a:rect r="r" b="b" t="t" l="l"/>
            <a:pathLst>
              <a:path h="2057400" w="1689640">
                <a:moveTo>
                  <a:pt x="0" y="0"/>
                </a:moveTo>
                <a:lnTo>
                  <a:pt x="1689640" y="0"/>
                </a:lnTo>
                <a:lnTo>
                  <a:pt x="168964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2864664" y="1781821"/>
            <a:ext cx="15053798" cy="37542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14"/>
              </a:lnSpc>
            </a:pPr>
            <a:r>
              <a:rPr lang="en-US" sz="5069" u="sng">
                <a:solidFill>
                  <a:srgbClr val="034093"/>
                </a:solidFill>
                <a:latin typeface="Children One"/>
                <a:ea typeface="Children One"/>
                <a:cs typeface="Children One"/>
                <a:sym typeface="Children One"/>
                <a:hlinkClick r:id="rId12" tooltip="https://docs.google.com/document/d/1FsZQQFjqZhTWbHB6ygUJ549N6sML4mPC/edit"/>
              </a:rPr>
              <a:t>конспект уроку української літератури для учнів 6 класу з теми: </a:t>
            </a:r>
          </a:p>
          <a:p>
            <a:pPr algn="ctr">
              <a:lnSpc>
                <a:spcPts val="4714"/>
              </a:lnSpc>
            </a:pPr>
            <a:r>
              <a:rPr lang="en-US" sz="5069">
                <a:solidFill>
                  <a:srgbClr val="034093"/>
                </a:solidFill>
                <a:latin typeface="Children One"/>
                <a:ea typeface="Children One"/>
                <a:cs typeface="Children One"/>
                <a:sym typeface="Children One"/>
              </a:rPr>
              <a:t>“У пошуках щастя разом із Іриною Жиленко. Казкові мотиви в поезіях І.Жиленко”.</a:t>
            </a:r>
          </a:p>
          <a:p>
            <a:pPr algn="l" marL="0" indent="0" lvl="0">
              <a:lnSpc>
                <a:spcPts val="9828"/>
              </a:lnSpc>
              <a:spcBef>
                <a:spcPct val="0"/>
              </a:spcBef>
            </a:pP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16228822" y="288201"/>
            <a:ext cx="1689640" cy="2057400"/>
          </a:xfrm>
          <a:custGeom>
            <a:avLst/>
            <a:gdLst/>
            <a:ahLst/>
            <a:cxnLst/>
            <a:rect r="r" b="b" t="t" l="l"/>
            <a:pathLst>
              <a:path h="2057400" w="1689640">
                <a:moveTo>
                  <a:pt x="0" y="0"/>
                </a:moveTo>
                <a:lnTo>
                  <a:pt x="1689640" y="0"/>
                </a:lnTo>
                <a:lnTo>
                  <a:pt x="168964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77" r="0" b="-927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2625631">
            <a:off x="-338326" y="3025874"/>
            <a:ext cx="3168439" cy="1211928"/>
          </a:xfrm>
          <a:custGeom>
            <a:avLst/>
            <a:gdLst/>
            <a:ahLst/>
            <a:cxnLst/>
            <a:rect r="r" b="b" t="t" l="l"/>
            <a:pathLst>
              <a:path h="1211928" w="3168439">
                <a:moveTo>
                  <a:pt x="0" y="0"/>
                </a:moveTo>
                <a:lnTo>
                  <a:pt x="3168439" y="0"/>
                </a:lnTo>
                <a:lnTo>
                  <a:pt x="3168439" y="1211928"/>
                </a:lnTo>
                <a:lnTo>
                  <a:pt x="0" y="12119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10800000">
            <a:off x="14963034" y="8844107"/>
            <a:ext cx="3168439" cy="1211928"/>
          </a:xfrm>
          <a:custGeom>
            <a:avLst/>
            <a:gdLst/>
            <a:ahLst/>
            <a:cxnLst/>
            <a:rect r="r" b="b" t="t" l="l"/>
            <a:pathLst>
              <a:path h="1211928" w="3168439">
                <a:moveTo>
                  <a:pt x="0" y="0"/>
                </a:moveTo>
                <a:lnTo>
                  <a:pt x="3168439" y="0"/>
                </a:lnTo>
                <a:lnTo>
                  <a:pt x="3168439" y="1211928"/>
                </a:lnTo>
                <a:lnTo>
                  <a:pt x="0" y="12119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577739">
            <a:off x="-170773" y="7710601"/>
            <a:ext cx="3509985" cy="2299040"/>
          </a:xfrm>
          <a:custGeom>
            <a:avLst/>
            <a:gdLst/>
            <a:ahLst/>
            <a:cxnLst/>
            <a:rect r="r" b="b" t="t" l="l"/>
            <a:pathLst>
              <a:path h="2299040" w="3509985">
                <a:moveTo>
                  <a:pt x="0" y="0"/>
                </a:moveTo>
                <a:lnTo>
                  <a:pt x="3509985" y="0"/>
                </a:lnTo>
                <a:lnTo>
                  <a:pt x="3509985" y="2299041"/>
                </a:lnTo>
                <a:lnTo>
                  <a:pt x="0" y="229904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6" id="6"/>
          <p:cNvSpPr/>
          <p:nvPr/>
        </p:nvSpPr>
        <p:spPr>
          <a:xfrm flipH="false" flipV="false" rot="0">
            <a:off x="6354359" y="2683593"/>
            <a:ext cx="3529556" cy="7372442"/>
          </a:xfrm>
          <a:custGeom>
            <a:avLst/>
            <a:gdLst/>
            <a:ahLst/>
            <a:cxnLst/>
            <a:rect r="r" b="b" t="t" l="l"/>
            <a:pathLst>
              <a:path h="7372442" w="3529556">
                <a:moveTo>
                  <a:pt x="0" y="0"/>
                </a:moveTo>
                <a:lnTo>
                  <a:pt x="3529557" y="0"/>
                </a:lnTo>
                <a:lnTo>
                  <a:pt x="3529557" y="7372442"/>
                </a:lnTo>
                <a:lnTo>
                  <a:pt x="0" y="737244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pic>
        <p:nvPicPr>
          <p:cNvPr name="Picture 7" id="7"/>
          <p:cNvPicPr>
            <a:picLocks noChangeAspect="true"/>
          </p:cNvPicPr>
          <p:nvPr/>
        </p:nvPicPr>
        <p:blipFill>
          <a:blip r:embed="rId8"/>
          <a:srcRect l="0" t="0" r="0" b="0"/>
          <a:stretch>
            <a:fillRect/>
          </a:stretch>
        </p:blipFill>
        <p:spPr>
          <a:xfrm flipH="false" flipV="false" rot="0">
            <a:off x="11683655" y="1953529"/>
            <a:ext cx="6558758" cy="4235252"/>
          </a:xfrm>
          <a:prstGeom prst="rect">
            <a:avLst/>
          </a:prstGeom>
        </p:spPr>
      </p:pic>
      <p:sp>
        <p:nvSpPr>
          <p:cNvPr name="TextBox 8" id="8"/>
          <p:cNvSpPr txBox="true"/>
          <p:nvPr/>
        </p:nvSpPr>
        <p:spPr>
          <a:xfrm rot="0">
            <a:off x="-75400" y="257175"/>
            <a:ext cx="15038434" cy="24264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9233"/>
              </a:lnSpc>
              <a:spcBef>
                <a:spcPct val="0"/>
              </a:spcBef>
            </a:pPr>
            <a:r>
              <a:rPr lang="en-US" sz="9928">
                <a:solidFill>
                  <a:srgbClr val="034093"/>
                </a:solidFill>
                <a:latin typeface="Children One"/>
                <a:ea typeface="Children One"/>
                <a:cs typeface="Children One"/>
                <a:sym typeface="Children One"/>
              </a:rPr>
              <a:t>як зекономити сили, не втрачаючи якості? 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77" r="0" b="-927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400415" y="2340528"/>
            <a:ext cx="546711" cy="667739"/>
          </a:xfrm>
          <a:custGeom>
            <a:avLst/>
            <a:gdLst/>
            <a:ahLst/>
            <a:cxnLst/>
            <a:rect r="r" b="b" t="t" l="l"/>
            <a:pathLst>
              <a:path h="667739" w="546711">
                <a:moveTo>
                  <a:pt x="0" y="0"/>
                </a:moveTo>
                <a:lnTo>
                  <a:pt x="546711" y="0"/>
                </a:lnTo>
                <a:lnTo>
                  <a:pt x="546711" y="667739"/>
                </a:lnTo>
                <a:lnTo>
                  <a:pt x="0" y="6677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8400415" y="4312813"/>
            <a:ext cx="546711" cy="667739"/>
          </a:xfrm>
          <a:custGeom>
            <a:avLst/>
            <a:gdLst/>
            <a:ahLst/>
            <a:cxnLst/>
            <a:rect r="r" b="b" t="t" l="l"/>
            <a:pathLst>
              <a:path h="667739" w="546711">
                <a:moveTo>
                  <a:pt x="0" y="0"/>
                </a:moveTo>
                <a:lnTo>
                  <a:pt x="546711" y="0"/>
                </a:lnTo>
                <a:lnTo>
                  <a:pt x="546711" y="667739"/>
                </a:lnTo>
                <a:lnTo>
                  <a:pt x="0" y="6677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8400415" y="5143500"/>
            <a:ext cx="546711" cy="667739"/>
          </a:xfrm>
          <a:custGeom>
            <a:avLst/>
            <a:gdLst/>
            <a:ahLst/>
            <a:cxnLst/>
            <a:rect r="r" b="b" t="t" l="l"/>
            <a:pathLst>
              <a:path h="667739" w="546711">
                <a:moveTo>
                  <a:pt x="0" y="0"/>
                </a:moveTo>
                <a:lnTo>
                  <a:pt x="546711" y="0"/>
                </a:lnTo>
                <a:lnTo>
                  <a:pt x="546711" y="667739"/>
                </a:lnTo>
                <a:lnTo>
                  <a:pt x="0" y="6677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1455889" y="7839415"/>
            <a:ext cx="3312138" cy="1595346"/>
          </a:xfrm>
          <a:custGeom>
            <a:avLst/>
            <a:gdLst/>
            <a:ahLst/>
            <a:cxnLst/>
            <a:rect r="r" b="b" t="t" l="l"/>
            <a:pathLst>
              <a:path h="1595346" w="3312138">
                <a:moveTo>
                  <a:pt x="0" y="0"/>
                </a:moveTo>
                <a:lnTo>
                  <a:pt x="3312138" y="0"/>
                </a:lnTo>
                <a:lnTo>
                  <a:pt x="3312138" y="1595346"/>
                </a:lnTo>
                <a:lnTo>
                  <a:pt x="0" y="159534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6540323" y="3368856"/>
            <a:ext cx="1437953" cy="2442384"/>
          </a:xfrm>
          <a:custGeom>
            <a:avLst/>
            <a:gdLst/>
            <a:ahLst/>
            <a:cxnLst/>
            <a:rect r="r" b="b" t="t" l="l"/>
            <a:pathLst>
              <a:path h="2442384" w="1437953">
                <a:moveTo>
                  <a:pt x="0" y="0"/>
                </a:moveTo>
                <a:lnTo>
                  <a:pt x="1437954" y="0"/>
                </a:lnTo>
                <a:lnTo>
                  <a:pt x="1437954" y="2442383"/>
                </a:lnTo>
                <a:lnTo>
                  <a:pt x="0" y="244238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8" id="8"/>
          <p:cNvSpPr/>
          <p:nvPr/>
        </p:nvSpPr>
        <p:spPr>
          <a:xfrm flipH="false" flipV="false" rot="1411591">
            <a:off x="17204909" y="-221926"/>
            <a:ext cx="1034975" cy="2278844"/>
          </a:xfrm>
          <a:custGeom>
            <a:avLst/>
            <a:gdLst/>
            <a:ahLst/>
            <a:cxnLst/>
            <a:rect r="r" b="b" t="t" l="l"/>
            <a:pathLst>
              <a:path h="2278844" w="1034975">
                <a:moveTo>
                  <a:pt x="0" y="0"/>
                </a:moveTo>
                <a:lnTo>
                  <a:pt x="1034974" y="0"/>
                </a:lnTo>
                <a:lnTo>
                  <a:pt x="1034974" y="2278844"/>
                </a:lnTo>
                <a:lnTo>
                  <a:pt x="0" y="227884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9375751" y="2063996"/>
            <a:ext cx="8322898" cy="81314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7931"/>
              </a:lnSpc>
            </a:pPr>
            <a:r>
              <a:rPr lang="en-US" sz="5665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1. Організація — наш перший союзник.</a:t>
            </a:r>
          </a:p>
          <a:p>
            <a:pPr algn="just">
              <a:lnSpc>
                <a:spcPts val="7931"/>
              </a:lnSpc>
            </a:pPr>
            <a:r>
              <a:rPr lang="en-US" sz="5665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2. Синергія колег.</a:t>
            </a:r>
          </a:p>
          <a:p>
            <a:pPr algn="just">
              <a:lnSpc>
                <a:spcPts val="7931"/>
              </a:lnSpc>
            </a:pPr>
            <a:r>
              <a:rPr lang="en-US" sz="5665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3. Синергія учнів.</a:t>
            </a:r>
          </a:p>
          <a:p>
            <a:pPr algn="just">
              <a:lnSpc>
                <a:spcPts val="7931"/>
              </a:lnSpc>
            </a:pPr>
            <a:r>
              <a:rPr lang="en-US" sz="5665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4. Синергія технологій.</a:t>
            </a:r>
          </a:p>
          <a:p>
            <a:pPr algn="just">
              <a:lnSpc>
                <a:spcPts val="4991"/>
              </a:lnSpc>
            </a:pPr>
          </a:p>
          <a:p>
            <a:pPr algn="just">
              <a:lnSpc>
                <a:spcPts val="4991"/>
              </a:lnSpc>
            </a:pPr>
          </a:p>
          <a:p>
            <a:pPr algn="just">
              <a:lnSpc>
                <a:spcPts val="4991"/>
              </a:lnSpc>
            </a:pPr>
          </a:p>
          <a:p>
            <a:pPr algn="just">
              <a:lnSpc>
                <a:spcPts val="4991"/>
              </a:lnSpc>
            </a:pPr>
          </a:p>
          <a:p>
            <a:pPr algn="just">
              <a:lnSpc>
                <a:spcPts val="4991"/>
              </a:lnSpc>
              <a:spcBef>
                <a:spcPct val="0"/>
              </a:spcBef>
            </a:pPr>
          </a:p>
        </p:txBody>
      </p:sp>
      <p:sp>
        <p:nvSpPr>
          <p:cNvPr name="Freeform 10" id="10"/>
          <p:cNvSpPr/>
          <p:nvPr/>
        </p:nvSpPr>
        <p:spPr>
          <a:xfrm flipH="false" flipV="false" rot="-8722855">
            <a:off x="11100498" y="9242858"/>
            <a:ext cx="4335536" cy="2088283"/>
          </a:xfrm>
          <a:custGeom>
            <a:avLst/>
            <a:gdLst/>
            <a:ahLst/>
            <a:cxnLst/>
            <a:rect r="r" b="b" t="t" l="l"/>
            <a:pathLst>
              <a:path h="2088283" w="4335536">
                <a:moveTo>
                  <a:pt x="0" y="0"/>
                </a:moveTo>
                <a:lnTo>
                  <a:pt x="4335536" y="0"/>
                </a:lnTo>
                <a:lnTo>
                  <a:pt x="4335536" y="2088284"/>
                </a:lnTo>
                <a:lnTo>
                  <a:pt x="0" y="20882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8400415" y="6319896"/>
            <a:ext cx="546711" cy="667739"/>
          </a:xfrm>
          <a:custGeom>
            <a:avLst/>
            <a:gdLst/>
            <a:ahLst/>
            <a:cxnLst/>
            <a:rect r="r" b="b" t="t" l="l"/>
            <a:pathLst>
              <a:path h="667739" w="546711">
                <a:moveTo>
                  <a:pt x="0" y="0"/>
                </a:moveTo>
                <a:lnTo>
                  <a:pt x="546711" y="0"/>
                </a:lnTo>
                <a:lnTo>
                  <a:pt x="546711" y="667739"/>
                </a:lnTo>
                <a:lnTo>
                  <a:pt x="0" y="6677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0" y="1866810"/>
            <a:ext cx="7968398" cy="5885641"/>
          </a:xfrm>
          <a:custGeom>
            <a:avLst/>
            <a:gdLst/>
            <a:ahLst/>
            <a:cxnLst/>
            <a:rect r="r" b="b" t="t" l="l"/>
            <a:pathLst>
              <a:path h="5885641" w="7968398">
                <a:moveTo>
                  <a:pt x="0" y="0"/>
                </a:moveTo>
                <a:lnTo>
                  <a:pt x="7968398" y="0"/>
                </a:lnTo>
                <a:lnTo>
                  <a:pt x="7968398" y="5885641"/>
                </a:lnTo>
                <a:lnTo>
                  <a:pt x="0" y="588564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25476" t="-1515" r="-24486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0673922" y="157564"/>
            <a:ext cx="6792976" cy="13359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9884"/>
              </a:lnSpc>
              <a:spcBef>
                <a:spcPct val="0"/>
              </a:spcBef>
            </a:pPr>
            <a:r>
              <a:rPr lang="en-US" sz="10628">
                <a:solidFill>
                  <a:srgbClr val="034093"/>
                </a:solidFill>
                <a:latin typeface="Children One"/>
                <a:ea typeface="Children One"/>
                <a:cs typeface="Children One"/>
                <a:sym typeface="Children One"/>
              </a:rPr>
              <a:t>підсумуймо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77" r="0" b="-927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078585" y="6909713"/>
            <a:ext cx="5057668" cy="3628877"/>
          </a:xfrm>
          <a:custGeom>
            <a:avLst/>
            <a:gdLst/>
            <a:ahLst/>
            <a:cxnLst/>
            <a:rect r="r" b="b" t="t" l="l"/>
            <a:pathLst>
              <a:path h="3628877" w="5057668">
                <a:moveTo>
                  <a:pt x="0" y="0"/>
                </a:moveTo>
                <a:lnTo>
                  <a:pt x="5057668" y="0"/>
                </a:lnTo>
                <a:lnTo>
                  <a:pt x="5057668" y="3628876"/>
                </a:lnTo>
                <a:lnTo>
                  <a:pt x="0" y="36288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1541413">
            <a:off x="15932853" y="1380285"/>
            <a:ext cx="2337775" cy="3535387"/>
          </a:xfrm>
          <a:custGeom>
            <a:avLst/>
            <a:gdLst/>
            <a:ahLst/>
            <a:cxnLst/>
            <a:rect r="r" b="b" t="t" l="l"/>
            <a:pathLst>
              <a:path h="3535387" w="2337775">
                <a:moveTo>
                  <a:pt x="0" y="0"/>
                </a:moveTo>
                <a:lnTo>
                  <a:pt x="2337775" y="0"/>
                </a:lnTo>
                <a:lnTo>
                  <a:pt x="2337775" y="3535387"/>
                </a:lnTo>
                <a:lnTo>
                  <a:pt x="0" y="35353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5" id="5"/>
          <p:cNvSpPr/>
          <p:nvPr/>
        </p:nvSpPr>
        <p:spPr>
          <a:xfrm flipH="false" flipV="false" rot="0">
            <a:off x="5762874" y="7297500"/>
            <a:ext cx="6762253" cy="741030"/>
          </a:xfrm>
          <a:custGeom>
            <a:avLst/>
            <a:gdLst/>
            <a:ahLst/>
            <a:cxnLst/>
            <a:rect r="r" b="b" t="t" l="l"/>
            <a:pathLst>
              <a:path h="741030" w="6762253">
                <a:moveTo>
                  <a:pt x="0" y="0"/>
                </a:moveTo>
                <a:lnTo>
                  <a:pt x="6762252" y="0"/>
                </a:lnTo>
                <a:lnTo>
                  <a:pt x="6762252" y="741030"/>
                </a:lnTo>
                <a:lnTo>
                  <a:pt x="0" y="7410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238614" y="563765"/>
            <a:ext cx="1520927" cy="2105090"/>
          </a:xfrm>
          <a:custGeom>
            <a:avLst/>
            <a:gdLst/>
            <a:ahLst/>
            <a:cxnLst/>
            <a:rect r="r" b="b" t="t" l="l"/>
            <a:pathLst>
              <a:path h="2105090" w="1520927">
                <a:moveTo>
                  <a:pt x="0" y="0"/>
                </a:moveTo>
                <a:lnTo>
                  <a:pt x="1520927" y="0"/>
                </a:lnTo>
                <a:lnTo>
                  <a:pt x="1520927" y="2105090"/>
                </a:lnTo>
                <a:lnTo>
                  <a:pt x="0" y="21050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2093742" y="8130860"/>
            <a:ext cx="2010611" cy="2467007"/>
          </a:xfrm>
          <a:custGeom>
            <a:avLst/>
            <a:gdLst/>
            <a:ahLst/>
            <a:cxnLst/>
            <a:rect r="r" b="b" t="t" l="l"/>
            <a:pathLst>
              <a:path h="2467007" w="2010611">
                <a:moveTo>
                  <a:pt x="0" y="0"/>
                </a:moveTo>
                <a:lnTo>
                  <a:pt x="2010611" y="0"/>
                </a:lnTo>
                <a:lnTo>
                  <a:pt x="2010611" y="2467008"/>
                </a:lnTo>
                <a:lnTo>
                  <a:pt x="0" y="246700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963320" y="1447247"/>
            <a:ext cx="14057984" cy="68049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62"/>
              </a:lnSpc>
            </a:pPr>
          </a:p>
          <a:p>
            <a:pPr algn="l">
              <a:lnSpc>
                <a:spcPts val="5005"/>
              </a:lnSpc>
            </a:pPr>
            <a:r>
              <a:rPr lang="en-US" sz="5382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С</a:t>
            </a:r>
            <a:r>
              <a:rPr lang="en-US" sz="5382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инергія успіху для вчителя — це не робота 24/7, а вміння поєднувати:</a:t>
            </a:r>
          </a:p>
          <a:p>
            <a:pPr algn="l" marL="1162012" indent="-581006" lvl="1">
              <a:lnSpc>
                <a:spcPts val="5005"/>
              </a:lnSpc>
              <a:buFont typeface="Arial"/>
              <a:buChar char="•"/>
            </a:pPr>
            <a:r>
              <a:rPr lang="en-US" sz="5382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власну майстерність,</a:t>
            </a:r>
          </a:p>
          <a:p>
            <a:pPr algn="l" marL="1162012" indent="-581006" lvl="1">
              <a:lnSpc>
                <a:spcPts val="5005"/>
              </a:lnSpc>
              <a:buFont typeface="Arial"/>
              <a:buChar char="•"/>
            </a:pPr>
            <a:r>
              <a:rPr lang="en-US" sz="5382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ресурси колег,</a:t>
            </a:r>
          </a:p>
          <a:p>
            <a:pPr algn="l" marL="1162012" indent="-581006" lvl="1">
              <a:lnSpc>
                <a:spcPts val="5005"/>
              </a:lnSpc>
              <a:buFont typeface="Arial"/>
              <a:buChar char="•"/>
            </a:pPr>
            <a:r>
              <a:rPr lang="en-US" sz="5382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сучасні інструменти.</a:t>
            </a:r>
          </a:p>
          <a:p>
            <a:pPr algn="l">
              <a:lnSpc>
                <a:spcPts val="5005"/>
              </a:lnSpc>
            </a:pPr>
            <a:r>
              <a:rPr lang="en-US" sz="5382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І тоді «економія часу» перетворюється на «більше сил і натхнення для справжнього навчання».</a:t>
            </a:r>
          </a:p>
          <a:p>
            <a:pPr algn="l">
              <a:lnSpc>
                <a:spcPts val="5005"/>
              </a:lnSpc>
            </a:pPr>
          </a:p>
          <a:p>
            <a:pPr algn="l" marL="0" indent="0" lvl="0">
              <a:lnSpc>
                <a:spcPts val="5005"/>
              </a:lnSpc>
            </a:pP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77" r="0" b="-9277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735558" y="149366"/>
            <a:ext cx="15619687" cy="23399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54"/>
              </a:lnSpc>
            </a:pPr>
            <a:r>
              <a:rPr lang="en-US" sz="9628">
                <a:solidFill>
                  <a:srgbClr val="034093"/>
                </a:solidFill>
                <a:latin typeface="Children One"/>
                <a:ea typeface="Children One"/>
                <a:cs typeface="Children One"/>
                <a:sym typeface="Children One"/>
              </a:rPr>
              <a:t>як зекономити сили, </a:t>
            </a:r>
          </a:p>
          <a:p>
            <a:pPr algn="ctr">
              <a:lnSpc>
                <a:spcPts val="8954"/>
              </a:lnSpc>
            </a:pPr>
            <a:r>
              <a:rPr lang="en-US" sz="9628">
                <a:solidFill>
                  <a:srgbClr val="034093"/>
                </a:solidFill>
                <a:latin typeface="Children One"/>
                <a:ea typeface="Children One"/>
                <a:cs typeface="Children One"/>
                <a:sym typeface="Children One"/>
              </a:rPr>
              <a:t>не втрачаючи якості? 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5184575" y="5074841"/>
            <a:ext cx="5069091" cy="2046646"/>
          </a:xfrm>
          <a:custGeom>
            <a:avLst/>
            <a:gdLst/>
            <a:ahLst/>
            <a:cxnLst/>
            <a:rect r="r" b="b" t="t" l="l"/>
            <a:pathLst>
              <a:path h="2046646" w="5069091">
                <a:moveTo>
                  <a:pt x="0" y="0"/>
                </a:moveTo>
                <a:lnTo>
                  <a:pt x="5069092" y="0"/>
                </a:lnTo>
                <a:lnTo>
                  <a:pt x="5069092" y="2046645"/>
                </a:lnTo>
                <a:lnTo>
                  <a:pt x="0" y="20466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3376495">
            <a:off x="-14305" y="833275"/>
            <a:ext cx="2454742" cy="714944"/>
          </a:xfrm>
          <a:custGeom>
            <a:avLst/>
            <a:gdLst/>
            <a:ahLst/>
            <a:cxnLst/>
            <a:rect r="r" b="b" t="t" l="l"/>
            <a:pathLst>
              <a:path h="714944" w="2454742">
                <a:moveTo>
                  <a:pt x="0" y="0"/>
                </a:moveTo>
                <a:lnTo>
                  <a:pt x="2454742" y="0"/>
                </a:lnTo>
                <a:lnTo>
                  <a:pt x="2454742" y="714943"/>
                </a:lnTo>
                <a:lnTo>
                  <a:pt x="0" y="7149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6" id="6"/>
          <p:cNvPicPr>
            <a:picLocks noChangeAspect="true"/>
          </p:cNvPicPr>
          <p:nvPr/>
        </p:nvPicPr>
        <p:blipFill>
          <a:blip r:embed="rId7"/>
          <a:srcRect l="0" t="0" r="0" b="0"/>
          <a:stretch>
            <a:fillRect/>
          </a:stretch>
        </p:blipFill>
        <p:spPr>
          <a:xfrm flipH="false" flipV="false" rot="0">
            <a:off x="15853084" y="604419"/>
            <a:ext cx="2325513" cy="1501677"/>
          </a:xfrm>
          <a:prstGeom prst="rect">
            <a:avLst/>
          </a:prstGeom>
        </p:spPr>
      </p:pic>
      <p:sp>
        <p:nvSpPr>
          <p:cNvPr name="Freeform 7" id="7"/>
          <p:cNvSpPr/>
          <p:nvPr/>
        </p:nvSpPr>
        <p:spPr>
          <a:xfrm flipH="false" flipV="false" rot="0">
            <a:off x="234306" y="2489302"/>
            <a:ext cx="4534523" cy="5993749"/>
          </a:xfrm>
          <a:custGeom>
            <a:avLst/>
            <a:gdLst/>
            <a:ahLst/>
            <a:cxnLst/>
            <a:rect r="r" b="b" t="t" l="l"/>
            <a:pathLst>
              <a:path h="5993749" w="4534523">
                <a:moveTo>
                  <a:pt x="0" y="0"/>
                </a:moveTo>
                <a:lnTo>
                  <a:pt x="4534523" y="0"/>
                </a:lnTo>
                <a:lnTo>
                  <a:pt x="4534523" y="5993749"/>
                </a:lnTo>
                <a:lnTo>
                  <a:pt x="0" y="599374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9563" t="0" r="-9563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9919214" y="2734152"/>
            <a:ext cx="917318" cy="7265889"/>
          </a:xfrm>
          <a:custGeom>
            <a:avLst/>
            <a:gdLst/>
            <a:ahLst/>
            <a:cxnLst/>
            <a:rect r="r" b="b" t="t" l="l"/>
            <a:pathLst>
              <a:path h="7265889" w="917318">
                <a:moveTo>
                  <a:pt x="0" y="0"/>
                </a:moveTo>
                <a:lnTo>
                  <a:pt x="917319" y="0"/>
                </a:lnTo>
                <a:lnTo>
                  <a:pt x="917319" y="7265890"/>
                </a:lnTo>
                <a:lnTo>
                  <a:pt x="0" y="726589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1372183" y="2410036"/>
            <a:ext cx="3050308" cy="2541804"/>
          </a:xfrm>
          <a:custGeom>
            <a:avLst/>
            <a:gdLst/>
            <a:ahLst/>
            <a:cxnLst/>
            <a:rect r="r" b="b" t="t" l="l"/>
            <a:pathLst>
              <a:path h="2541804" w="3050308">
                <a:moveTo>
                  <a:pt x="0" y="0"/>
                </a:moveTo>
                <a:lnTo>
                  <a:pt x="3050307" y="0"/>
                </a:lnTo>
                <a:lnTo>
                  <a:pt x="3050307" y="2541804"/>
                </a:lnTo>
                <a:lnTo>
                  <a:pt x="0" y="254180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-3347" r="0" b="-3347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1463342" y="5143500"/>
            <a:ext cx="2959149" cy="2448253"/>
          </a:xfrm>
          <a:custGeom>
            <a:avLst/>
            <a:gdLst/>
            <a:ahLst/>
            <a:cxnLst/>
            <a:rect r="r" b="b" t="t" l="l"/>
            <a:pathLst>
              <a:path h="2448253" w="2959149">
                <a:moveTo>
                  <a:pt x="0" y="0"/>
                </a:moveTo>
                <a:lnTo>
                  <a:pt x="2959148" y="0"/>
                </a:lnTo>
                <a:lnTo>
                  <a:pt x="2959148" y="2448253"/>
                </a:lnTo>
                <a:lnTo>
                  <a:pt x="0" y="244825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1583098" y="7796441"/>
            <a:ext cx="2839392" cy="2203601"/>
          </a:xfrm>
          <a:custGeom>
            <a:avLst/>
            <a:gdLst/>
            <a:ahLst/>
            <a:cxnLst/>
            <a:rect r="r" b="b" t="t" l="l"/>
            <a:pathLst>
              <a:path h="2203601" w="2839392">
                <a:moveTo>
                  <a:pt x="0" y="0"/>
                </a:moveTo>
                <a:lnTo>
                  <a:pt x="2839392" y="0"/>
                </a:lnTo>
                <a:lnTo>
                  <a:pt x="2839392" y="2203601"/>
                </a:lnTo>
                <a:lnTo>
                  <a:pt x="0" y="220360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-10131" r="0" b="-10131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4422490" y="3133156"/>
            <a:ext cx="3865510" cy="11207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101"/>
              </a:lnSpc>
              <a:spcBef>
                <a:spcPct val="0"/>
              </a:spcBef>
            </a:pPr>
            <a:r>
              <a:rPr lang="en-US" sz="65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РЕСУРСИ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4975272" y="5080243"/>
            <a:ext cx="5736112" cy="18358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040"/>
              </a:lnSpc>
              <a:spcBef>
                <a:spcPct val="0"/>
              </a:spcBef>
            </a:pPr>
            <a:r>
              <a:rPr lang="en-US" sz="10743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1+1=3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5635146" y="5964813"/>
            <a:ext cx="2652854" cy="11207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101"/>
              </a:lnSpc>
              <a:spcBef>
                <a:spcPct val="0"/>
              </a:spcBef>
            </a:pPr>
            <a:r>
              <a:rPr lang="en-US" sz="65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ІДЕЇ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4613878" y="8631252"/>
            <a:ext cx="3674122" cy="11207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101"/>
              </a:lnSpc>
              <a:spcBef>
                <a:spcPct val="0"/>
              </a:spcBef>
            </a:pPr>
            <a:r>
              <a:rPr lang="en-US" sz="65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ДОСВІД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77" r="0" b="-927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384842" y="4264939"/>
            <a:ext cx="546711" cy="667739"/>
          </a:xfrm>
          <a:custGeom>
            <a:avLst/>
            <a:gdLst/>
            <a:ahLst/>
            <a:cxnLst/>
            <a:rect r="r" b="b" t="t" l="l"/>
            <a:pathLst>
              <a:path h="667739" w="546711">
                <a:moveTo>
                  <a:pt x="0" y="0"/>
                </a:moveTo>
                <a:lnTo>
                  <a:pt x="546711" y="0"/>
                </a:lnTo>
                <a:lnTo>
                  <a:pt x="546711" y="667739"/>
                </a:lnTo>
                <a:lnTo>
                  <a:pt x="0" y="6677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3394" y="2906629"/>
            <a:ext cx="2010611" cy="2467007"/>
          </a:xfrm>
          <a:custGeom>
            <a:avLst/>
            <a:gdLst/>
            <a:ahLst/>
            <a:cxnLst/>
            <a:rect r="r" b="b" t="t" l="l"/>
            <a:pathLst>
              <a:path h="2467007" w="2010611">
                <a:moveTo>
                  <a:pt x="0" y="0"/>
                </a:moveTo>
                <a:lnTo>
                  <a:pt x="2010612" y="0"/>
                </a:lnTo>
                <a:lnTo>
                  <a:pt x="2010612" y="2467008"/>
                </a:lnTo>
                <a:lnTo>
                  <a:pt x="0" y="24670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440654" y="6303972"/>
            <a:ext cx="5825495" cy="3979541"/>
          </a:xfrm>
          <a:custGeom>
            <a:avLst/>
            <a:gdLst/>
            <a:ahLst/>
            <a:cxnLst/>
            <a:rect r="r" b="b" t="t" l="l"/>
            <a:pathLst>
              <a:path h="3979541" w="5825495">
                <a:moveTo>
                  <a:pt x="0" y="0"/>
                </a:moveTo>
                <a:lnTo>
                  <a:pt x="5825496" y="0"/>
                </a:lnTo>
                <a:lnTo>
                  <a:pt x="5825496" y="3979542"/>
                </a:lnTo>
                <a:lnTo>
                  <a:pt x="0" y="397954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6074060" y="18888"/>
            <a:ext cx="2010611" cy="2467007"/>
          </a:xfrm>
          <a:custGeom>
            <a:avLst/>
            <a:gdLst/>
            <a:ahLst/>
            <a:cxnLst/>
            <a:rect r="r" b="b" t="t" l="l"/>
            <a:pathLst>
              <a:path h="2467007" w="2010611">
                <a:moveTo>
                  <a:pt x="0" y="0"/>
                </a:moveTo>
                <a:lnTo>
                  <a:pt x="2010611" y="0"/>
                </a:lnTo>
                <a:lnTo>
                  <a:pt x="2010611" y="2467007"/>
                </a:lnTo>
                <a:lnTo>
                  <a:pt x="0" y="246700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3746055" y="223692"/>
            <a:ext cx="1211294" cy="2057400"/>
          </a:xfrm>
          <a:custGeom>
            <a:avLst/>
            <a:gdLst/>
            <a:ahLst/>
            <a:cxnLst/>
            <a:rect r="r" b="b" t="t" l="l"/>
            <a:pathLst>
              <a:path h="2057400" w="1211294">
                <a:moveTo>
                  <a:pt x="0" y="0"/>
                </a:moveTo>
                <a:lnTo>
                  <a:pt x="1211294" y="0"/>
                </a:lnTo>
                <a:lnTo>
                  <a:pt x="1211294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8" id="8"/>
          <p:cNvSpPr txBox="true"/>
          <p:nvPr/>
        </p:nvSpPr>
        <p:spPr>
          <a:xfrm rot="0">
            <a:off x="657350" y="276063"/>
            <a:ext cx="13694353" cy="24488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9326"/>
              </a:lnSpc>
              <a:spcBef>
                <a:spcPct val="0"/>
              </a:spcBef>
            </a:pPr>
            <a:r>
              <a:rPr lang="en-US" sz="10028">
                <a:solidFill>
                  <a:srgbClr val="034093"/>
                </a:solidFill>
                <a:latin typeface="Children One"/>
                <a:ea typeface="Children One"/>
                <a:cs typeface="Children One"/>
                <a:sym typeface="Children One"/>
              </a:rPr>
              <a:t>Способи швидкого планування уроку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5418703" y="2839954"/>
            <a:ext cx="12665968" cy="74435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706310" indent="-353155" lvl="1">
              <a:lnSpc>
                <a:spcPts val="4580"/>
              </a:lnSpc>
              <a:buFont typeface="Arial"/>
              <a:buChar char="•"/>
            </a:pPr>
            <a:r>
              <a:rPr lang="en-US" sz="3271">
                <a:solidFill>
                  <a:srgbClr val="000000"/>
                </a:solidFill>
                <a:latin typeface="Comic Relief"/>
                <a:ea typeface="Comic Relief"/>
                <a:cs typeface="Comic Relief"/>
                <a:sym typeface="Comic Relief"/>
              </a:rPr>
              <a:t>Використати шаблони готових конспектів </a:t>
            </a:r>
            <a:r>
              <a:rPr lang="en-US" sz="327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– багато платформ пропонують готові плани уроків за темами й класами. Учитель може адаптувати їх під свій стиль.</a:t>
            </a:r>
          </a:p>
          <a:p>
            <a:pPr algn="just" marL="727900" indent="-363950" lvl="1">
              <a:lnSpc>
                <a:spcPts val="4720"/>
              </a:lnSpc>
              <a:buFont typeface="Arial"/>
              <a:buChar char="•"/>
            </a:pPr>
            <a:r>
              <a:rPr lang="en-US" sz="3371">
                <a:solidFill>
                  <a:srgbClr val="000000"/>
                </a:solidFill>
                <a:latin typeface="Comic Relief"/>
                <a:ea typeface="Comic Relief"/>
                <a:cs typeface="Comic Relief"/>
                <a:sym typeface="Comic Relief"/>
              </a:rPr>
              <a:t>AI-помічники </a:t>
            </a:r>
            <a:r>
              <a:rPr lang="en-US" sz="337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– інструменти на базі штучного інтелекту швидко створюють план уроку, презентацію чи навіть тестові завдання.</a:t>
            </a:r>
          </a:p>
          <a:p>
            <a:pPr algn="just" marL="684721" indent="-342360" lvl="1">
              <a:lnSpc>
                <a:spcPts val="4440"/>
              </a:lnSpc>
              <a:buFont typeface="Arial"/>
              <a:buChar char="•"/>
            </a:pPr>
            <a:r>
              <a:rPr lang="en-US" sz="3171">
                <a:solidFill>
                  <a:srgbClr val="000000"/>
                </a:solidFill>
                <a:latin typeface="Comic Relief"/>
                <a:ea typeface="Comic Relief"/>
                <a:cs typeface="Comic Relief"/>
                <a:sym typeface="Comic Relief"/>
              </a:rPr>
              <a:t>Модульне планування </a:t>
            </a:r>
            <a:r>
              <a:rPr lang="en-US" sz="317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– підготувати базовий "каркас" уроку (вступ, основна частина, закріплення, оцінювання) і лише додавати приклади та вправи.</a:t>
            </a:r>
          </a:p>
          <a:p>
            <a:pPr algn="just" marL="749489" indent="-374745" lvl="1">
              <a:lnSpc>
                <a:spcPts val="4860"/>
              </a:lnSpc>
              <a:buFont typeface="Arial"/>
              <a:buChar char="•"/>
            </a:pPr>
            <a:r>
              <a:rPr lang="en-US" sz="3471">
                <a:solidFill>
                  <a:srgbClr val="000000"/>
                </a:solidFill>
                <a:latin typeface="Comic Relief"/>
                <a:ea typeface="Comic Relief"/>
                <a:cs typeface="Comic Relief"/>
                <a:sym typeface="Comic Relief"/>
              </a:rPr>
              <a:t>Використання інтерактивних матеріалів</a:t>
            </a:r>
            <a:r>
              <a:rPr lang="en-US" sz="347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– відео, інтерактивні вправи, тести онлайн, щоб зекономити час на пояснення.</a:t>
            </a:r>
          </a:p>
          <a:p>
            <a:pPr algn="just">
              <a:lnSpc>
                <a:spcPts val="3320"/>
              </a:lnSpc>
              <a:spcBef>
                <a:spcPct val="0"/>
              </a:spcBef>
            </a:pP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5384842" y="2572760"/>
            <a:ext cx="546711" cy="667739"/>
          </a:xfrm>
          <a:custGeom>
            <a:avLst/>
            <a:gdLst/>
            <a:ahLst/>
            <a:cxnLst/>
            <a:rect r="r" b="b" t="t" l="l"/>
            <a:pathLst>
              <a:path h="667739" w="546711">
                <a:moveTo>
                  <a:pt x="0" y="0"/>
                </a:moveTo>
                <a:lnTo>
                  <a:pt x="546711" y="0"/>
                </a:lnTo>
                <a:lnTo>
                  <a:pt x="546711" y="667739"/>
                </a:lnTo>
                <a:lnTo>
                  <a:pt x="0" y="6677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5384842" y="6094504"/>
            <a:ext cx="546711" cy="667739"/>
          </a:xfrm>
          <a:custGeom>
            <a:avLst/>
            <a:gdLst/>
            <a:ahLst/>
            <a:cxnLst/>
            <a:rect r="r" b="b" t="t" l="l"/>
            <a:pathLst>
              <a:path h="667739" w="546711">
                <a:moveTo>
                  <a:pt x="0" y="0"/>
                </a:moveTo>
                <a:lnTo>
                  <a:pt x="546711" y="0"/>
                </a:lnTo>
                <a:lnTo>
                  <a:pt x="546711" y="667739"/>
                </a:lnTo>
                <a:lnTo>
                  <a:pt x="0" y="6677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5418703" y="7788189"/>
            <a:ext cx="546711" cy="667739"/>
          </a:xfrm>
          <a:custGeom>
            <a:avLst/>
            <a:gdLst/>
            <a:ahLst/>
            <a:cxnLst/>
            <a:rect r="r" b="b" t="t" l="l"/>
            <a:pathLst>
              <a:path h="667739" w="546711">
                <a:moveTo>
                  <a:pt x="0" y="0"/>
                </a:moveTo>
                <a:lnTo>
                  <a:pt x="546712" y="0"/>
                </a:lnTo>
                <a:lnTo>
                  <a:pt x="546712" y="667740"/>
                </a:lnTo>
                <a:lnTo>
                  <a:pt x="0" y="6677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77" r="0" b="-927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69525" y="7385181"/>
            <a:ext cx="3320491" cy="2195675"/>
          </a:xfrm>
          <a:custGeom>
            <a:avLst/>
            <a:gdLst/>
            <a:ahLst/>
            <a:cxnLst/>
            <a:rect r="r" b="b" t="t" l="l"/>
            <a:pathLst>
              <a:path h="2195675" w="3320491">
                <a:moveTo>
                  <a:pt x="0" y="0"/>
                </a:moveTo>
                <a:lnTo>
                  <a:pt x="3320492" y="0"/>
                </a:lnTo>
                <a:lnTo>
                  <a:pt x="3320492" y="2195675"/>
                </a:lnTo>
                <a:lnTo>
                  <a:pt x="0" y="21956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929771" y="333307"/>
            <a:ext cx="15619687" cy="31057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024"/>
              </a:lnSpc>
            </a:pPr>
            <a:r>
              <a:rPr lang="en-US" sz="8628">
                <a:solidFill>
                  <a:srgbClr val="034093"/>
                </a:solidFill>
                <a:latin typeface="Children One"/>
                <a:ea typeface="Children One"/>
                <a:cs typeface="Children One"/>
                <a:sym typeface="Children One"/>
              </a:rPr>
              <a:t>чому важливо  заощадити час на підготовку уроку </a:t>
            </a:r>
          </a:p>
          <a:p>
            <a:pPr algn="l">
              <a:lnSpc>
                <a:spcPts val="8024"/>
              </a:lnSpc>
            </a:pPr>
          </a:p>
        </p:txBody>
      </p:sp>
      <p:sp>
        <p:nvSpPr>
          <p:cNvPr name="Freeform 5" id="5"/>
          <p:cNvSpPr/>
          <p:nvPr/>
        </p:nvSpPr>
        <p:spPr>
          <a:xfrm flipH="false" flipV="false" rot="2782855">
            <a:off x="17054038" y="34406"/>
            <a:ext cx="756148" cy="1543159"/>
          </a:xfrm>
          <a:custGeom>
            <a:avLst/>
            <a:gdLst/>
            <a:ahLst/>
            <a:cxnLst/>
            <a:rect r="r" b="b" t="t" l="l"/>
            <a:pathLst>
              <a:path h="1543159" w="756148">
                <a:moveTo>
                  <a:pt x="0" y="0"/>
                </a:moveTo>
                <a:lnTo>
                  <a:pt x="756148" y="0"/>
                </a:lnTo>
                <a:lnTo>
                  <a:pt x="756148" y="1543159"/>
                </a:lnTo>
                <a:lnTo>
                  <a:pt x="0" y="15431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1727829" y="9258300"/>
            <a:ext cx="7315200" cy="2953512"/>
          </a:xfrm>
          <a:custGeom>
            <a:avLst/>
            <a:gdLst/>
            <a:ahLst/>
            <a:cxnLst/>
            <a:rect r="r" b="b" t="t" l="l"/>
            <a:pathLst>
              <a:path h="2953512" w="7315200">
                <a:moveTo>
                  <a:pt x="0" y="0"/>
                </a:moveTo>
                <a:lnTo>
                  <a:pt x="7315200" y="0"/>
                </a:lnTo>
                <a:lnTo>
                  <a:pt x="7315200" y="2953512"/>
                </a:lnTo>
                <a:lnTo>
                  <a:pt x="0" y="295351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234306" y="2973735"/>
            <a:ext cx="4651514" cy="17493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01"/>
              </a:lnSpc>
              <a:spcBef>
                <a:spcPct val="0"/>
              </a:spcBef>
            </a:pPr>
            <a:r>
              <a:rPr lang="en-US" sz="50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Підвищити якість уроку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16358287" y="7980304"/>
            <a:ext cx="2147651" cy="3201105"/>
          </a:xfrm>
          <a:custGeom>
            <a:avLst/>
            <a:gdLst/>
            <a:ahLst/>
            <a:cxnLst/>
            <a:rect r="r" b="b" t="t" l="l"/>
            <a:pathLst>
              <a:path h="3201105" w="2147651">
                <a:moveTo>
                  <a:pt x="0" y="0"/>
                </a:moveTo>
                <a:lnTo>
                  <a:pt x="2147650" y="0"/>
                </a:lnTo>
                <a:lnTo>
                  <a:pt x="2147650" y="3201105"/>
                </a:lnTo>
                <a:lnTo>
                  <a:pt x="0" y="320110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3376495">
            <a:off x="-14305" y="833275"/>
            <a:ext cx="2454742" cy="714944"/>
          </a:xfrm>
          <a:custGeom>
            <a:avLst/>
            <a:gdLst/>
            <a:ahLst/>
            <a:cxnLst/>
            <a:rect r="r" b="b" t="t" l="l"/>
            <a:pathLst>
              <a:path h="714944" w="2454742">
                <a:moveTo>
                  <a:pt x="0" y="0"/>
                </a:moveTo>
                <a:lnTo>
                  <a:pt x="2454742" y="0"/>
                </a:lnTo>
                <a:lnTo>
                  <a:pt x="2454742" y="714943"/>
                </a:lnTo>
                <a:lnTo>
                  <a:pt x="0" y="71494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3128748">
            <a:off x="754678" y="582335"/>
            <a:ext cx="1573032" cy="2681305"/>
          </a:xfrm>
          <a:custGeom>
            <a:avLst/>
            <a:gdLst/>
            <a:ahLst/>
            <a:cxnLst/>
            <a:rect r="r" b="b" t="t" l="l"/>
            <a:pathLst>
              <a:path h="2681305" w="1573032">
                <a:moveTo>
                  <a:pt x="0" y="0"/>
                </a:moveTo>
                <a:lnTo>
                  <a:pt x="1573033" y="0"/>
                </a:lnTo>
                <a:lnTo>
                  <a:pt x="1573033" y="2681305"/>
                </a:lnTo>
                <a:lnTo>
                  <a:pt x="0" y="268130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3026441" y="4813477"/>
            <a:ext cx="7891595" cy="17493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01"/>
              </a:lnSpc>
              <a:spcBef>
                <a:spcPct val="0"/>
              </a:spcBef>
            </a:pPr>
            <a:r>
              <a:rPr lang="en-US" sz="50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Індивідуалізувати навчання 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3128748">
            <a:off x="5851661" y="2037239"/>
            <a:ext cx="1743889" cy="2972538"/>
          </a:xfrm>
          <a:custGeom>
            <a:avLst/>
            <a:gdLst/>
            <a:ahLst/>
            <a:cxnLst/>
            <a:rect r="r" b="b" t="t" l="l"/>
            <a:pathLst>
              <a:path h="2972538" w="1743889">
                <a:moveTo>
                  <a:pt x="0" y="0"/>
                </a:moveTo>
                <a:lnTo>
                  <a:pt x="1743889" y="0"/>
                </a:lnTo>
                <a:lnTo>
                  <a:pt x="1743889" y="2972538"/>
                </a:lnTo>
                <a:lnTo>
                  <a:pt x="0" y="297253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0626746" y="2804132"/>
            <a:ext cx="5731541" cy="17493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01"/>
              </a:lnSpc>
              <a:spcBef>
                <a:spcPct val="0"/>
              </a:spcBef>
            </a:pPr>
            <a:r>
              <a:rPr lang="en-US" sz="50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Професійно розвиватись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5022779">
            <a:off x="14965990" y="2641058"/>
            <a:ext cx="4099701" cy="1465643"/>
          </a:xfrm>
          <a:custGeom>
            <a:avLst/>
            <a:gdLst/>
            <a:ahLst/>
            <a:cxnLst/>
            <a:rect r="r" b="b" t="t" l="l"/>
            <a:pathLst>
              <a:path h="1465643" w="4099701">
                <a:moveTo>
                  <a:pt x="0" y="0"/>
                </a:moveTo>
                <a:lnTo>
                  <a:pt x="4099701" y="0"/>
                </a:lnTo>
                <a:lnTo>
                  <a:pt x="4099701" y="1465643"/>
                </a:lnTo>
                <a:lnTo>
                  <a:pt x="0" y="146564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11817918" y="5019253"/>
            <a:ext cx="5731541" cy="17493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01"/>
              </a:lnSpc>
              <a:spcBef>
                <a:spcPct val="0"/>
              </a:spcBef>
            </a:pPr>
            <a:r>
              <a:rPr lang="en-US" sz="50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Зменшити стрес та вигорання</a:t>
            </a:r>
          </a:p>
        </p:txBody>
      </p:sp>
      <p:sp>
        <p:nvSpPr>
          <p:cNvPr name="Freeform 16" id="16"/>
          <p:cNvSpPr/>
          <p:nvPr/>
        </p:nvSpPr>
        <p:spPr>
          <a:xfrm flipH="false" flipV="false" rot="5022779">
            <a:off x="7849499" y="4221991"/>
            <a:ext cx="6137074" cy="2194004"/>
          </a:xfrm>
          <a:custGeom>
            <a:avLst/>
            <a:gdLst/>
            <a:ahLst/>
            <a:cxnLst/>
            <a:rect r="r" b="b" t="t" l="l"/>
            <a:pathLst>
              <a:path h="2194004" w="6137074">
                <a:moveTo>
                  <a:pt x="0" y="0"/>
                </a:moveTo>
                <a:lnTo>
                  <a:pt x="6137074" y="0"/>
                </a:lnTo>
                <a:lnTo>
                  <a:pt x="6137074" y="2194004"/>
                </a:lnTo>
                <a:lnTo>
                  <a:pt x="0" y="219400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5022779">
            <a:off x="14673877" y="2132156"/>
            <a:ext cx="2299756" cy="822163"/>
          </a:xfrm>
          <a:custGeom>
            <a:avLst/>
            <a:gdLst/>
            <a:ahLst/>
            <a:cxnLst/>
            <a:rect r="r" b="b" t="t" l="l"/>
            <a:pathLst>
              <a:path h="822163" w="2299756">
                <a:moveTo>
                  <a:pt x="0" y="0"/>
                </a:moveTo>
                <a:lnTo>
                  <a:pt x="2299757" y="0"/>
                </a:lnTo>
                <a:lnTo>
                  <a:pt x="2299757" y="822163"/>
                </a:lnTo>
                <a:lnTo>
                  <a:pt x="0" y="82216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18" id="18"/>
          <p:cNvPicPr>
            <a:picLocks noChangeAspect="true"/>
          </p:cNvPicPr>
          <p:nvPr/>
        </p:nvPicPr>
        <p:blipFill>
          <a:blip r:embed="rId17"/>
          <a:srcRect l="0" t="0" r="0" b="0"/>
          <a:stretch>
            <a:fillRect/>
          </a:stretch>
        </p:blipFill>
        <p:spPr>
          <a:xfrm flipH="false" flipV="false" rot="0">
            <a:off x="11359700" y="1256106"/>
            <a:ext cx="2325513" cy="1501677"/>
          </a:xfrm>
          <a:prstGeom prst="rect">
            <a:avLst/>
          </a:prstGeom>
        </p:spPr>
      </p:pic>
      <p:sp>
        <p:nvSpPr>
          <p:cNvPr name="TextBox 19" id="19"/>
          <p:cNvSpPr txBox="true"/>
          <p:nvPr/>
        </p:nvSpPr>
        <p:spPr>
          <a:xfrm rot="0">
            <a:off x="4972726" y="7831462"/>
            <a:ext cx="9037746" cy="17493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01"/>
              </a:lnSpc>
              <a:spcBef>
                <a:spcPct val="0"/>
              </a:spcBef>
            </a:pPr>
            <a:r>
              <a:rPr lang="en-US" sz="50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Ефективно використовувати сучасні технології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77" r="0" b="-927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24401" y="1927414"/>
            <a:ext cx="1144908" cy="1398362"/>
          </a:xfrm>
          <a:custGeom>
            <a:avLst/>
            <a:gdLst/>
            <a:ahLst/>
            <a:cxnLst/>
            <a:rect r="r" b="b" t="t" l="l"/>
            <a:pathLst>
              <a:path h="1398362" w="1144908">
                <a:moveTo>
                  <a:pt x="0" y="0"/>
                </a:moveTo>
                <a:lnTo>
                  <a:pt x="1144909" y="0"/>
                </a:lnTo>
                <a:lnTo>
                  <a:pt x="1144909" y="1398362"/>
                </a:lnTo>
                <a:lnTo>
                  <a:pt x="0" y="13983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-1001652">
            <a:off x="15352391" y="8168654"/>
            <a:ext cx="2166662" cy="2483281"/>
          </a:xfrm>
          <a:custGeom>
            <a:avLst/>
            <a:gdLst/>
            <a:ahLst/>
            <a:cxnLst/>
            <a:rect r="r" b="b" t="t" l="l"/>
            <a:pathLst>
              <a:path h="2483281" w="2166662">
                <a:moveTo>
                  <a:pt x="2166663" y="0"/>
                </a:moveTo>
                <a:lnTo>
                  <a:pt x="0" y="0"/>
                </a:lnTo>
                <a:lnTo>
                  <a:pt x="0" y="2483280"/>
                </a:lnTo>
                <a:lnTo>
                  <a:pt x="2166663" y="2483280"/>
                </a:lnTo>
                <a:lnTo>
                  <a:pt x="2166663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56174" y="8333001"/>
            <a:ext cx="2291763" cy="1850598"/>
          </a:xfrm>
          <a:custGeom>
            <a:avLst/>
            <a:gdLst/>
            <a:ahLst/>
            <a:cxnLst/>
            <a:rect r="r" b="b" t="t" l="l"/>
            <a:pathLst>
              <a:path h="1850598" w="2291763">
                <a:moveTo>
                  <a:pt x="0" y="0"/>
                </a:moveTo>
                <a:lnTo>
                  <a:pt x="2291763" y="0"/>
                </a:lnTo>
                <a:lnTo>
                  <a:pt x="2291763" y="1850598"/>
                </a:lnTo>
                <a:lnTo>
                  <a:pt x="0" y="185059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6" id="6"/>
          <p:cNvPicPr>
            <a:picLocks noChangeAspect="true"/>
          </p:cNvPicPr>
          <p:nvPr/>
        </p:nvPicPr>
        <p:blipFill>
          <a:blip r:embed="rId9"/>
          <a:srcRect l="0" t="0" r="0" b="0"/>
          <a:stretch>
            <a:fillRect/>
          </a:stretch>
        </p:blipFill>
        <p:spPr>
          <a:xfrm flipH="false" flipV="false" rot="0">
            <a:off x="14575316" y="-170014"/>
            <a:ext cx="3712684" cy="2397428"/>
          </a:xfrm>
          <a:prstGeom prst="rect">
            <a:avLst/>
          </a:prstGeom>
        </p:spPr>
      </p:pic>
      <p:sp>
        <p:nvSpPr>
          <p:cNvPr name="TextBox 7" id="7"/>
          <p:cNvSpPr txBox="true"/>
          <p:nvPr/>
        </p:nvSpPr>
        <p:spPr>
          <a:xfrm rot="0">
            <a:off x="1028700" y="257175"/>
            <a:ext cx="15407022" cy="12548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9233"/>
              </a:lnSpc>
              <a:spcBef>
                <a:spcPct val="0"/>
              </a:spcBef>
            </a:pPr>
            <a:r>
              <a:rPr lang="en-US" sz="9928">
                <a:solidFill>
                  <a:srgbClr val="034093"/>
                </a:solidFill>
                <a:latin typeface="Children One"/>
                <a:ea typeface="Children One"/>
                <a:cs typeface="Children One"/>
                <a:sym typeface="Children One"/>
              </a:rPr>
              <a:t>як досягти економії часу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896856" y="2280578"/>
            <a:ext cx="16784235" cy="78079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1274063" indent="-637032" lvl="1">
              <a:lnSpc>
                <a:spcPts val="8261"/>
              </a:lnSpc>
              <a:buAutoNum type="arabicPeriod" startAt="1"/>
            </a:pPr>
            <a:r>
              <a:rPr lang="en-US" sz="59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Економія часу через організацію:</a:t>
            </a:r>
          </a:p>
          <a:p>
            <a:pPr algn="just" marL="2073158" indent="-691053" lvl="2">
              <a:lnSpc>
                <a:spcPts val="6721"/>
              </a:lnSpc>
              <a:buFont typeface="Arial"/>
              <a:buChar char="⚬"/>
            </a:pPr>
            <a:r>
              <a:rPr lang="en-US" sz="48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Використання шаблонів планів-конспектів (структура уроку, яка повторюється).</a:t>
            </a:r>
          </a:p>
          <a:p>
            <a:pPr algn="just" marL="2073158" indent="-691053" lvl="2">
              <a:lnSpc>
                <a:spcPts val="6721"/>
              </a:lnSpc>
              <a:buFont typeface="Arial"/>
              <a:buChar char="⚬"/>
            </a:pPr>
            <a:r>
              <a:rPr lang="en-US" sz="48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Створення банку завдань і вправ (цифрова «скарбничка» для різних тем).</a:t>
            </a:r>
          </a:p>
          <a:p>
            <a:pPr algn="just" marL="2073158" indent="-691053" lvl="2">
              <a:lnSpc>
                <a:spcPts val="6721"/>
              </a:lnSpc>
              <a:buFont typeface="Arial"/>
              <a:buChar char="⚬"/>
            </a:pPr>
            <a:r>
              <a:rPr lang="en-US" sz="48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Використання інтерактивних платформ (Kahoot, Quizlet, LearningApps) для швидкого формування тестів.</a:t>
            </a:r>
          </a:p>
          <a:p>
            <a:pPr algn="just">
              <a:lnSpc>
                <a:spcPts val="6721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77" r="0" b="-927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0"/>
            <a:ext cx="3168439" cy="1211928"/>
          </a:xfrm>
          <a:custGeom>
            <a:avLst/>
            <a:gdLst/>
            <a:ahLst/>
            <a:cxnLst/>
            <a:rect r="r" b="b" t="t" l="l"/>
            <a:pathLst>
              <a:path h="1211928" w="3168439">
                <a:moveTo>
                  <a:pt x="0" y="0"/>
                </a:moveTo>
                <a:lnTo>
                  <a:pt x="3168439" y="0"/>
                </a:lnTo>
                <a:lnTo>
                  <a:pt x="3168439" y="1211928"/>
                </a:lnTo>
                <a:lnTo>
                  <a:pt x="0" y="12119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10800000">
            <a:off x="14963034" y="8844107"/>
            <a:ext cx="3168439" cy="1211928"/>
          </a:xfrm>
          <a:custGeom>
            <a:avLst/>
            <a:gdLst/>
            <a:ahLst/>
            <a:cxnLst/>
            <a:rect r="r" b="b" t="t" l="l"/>
            <a:pathLst>
              <a:path h="1211928" w="3168439">
                <a:moveTo>
                  <a:pt x="0" y="0"/>
                </a:moveTo>
                <a:lnTo>
                  <a:pt x="3168439" y="0"/>
                </a:lnTo>
                <a:lnTo>
                  <a:pt x="3168439" y="1211928"/>
                </a:lnTo>
                <a:lnTo>
                  <a:pt x="0" y="12119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33121" y="7219611"/>
            <a:ext cx="8748738" cy="4460920"/>
          </a:xfrm>
          <a:custGeom>
            <a:avLst/>
            <a:gdLst/>
            <a:ahLst/>
            <a:cxnLst/>
            <a:rect r="r" b="b" t="t" l="l"/>
            <a:pathLst>
              <a:path h="4460920" w="8748738">
                <a:moveTo>
                  <a:pt x="0" y="0"/>
                </a:moveTo>
                <a:lnTo>
                  <a:pt x="8748738" y="0"/>
                </a:lnTo>
                <a:lnTo>
                  <a:pt x="8748738" y="4460920"/>
                </a:lnTo>
                <a:lnTo>
                  <a:pt x="0" y="44609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3197" r="0" b="-3197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577739">
            <a:off x="14453935" y="485144"/>
            <a:ext cx="3509985" cy="2299040"/>
          </a:xfrm>
          <a:custGeom>
            <a:avLst/>
            <a:gdLst/>
            <a:ahLst/>
            <a:cxnLst/>
            <a:rect r="r" b="b" t="t" l="l"/>
            <a:pathLst>
              <a:path h="2299040" w="3509985">
                <a:moveTo>
                  <a:pt x="0" y="0"/>
                </a:moveTo>
                <a:lnTo>
                  <a:pt x="3509985" y="0"/>
                </a:lnTo>
                <a:lnTo>
                  <a:pt x="3509985" y="2299040"/>
                </a:lnTo>
                <a:lnTo>
                  <a:pt x="0" y="22990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7" id="7"/>
          <p:cNvSpPr txBox="true"/>
          <p:nvPr/>
        </p:nvSpPr>
        <p:spPr>
          <a:xfrm rot="0">
            <a:off x="631955" y="257175"/>
            <a:ext cx="15038434" cy="24264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233"/>
              </a:lnSpc>
            </a:pPr>
            <a:r>
              <a:rPr lang="en-US" sz="9928">
                <a:solidFill>
                  <a:srgbClr val="034093"/>
                </a:solidFill>
                <a:latin typeface="Children One"/>
                <a:ea typeface="Children One"/>
                <a:cs typeface="Children One"/>
                <a:sym typeface="Children One"/>
              </a:rPr>
              <a:t>Корисні платформи </a:t>
            </a:r>
          </a:p>
          <a:p>
            <a:pPr algn="ctr" marL="0" indent="0" lvl="0">
              <a:lnSpc>
                <a:spcPts val="9233"/>
              </a:lnSpc>
              <a:spcBef>
                <a:spcPct val="0"/>
              </a:spcBef>
            </a:pPr>
            <a:r>
              <a:rPr lang="en-US" sz="9928">
                <a:solidFill>
                  <a:srgbClr val="034093"/>
                </a:solidFill>
                <a:latin typeface="Children One"/>
                <a:ea typeface="Children One"/>
                <a:cs typeface="Children One"/>
                <a:sym typeface="Children One"/>
              </a:rPr>
              <a:t>для вчителів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99852" y="2970396"/>
            <a:ext cx="17764014" cy="48551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669558" indent="-334779" lvl="1">
              <a:lnSpc>
                <a:spcPts val="4341"/>
              </a:lnSpc>
              <a:buFont typeface="Arial"/>
              <a:buChar char="•"/>
            </a:pPr>
            <a:r>
              <a:rPr lang="en-US" sz="31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Google Classroom – для організації уроків, завдань та зворотного зв’язку.</a:t>
            </a:r>
          </a:p>
          <a:p>
            <a:pPr algn="just" marL="669558" indent="-334779" lvl="1">
              <a:lnSpc>
                <a:spcPts val="4341"/>
              </a:lnSpc>
              <a:buFont typeface="Arial"/>
              <a:buChar char="•"/>
            </a:pPr>
            <a:r>
              <a:rPr lang="en-US" sz="31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Canva for Education – для швидкого створення презентацій, робочих аркушів, інфографіки.</a:t>
            </a:r>
          </a:p>
          <a:p>
            <a:pPr algn="just" marL="669558" indent="-334779" lvl="1">
              <a:lnSpc>
                <a:spcPts val="4341"/>
              </a:lnSpc>
              <a:buFont typeface="Arial"/>
              <a:buChar char="•"/>
            </a:pPr>
            <a:r>
              <a:rPr lang="en-US" sz="31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Kahoot!, Quizizz, Mentimeter – для інтерактивних вікторин і опитувань.</a:t>
            </a:r>
          </a:p>
          <a:p>
            <a:pPr algn="just" marL="669558" indent="-334779" lvl="1">
              <a:lnSpc>
                <a:spcPts val="4341"/>
              </a:lnSpc>
              <a:buFont typeface="Arial"/>
              <a:buChar char="•"/>
            </a:pPr>
            <a:r>
              <a:rPr lang="en-US" sz="31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Liveworksheets – платформа для створення інтерактивних робочих аркушів.</a:t>
            </a:r>
          </a:p>
          <a:p>
            <a:pPr algn="just" marL="669558" indent="-334779" lvl="1">
              <a:lnSpc>
                <a:spcPts val="4341"/>
              </a:lnSpc>
              <a:buFont typeface="Arial"/>
              <a:buChar char="•"/>
            </a:pPr>
            <a:r>
              <a:rPr lang="en-US" sz="31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Nearpod – дозволяє робити уроки інтерактивними з презентаціями, тестами та вправами.</a:t>
            </a:r>
          </a:p>
          <a:p>
            <a:pPr algn="just" marL="669558" indent="-334779" lvl="1">
              <a:lnSpc>
                <a:spcPts val="4341"/>
              </a:lnSpc>
              <a:buFont typeface="Arial"/>
              <a:buChar char="•"/>
            </a:pPr>
            <a:r>
              <a:rPr lang="en-US" sz="31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LearningApps – конструктор навчальних ігор і вправ.</a:t>
            </a:r>
          </a:p>
          <a:p>
            <a:pPr algn="just" marL="669558" indent="-334779" lvl="1">
              <a:lnSpc>
                <a:spcPts val="4341"/>
              </a:lnSpc>
              <a:buFont typeface="Arial"/>
              <a:buChar char="•"/>
            </a:pPr>
            <a:r>
              <a:rPr lang="en-US" sz="31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ChatGPT та подібні AI-інструменти –  створення плану уроку, текстів для вправ тощо.</a:t>
            </a:r>
          </a:p>
          <a:p>
            <a:pPr algn="just">
              <a:lnSpc>
                <a:spcPts val="4341"/>
              </a:lnSpc>
              <a:spcBef>
                <a:spcPct val="0"/>
              </a:spcBef>
            </a:pPr>
          </a:p>
        </p:txBody>
      </p:sp>
      <p:sp>
        <p:nvSpPr>
          <p:cNvPr name="Freeform 9" id="9"/>
          <p:cNvSpPr/>
          <p:nvPr/>
        </p:nvSpPr>
        <p:spPr>
          <a:xfrm flipH="false" flipV="false" rot="8784676">
            <a:off x="11723876" y="7462887"/>
            <a:ext cx="3168439" cy="1211928"/>
          </a:xfrm>
          <a:custGeom>
            <a:avLst/>
            <a:gdLst/>
            <a:ahLst/>
            <a:cxnLst/>
            <a:rect r="r" b="b" t="t" l="l"/>
            <a:pathLst>
              <a:path h="1211928" w="3168439">
                <a:moveTo>
                  <a:pt x="0" y="0"/>
                </a:moveTo>
                <a:lnTo>
                  <a:pt x="3168439" y="0"/>
                </a:lnTo>
                <a:lnTo>
                  <a:pt x="3168439" y="1211928"/>
                </a:lnTo>
                <a:lnTo>
                  <a:pt x="0" y="12119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77" r="0" b="-927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1292574"/>
            <a:ext cx="1144908" cy="1398362"/>
          </a:xfrm>
          <a:custGeom>
            <a:avLst/>
            <a:gdLst/>
            <a:ahLst/>
            <a:cxnLst/>
            <a:rect r="r" b="b" t="t" l="l"/>
            <a:pathLst>
              <a:path h="1398362" w="1144908">
                <a:moveTo>
                  <a:pt x="0" y="0"/>
                </a:moveTo>
                <a:lnTo>
                  <a:pt x="1144908" y="0"/>
                </a:lnTo>
                <a:lnTo>
                  <a:pt x="1144908" y="1398362"/>
                </a:lnTo>
                <a:lnTo>
                  <a:pt x="0" y="13983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-1001652">
            <a:off x="15352391" y="8168654"/>
            <a:ext cx="2166662" cy="2483281"/>
          </a:xfrm>
          <a:custGeom>
            <a:avLst/>
            <a:gdLst/>
            <a:ahLst/>
            <a:cxnLst/>
            <a:rect r="r" b="b" t="t" l="l"/>
            <a:pathLst>
              <a:path h="2483281" w="2166662">
                <a:moveTo>
                  <a:pt x="2166663" y="0"/>
                </a:moveTo>
                <a:lnTo>
                  <a:pt x="0" y="0"/>
                </a:lnTo>
                <a:lnTo>
                  <a:pt x="0" y="2483280"/>
                </a:lnTo>
                <a:lnTo>
                  <a:pt x="2166663" y="2483280"/>
                </a:lnTo>
                <a:lnTo>
                  <a:pt x="2166663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56174" y="8333001"/>
            <a:ext cx="2291763" cy="1850598"/>
          </a:xfrm>
          <a:custGeom>
            <a:avLst/>
            <a:gdLst/>
            <a:ahLst/>
            <a:cxnLst/>
            <a:rect r="r" b="b" t="t" l="l"/>
            <a:pathLst>
              <a:path h="1850598" w="2291763">
                <a:moveTo>
                  <a:pt x="0" y="0"/>
                </a:moveTo>
                <a:lnTo>
                  <a:pt x="2291763" y="0"/>
                </a:lnTo>
                <a:lnTo>
                  <a:pt x="2291763" y="1850598"/>
                </a:lnTo>
                <a:lnTo>
                  <a:pt x="0" y="185059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6" id="6"/>
          <p:cNvPicPr>
            <a:picLocks noChangeAspect="true"/>
          </p:cNvPicPr>
          <p:nvPr/>
        </p:nvPicPr>
        <p:blipFill>
          <a:blip r:embed="rId9"/>
          <a:srcRect l="0" t="0" r="0" b="0"/>
          <a:stretch>
            <a:fillRect/>
          </a:stretch>
        </p:blipFill>
        <p:spPr>
          <a:xfrm flipH="false" flipV="false" rot="0">
            <a:off x="14575316" y="-170014"/>
            <a:ext cx="3712684" cy="2397428"/>
          </a:xfrm>
          <a:prstGeom prst="rect">
            <a:avLst/>
          </a:prstGeom>
        </p:spPr>
      </p:pic>
      <p:sp>
        <p:nvSpPr>
          <p:cNvPr name="TextBox 7" id="7"/>
          <p:cNvSpPr txBox="true"/>
          <p:nvPr/>
        </p:nvSpPr>
        <p:spPr>
          <a:xfrm rot="0">
            <a:off x="2423049" y="209550"/>
            <a:ext cx="15407022" cy="10830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931"/>
              </a:lnSpc>
              <a:spcBef>
                <a:spcPct val="0"/>
              </a:spcBef>
            </a:pPr>
            <a:r>
              <a:rPr lang="en-US" sz="8528">
                <a:solidFill>
                  <a:srgbClr val="034093"/>
                </a:solidFill>
                <a:latin typeface="Children One"/>
                <a:ea typeface="Children One"/>
                <a:cs typeface="Children One"/>
                <a:sym typeface="Children One"/>
              </a:rPr>
              <a:t>як досягти економії часу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302056" y="1613581"/>
            <a:ext cx="15957244" cy="81101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8261"/>
              </a:lnSpc>
            </a:pPr>
            <a:r>
              <a:rPr lang="en-US" sz="59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2.Синергія у співпраці:</a:t>
            </a:r>
          </a:p>
          <a:p>
            <a:pPr algn="just" marL="1079758" indent="-539879" lvl="1">
              <a:lnSpc>
                <a:spcPts val="7001"/>
              </a:lnSpc>
              <a:buAutoNum type="arabicPeriod" startAt="1"/>
            </a:pPr>
            <a:r>
              <a:rPr lang="en-US" sz="50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Обмін напрацюваннями з колегами (Google Drive, спільні чати).</a:t>
            </a:r>
          </a:p>
          <a:p>
            <a:pPr algn="just" marL="1079758" indent="-539879" lvl="1">
              <a:lnSpc>
                <a:spcPts val="7001"/>
              </a:lnSpc>
              <a:buAutoNum type="arabicPeriod" startAt="1"/>
            </a:pPr>
            <a:r>
              <a:rPr lang="en-US" sz="50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Спільна підготовка презентацій, методичних матеріалів.</a:t>
            </a:r>
          </a:p>
          <a:p>
            <a:pPr algn="just" marL="1079758" indent="-539879" lvl="1">
              <a:lnSpc>
                <a:spcPts val="7001"/>
              </a:lnSpc>
              <a:buAutoNum type="arabicPeriod" startAt="1"/>
            </a:pPr>
            <a:r>
              <a:rPr lang="en-US" sz="50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Використання учнів як партнерів: проєктні роботи, підготовка частини матеріалу самими школярами.</a:t>
            </a:r>
          </a:p>
          <a:p>
            <a:pPr algn="just">
              <a:lnSpc>
                <a:spcPts val="7001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77" r="0" b="-927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1292574"/>
            <a:ext cx="1144908" cy="1398362"/>
          </a:xfrm>
          <a:custGeom>
            <a:avLst/>
            <a:gdLst/>
            <a:ahLst/>
            <a:cxnLst/>
            <a:rect r="r" b="b" t="t" l="l"/>
            <a:pathLst>
              <a:path h="1398362" w="1144908">
                <a:moveTo>
                  <a:pt x="0" y="0"/>
                </a:moveTo>
                <a:lnTo>
                  <a:pt x="1144908" y="0"/>
                </a:lnTo>
                <a:lnTo>
                  <a:pt x="1144908" y="1398362"/>
                </a:lnTo>
                <a:lnTo>
                  <a:pt x="0" y="13983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-1001652">
            <a:off x="15352391" y="8168654"/>
            <a:ext cx="2166662" cy="2483281"/>
          </a:xfrm>
          <a:custGeom>
            <a:avLst/>
            <a:gdLst/>
            <a:ahLst/>
            <a:cxnLst/>
            <a:rect r="r" b="b" t="t" l="l"/>
            <a:pathLst>
              <a:path h="2483281" w="2166662">
                <a:moveTo>
                  <a:pt x="2166663" y="0"/>
                </a:moveTo>
                <a:lnTo>
                  <a:pt x="0" y="0"/>
                </a:lnTo>
                <a:lnTo>
                  <a:pt x="0" y="2483280"/>
                </a:lnTo>
                <a:lnTo>
                  <a:pt x="2166663" y="2483280"/>
                </a:lnTo>
                <a:lnTo>
                  <a:pt x="2166663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56174" y="8333001"/>
            <a:ext cx="2291763" cy="1850598"/>
          </a:xfrm>
          <a:custGeom>
            <a:avLst/>
            <a:gdLst/>
            <a:ahLst/>
            <a:cxnLst/>
            <a:rect r="r" b="b" t="t" l="l"/>
            <a:pathLst>
              <a:path h="1850598" w="2291763">
                <a:moveTo>
                  <a:pt x="0" y="0"/>
                </a:moveTo>
                <a:lnTo>
                  <a:pt x="2291763" y="0"/>
                </a:lnTo>
                <a:lnTo>
                  <a:pt x="2291763" y="1850598"/>
                </a:lnTo>
                <a:lnTo>
                  <a:pt x="0" y="185059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6" id="6"/>
          <p:cNvPicPr>
            <a:picLocks noChangeAspect="true"/>
          </p:cNvPicPr>
          <p:nvPr/>
        </p:nvPicPr>
        <p:blipFill>
          <a:blip r:embed="rId9"/>
          <a:srcRect l="0" t="0" r="0" b="0"/>
          <a:stretch>
            <a:fillRect/>
          </a:stretch>
        </p:blipFill>
        <p:spPr>
          <a:xfrm flipH="false" flipV="false" rot="0">
            <a:off x="14575316" y="-170014"/>
            <a:ext cx="3712684" cy="2397428"/>
          </a:xfrm>
          <a:prstGeom prst="rect">
            <a:avLst/>
          </a:prstGeom>
        </p:spPr>
      </p:pic>
      <p:sp>
        <p:nvSpPr>
          <p:cNvPr name="TextBox 7" id="7"/>
          <p:cNvSpPr txBox="true"/>
          <p:nvPr/>
        </p:nvSpPr>
        <p:spPr>
          <a:xfrm rot="0">
            <a:off x="2423049" y="209550"/>
            <a:ext cx="15407022" cy="10830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931"/>
              </a:lnSpc>
              <a:spcBef>
                <a:spcPct val="0"/>
              </a:spcBef>
            </a:pPr>
            <a:r>
              <a:rPr lang="en-US" sz="8528">
                <a:solidFill>
                  <a:srgbClr val="034093"/>
                </a:solidFill>
                <a:latin typeface="Children One"/>
                <a:ea typeface="Children One"/>
                <a:cs typeface="Children One"/>
                <a:sym typeface="Children One"/>
              </a:rPr>
              <a:t>як досягти економії часу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302056" y="1594531"/>
            <a:ext cx="15957244" cy="94036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9521"/>
              </a:lnSpc>
            </a:pPr>
            <a:r>
              <a:rPr lang="en-US" sz="68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3.Синергія технологій і методики:</a:t>
            </a:r>
          </a:p>
          <a:p>
            <a:pPr algn="just" marL="2548126" indent="-849375" lvl="2">
              <a:lnSpc>
                <a:spcPts val="8261"/>
              </a:lnSpc>
              <a:buFont typeface="Arial"/>
              <a:buChar char="⚬"/>
            </a:pPr>
            <a:r>
              <a:rPr lang="en-US" sz="59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Використання ШІ (ChatGPT, Canva, автоматизовані генератори завдань) для пришвидшення підготовки.</a:t>
            </a:r>
          </a:p>
          <a:p>
            <a:pPr algn="just" marL="2548126" indent="-849375" lvl="2">
              <a:lnSpc>
                <a:spcPts val="8261"/>
              </a:lnSpc>
              <a:buFont typeface="Arial"/>
              <a:buChar char="⚬"/>
            </a:pPr>
            <a:r>
              <a:rPr lang="en-US" sz="59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Комбінування традиційних та цифрових методів (друковані тексти + інтерактивні вправи).</a:t>
            </a:r>
          </a:p>
          <a:p>
            <a:pPr algn="just">
              <a:lnSpc>
                <a:spcPts val="8261"/>
              </a:lnSpc>
            </a:pPr>
          </a:p>
          <a:p>
            <a:pPr algn="just">
              <a:lnSpc>
                <a:spcPts val="7001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DAGw4Bg-uAM</dc:identifier>
  <dcterms:modified xsi:type="dcterms:W3CDTF">2011-08-01T06:04:30Z</dcterms:modified>
  <cp:revision>1</cp:revision>
  <dc:title>Larana School</dc:title>
</cp:coreProperties>
</file>