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2"/>
  </p:notesMasterIdLst>
  <p:sldIdLst>
    <p:sldId id="301" r:id="rId2"/>
    <p:sldId id="286" r:id="rId3"/>
    <p:sldId id="275" r:id="rId4"/>
    <p:sldId id="287" r:id="rId5"/>
    <p:sldId id="288" r:id="rId6"/>
    <p:sldId id="289" r:id="rId7"/>
    <p:sldId id="292" r:id="rId8"/>
    <p:sldId id="293" r:id="rId9"/>
    <p:sldId id="303" r:id="rId10"/>
    <p:sldId id="290" r:id="rId11"/>
    <p:sldId id="291" r:id="rId12"/>
    <p:sldId id="295" r:id="rId13"/>
    <p:sldId id="296" r:id="rId14"/>
    <p:sldId id="297" r:id="rId15"/>
    <p:sldId id="298" r:id="rId16"/>
    <p:sldId id="299" r:id="rId17"/>
    <p:sldId id="300" r:id="rId18"/>
    <p:sldId id="304" r:id="rId19"/>
    <p:sldId id="302" r:id="rId20"/>
    <p:sldId id="305" r:id="rId21"/>
  </p:sldIdLst>
  <p:sldSz cx="10439400" cy="7562850"/>
  <p:notesSz cx="10439400" cy="75628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YapXrRAoY5FB9fwIAVNAJqRS6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8C1258-F2EA-4D52-8BD1-C53778C78D2C}" v="496" dt="2025-08-16T08:42:18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308" y="4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CE607-6461-4BE3-9ADE-505234A6E98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EE8850-2C28-475C-A46D-E85BC8C8463E}">
      <dgm:prSet phldrT="[Текст]"/>
      <dgm:spPr/>
      <dgm:t>
        <a:bodyPr/>
        <a:lstStyle/>
        <a:p>
          <a:pPr>
            <a:buNone/>
          </a:pPr>
          <a:r>
            <a:rPr lang="ru-RU" b="0" i="0" dirty="0" err="1"/>
            <a:t>Навчання</a:t>
          </a:r>
          <a:r>
            <a:rPr lang="ru-RU" b="0" i="0" dirty="0"/>
            <a:t> у НУШ </a:t>
          </a:r>
          <a:r>
            <a:rPr lang="ru-RU" b="0" i="0" dirty="0" err="1"/>
            <a:t>має</a:t>
          </a:r>
          <a:r>
            <a:rPr lang="ru-RU" b="0" i="0" dirty="0"/>
            <a:t> </a:t>
          </a:r>
          <a:r>
            <a:rPr lang="ru-RU" b="0" i="0" dirty="0" err="1"/>
            <a:t>ґрунтуватися</a:t>
          </a:r>
          <a:r>
            <a:rPr lang="ru-RU" b="0" i="0" dirty="0"/>
            <a:t> на таких </a:t>
          </a:r>
          <a:r>
            <a:rPr lang="ru-RU" b="0" i="0" dirty="0" err="1"/>
            <a:t>підходах</a:t>
          </a:r>
          <a:endParaRPr lang="en-US" dirty="0"/>
        </a:p>
      </dgm:t>
    </dgm:pt>
    <dgm:pt modelId="{255E38B7-6C7C-4F0E-BAE8-7657BDB8C344}" type="parTrans" cxnId="{55F323A7-7E73-4F48-BA03-B5DBF2574F8C}">
      <dgm:prSet/>
      <dgm:spPr/>
      <dgm:t>
        <a:bodyPr/>
        <a:lstStyle/>
        <a:p>
          <a:endParaRPr lang="en-US"/>
        </a:p>
      </dgm:t>
    </dgm:pt>
    <dgm:pt modelId="{2E4B4260-499B-4BA0-9872-2D919A417544}" type="sibTrans" cxnId="{55F323A7-7E73-4F48-BA03-B5DBF2574F8C}">
      <dgm:prSet/>
      <dgm:spPr/>
      <dgm:t>
        <a:bodyPr/>
        <a:lstStyle/>
        <a:p>
          <a:endParaRPr lang="en-US"/>
        </a:p>
      </dgm:t>
    </dgm:pt>
    <dgm:pt modelId="{A1FAB95F-D055-4D8C-A075-FD8BDA444514}">
      <dgm:prSet phldrT="[Текст]"/>
      <dgm:spPr/>
      <dgm:t>
        <a:bodyPr/>
        <a:lstStyle/>
        <a:p>
          <a:pPr>
            <a:buNone/>
          </a:pPr>
          <a:r>
            <a:rPr lang="uk-UA" b="1" i="0" dirty="0" err="1"/>
            <a:t>компетентнісному</a:t>
          </a:r>
          <a:endParaRPr lang="en-US" dirty="0"/>
        </a:p>
      </dgm:t>
    </dgm:pt>
    <dgm:pt modelId="{431AAE13-6433-4023-9202-F648A203B089}" type="parTrans" cxnId="{63D2920B-F3B2-4014-8DAF-2C5984299CD0}">
      <dgm:prSet/>
      <dgm:spPr/>
      <dgm:t>
        <a:bodyPr/>
        <a:lstStyle/>
        <a:p>
          <a:endParaRPr lang="en-US"/>
        </a:p>
      </dgm:t>
    </dgm:pt>
    <dgm:pt modelId="{5E48CE74-4D31-4D1F-86F2-B12A82107943}" type="sibTrans" cxnId="{63D2920B-F3B2-4014-8DAF-2C5984299CD0}">
      <dgm:prSet/>
      <dgm:spPr/>
      <dgm:t>
        <a:bodyPr/>
        <a:lstStyle/>
        <a:p>
          <a:endParaRPr lang="en-US"/>
        </a:p>
      </dgm:t>
    </dgm:pt>
    <dgm:pt modelId="{2F150A3E-CD06-4A94-B1BA-AB1F0FBE4862}">
      <dgm:prSet phldrT="[Текст]"/>
      <dgm:spPr/>
      <dgm:t>
        <a:bodyPr/>
        <a:lstStyle/>
        <a:p>
          <a:pPr>
            <a:buNone/>
          </a:pPr>
          <a:r>
            <a:rPr lang="uk-UA" b="1" i="0" dirty="0"/>
            <a:t>діяльнісному</a:t>
          </a:r>
          <a:endParaRPr lang="en-US" dirty="0"/>
        </a:p>
      </dgm:t>
    </dgm:pt>
    <dgm:pt modelId="{D5690F88-1F52-48E7-A163-E5FEE063F906}" type="parTrans" cxnId="{363B9846-CAAA-4A07-A0E2-6651EBB93459}">
      <dgm:prSet/>
      <dgm:spPr/>
      <dgm:t>
        <a:bodyPr/>
        <a:lstStyle/>
        <a:p>
          <a:endParaRPr lang="en-US"/>
        </a:p>
      </dgm:t>
    </dgm:pt>
    <dgm:pt modelId="{6149EBF5-E7D0-44EC-A740-4B7D37FF2AB0}" type="sibTrans" cxnId="{363B9846-CAAA-4A07-A0E2-6651EBB93459}">
      <dgm:prSet/>
      <dgm:spPr/>
      <dgm:t>
        <a:bodyPr/>
        <a:lstStyle/>
        <a:p>
          <a:endParaRPr lang="en-US"/>
        </a:p>
      </dgm:t>
    </dgm:pt>
    <dgm:pt modelId="{F72488D7-73A3-4861-8C1E-62B894CB734B}">
      <dgm:prSet phldrT="[Текст]"/>
      <dgm:spPr/>
      <dgm:t>
        <a:bodyPr/>
        <a:lstStyle/>
        <a:p>
          <a:pPr>
            <a:buNone/>
          </a:pPr>
          <a:r>
            <a:rPr lang="uk-UA" b="1" i="0" dirty="0"/>
            <a:t>аксіологічному</a:t>
          </a:r>
          <a:endParaRPr lang="en-US" dirty="0"/>
        </a:p>
      </dgm:t>
    </dgm:pt>
    <dgm:pt modelId="{3A76672B-3DF8-4BF3-BE65-90825A432931}" type="parTrans" cxnId="{52BD672A-E8E8-4094-B5C9-F94909B4855C}">
      <dgm:prSet/>
      <dgm:spPr/>
      <dgm:t>
        <a:bodyPr/>
        <a:lstStyle/>
        <a:p>
          <a:endParaRPr lang="en-US"/>
        </a:p>
      </dgm:t>
    </dgm:pt>
    <dgm:pt modelId="{AB2D128A-102E-4299-B37F-DD462ECE0A16}" type="sibTrans" cxnId="{52BD672A-E8E8-4094-B5C9-F94909B4855C}">
      <dgm:prSet/>
      <dgm:spPr/>
      <dgm:t>
        <a:bodyPr/>
        <a:lstStyle/>
        <a:p>
          <a:endParaRPr lang="en-US"/>
        </a:p>
      </dgm:t>
    </dgm:pt>
    <dgm:pt modelId="{6339445F-FDA2-4C75-AFB1-6DDE75198EFD}" type="pres">
      <dgm:prSet presAssocID="{031CE607-6461-4BE3-9ADE-505234A6E98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8B00D56-5B21-4B63-B512-857C7565891B}" type="pres">
      <dgm:prSet presAssocID="{40EE8850-2C28-475C-A46D-E85BC8C8463E}" presName="root1" presStyleCnt="0"/>
      <dgm:spPr/>
    </dgm:pt>
    <dgm:pt modelId="{680F4CF6-2498-43A7-BAB0-1BF648E81A28}" type="pres">
      <dgm:prSet presAssocID="{40EE8850-2C28-475C-A46D-E85BC8C8463E}" presName="LevelOneTextNode" presStyleLbl="node0" presStyleIdx="0" presStyleCnt="1">
        <dgm:presLayoutVars>
          <dgm:chPref val="3"/>
        </dgm:presLayoutVars>
      </dgm:prSet>
      <dgm:spPr/>
    </dgm:pt>
    <dgm:pt modelId="{5151A038-1E82-4C25-8A68-E2FA5E31C266}" type="pres">
      <dgm:prSet presAssocID="{40EE8850-2C28-475C-A46D-E85BC8C8463E}" presName="level2hierChild" presStyleCnt="0"/>
      <dgm:spPr/>
    </dgm:pt>
    <dgm:pt modelId="{E6DB035F-C7FB-4A73-8077-9B01288BD6DB}" type="pres">
      <dgm:prSet presAssocID="{431AAE13-6433-4023-9202-F648A203B089}" presName="conn2-1" presStyleLbl="parChTrans1D2" presStyleIdx="0" presStyleCnt="3"/>
      <dgm:spPr/>
    </dgm:pt>
    <dgm:pt modelId="{D1A2E42B-A2EE-45E8-9B2E-45B406D6DE7A}" type="pres">
      <dgm:prSet presAssocID="{431AAE13-6433-4023-9202-F648A203B089}" presName="connTx" presStyleLbl="parChTrans1D2" presStyleIdx="0" presStyleCnt="3"/>
      <dgm:spPr/>
    </dgm:pt>
    <dgm:pt modelId="{D6F908EA-6416-4981-A640-75105C1A0227}" type="pres">
      <dgm:prSet presAssocID="{A1FAB95F-D055-4D8C-A075-FD8BDA444514}" presName="root2" presStyleCnt="0"/>
      <dgm:spPr/>
    </dgm:pt>
    <dgm:pt modelId="{D28A5746-38FD-4489-B648-D07DF0BE3393}" type="pres">
      <dgm:prSet presAssocID="{A1FAB95F-D055-4D8C-A075-FD8BDA444514}" presName="LevelTwoTextNode" presStyleLbl="node2" presStyleIdx="0" presStyleCnt="3">
        <dgm:presLayoutVars>
          <dgm:chPref val="3"/>
        </dgm:presLayoutVars>
      </dgm:prSet>
      <dgm:spPr/>
    </dgm:pt>
    <dgm:pt modelId="{6F7FC34A-1588-46DA-962C-E49272B5E1EA}" type="pres">
      <dgm:prSet presAssocID="{A1FAB95F-D055-4D8C-A075-FD8BDA444514}" presName="level3hierChild" presStyleCnt="0"/>
      <dgm:spPr/>
    </dgm:pt>
    <dgm:pt modelId="{8F934825-EE36-4176-9D4E-A176A21AFBD4}" type="pres">
      <dgm:prSet presAssocID="{D5690F88-1F52-48E7-A163-E5FEE063F906}" presName="conn2-1" presStyleLbl="parChTrans1D2" presStyleIdx="1" presStyleCnt="3"/>
      <dgm:spPr/>
    </dgm:pt>
    <dgm:pt modelId="{6C4AA6B6-A448-4220-8343-1D185390C114}" type="pres">
      <dgm:prSet presAssocID="{D5690F88-1F52-48E7-A163-E5FEE063F906}" presName="connTx" presStyleLbl="parChTrans1D2" presStyleIdx="1" presStyleCnt="3"/>
      <dgm:spPr/>
    </dgm:pt>
    <dgm:pt modelId="{A0921B38-DDEF-41A5-A975-29F8D9E9A21D}" type="pres">
      <dgm:prSet presAssocID="{2F150A3E-CD06-4A94-B1BA-AB1F0FBE4862}" presName="root2" presStyleCnt="0"/>
      <dgm:spPr/>
    </dgm:pt>
    <dgm:pt modelId="{57483E0A-F29D-4C6B-B2FD-5A68EB700EC5}" type="pres">
      <dgm:prSet presAssocID="{2F150A3E-CD06-4A94-B1BA-AB1F0FBE4862}" presName="LevelTwoTextNode" presStyleLbl="node2" presStyleIdx="1" presStyleCnt="3">
        <dgm:presLayoutVars>
          <dgm:chPref val="3"/>
        </dgm:presLayoutVars>
      </dgm:prSet>
      <dgm:spPr/>
    </dgm:pt>
    <dgm:pt modelId="{BC08E0B8-B31F-44A8-A718-579985EC77F6}" type="pres">
      <dgm:prSet presAssocID="{2F150A3E-CD06-4A94-B1BA-AB1F0FBE4862}" presName="level3hierChild" presStyleCnt="0"/>
      <dgm:spPr/>
    </dgm:pt>
    <dgm:pt modelId="{2C48A261-27A5-439B-A1D8-03FA81CA4342}" type="pres">
      <dgm:prSet presAssocID="{3A76672B-3DF8-4BF3-BE65-90825A432931}" presName="conn2-1" presStyleLbl="parChTrans1D2" presStyleIdx="2" presStyleCnt="3"/>
      <dgm:spPr/>
    </dgm:pt>
    <dgm:pt modelId="{DE1CA952-D9AC-485D-9ABC-A0C5459A7419}" type="pres">
      <dgm:prSet presAssocID="{3A76672B-3DF8-4BF3-BE65-90825A432931}" presName="connTx" presStyleLbl="parChTrans1D2" presStyleIdx="2" presStyleCnt="3"/>
      <dgm:spPr/>
    </dgm:pt>
    <dgm:pt modelId="{1070056C-DBC8-4FE8-946B-9A39DF02ACC2}" type="pres">
      <dgm:prSet presAssocID="{F72488D7-73A3-4861-8C1E-62B894CB734B}" presName="root2" presStyleCnt="0"/>
      <dgm:spPr/>
    </dgm:pt>
    <dgm:pt modelId="{34C962B7-5383-4473-8017-A674D3591838}" type="pres">
      <dgm:prSet presAssocID="{F72488D7-73A3-4861-8C1E-62B894CB734B}" presName="LevelTwoTextNode" presStyleLbl="node2" presStyleIdx="2" presStyleCnt="3">
        <dgm:presLayoutVars>
          <dgm:chPref val="3"/>
        </dgm:presLayoutVars>
      </dgm:prSet>
      <dgm:spPr/>
    </dgm:pt>
    <dgm:pt modelId="{08677C1A-CBC1-4541-B28C-6F1175C678F8}" type="pres">
      <dgm:prSet presAssocID="{F72488D7-73A3-4861-8C1E-62B894CB734B}" presName="level3hierChild" presStyleCnt="0"/>
      <dgm:spPr/>
    </dgm:pt>
  </dgm:ptLst>
  <dgm:cxnLst>
    <dgm:cxn modelId="{63D2920B-F3B2-4014-8DAF-2C5984299CD0}" srcId="{40EE8850-2C28-475C-A46D-E85BC8C8463E}" destId="{A1FAB95F-D055-4D8C-A075-FD8BDA444514}" srcOrd="0" destOrd="0" parTransId="{431AAE13-6433-4023-9202-F648A203B089}" sibTransId="{5E48CE74-4D31-4D1F-86F2-B12A82107943}"/>
    <dgm:cxn modelId="{C280771F-9F64-4B54-8633-EE331981A7CD}" type="presOf" srcId="{2F150A3E-CD06-4A94-B1BA-AB1F0FBE4862}" destId="{57483E0A-F29D-4C6B-B2FD-5A68EB700EC5}" srcOrd="0" destOrd="0" presId="urn:microsoft.com/office/officeart/2008/layout/HorizontalMultiLevelHierarchy"/>
    <dgm:cxn modelId="{1F3F2722-2FC4-46B2-B27C-4AA60A62676D}" type="presOf" srcId="{A1FAB95F-D055-4D8C-A075-FD8BDA444514}" destId="{D28A5746-38FD-4489-B648-D07DF0BE3393}" srcOrd="0" destOrd="0" presId="urn:microsoft.com/office/officeart/2008/layout/HorizontalMultiLevelHierarchy"/>
    <dgm:cxn modelId="{52BD672A-E8E8-4094-B5C9-F94909B4855C}" srcId="{40EE8850-2C28-475C-A46D-E85BC8C8463E}" destId="{F72488D7-73A3-4861-8C1E-62B894CB734B}" srcOrd="2" destOrd="0" parTransId="{3A76672B-3DF8-4BF3-BE65-90825A432931}" sibTransId="{AB2D128A-102E-4299-B37F-DD462ECE0A16}"/>
    <dgm:cxn modelId="{00E67F3E-3387-4CC3-A736-98FA2D097B55}" type="presOf" srcId="{3A76672B-3DF8-4BF3-BE65-90825A432931}" destId="{2C48A261-27A5-439B-A1D8-03FA81CA4342}" srcOrd="0" destOrd="0" presId="urn:microsoft.com/office/officeart/2008/layout/HorizontalMultiLevelHierarchy"/>
    <dgm:cxn modelId="{363B9846-CAAA-4A07-A0E2-6651EBB93459}" srcId="{40EE8850-2C28-475C-A46D-E85BC8C8463E}" destId="{2F150A3E-CD06-4A94-B1BA-AB1F0FBE4862}" srcOrd="1" destOrd="0" parTransId="{D5690F88-1F52-48E7-A163-E5FEE063F906}" sibTransId="{6149EBF5-E7D0-44EC-A740-4B7D37FF2AB0}"/>
    <dgm:cxn modelId="{500E2B6E-5483-4EBF-99C3-BCD0A363363A}" type="presOf" srcId="{F72488D7-73A3-4861-8C1E-62B894CB734B}" destId="{34C962B7-5383-4473-8017-A674D3591838}" srcOrd="0" destOrd="0" presId="urn:microsoft.com/office/officeart/2008/layout/HorizontalMultiLevelHierarchy"/>
    <dgm:cxn modelId="{7164614F-75EC-4287-BF7E-98ABDD262634}" type="presOf" srcId="{D5690F88-1F52-48E7-A163-E5FEE063F906}" destId="{6C4AA6B6-A448-4220-8343-1D185390C114}" srcOrd="1" destOrd="0" presId="urn:microsoft.com/office/officeart/2008/layout/HorizontalMultiLevelHierarchy"/>
    <dgm:cxn modelId="{8518B879-2794-4FA3-AC54-C235E190C680}" type="presOf" srcId="{D5690F88-1F52-48E7-A163-E5FEE063F906}" destId="{8F934825-EE36-4176-9D4E-A176A21AFBD4}" srcOrd="0" destOrd="0" presId="urn:microsoft.com/office/officeart/2008/layout/HorizontalMultiLevelHierarchy"/>
    <dgm:cxn modelId="{B0C0388A-225C-42B6-B481-4E587B0C3EB6}" type="presOf" srcId="{3A76672B-3DF8-4BF3-BE65-90825A432931}" destId="{DE1CA952-D9AC-485D-9ABC-A0C5459A7419}" srcOrd="1" destOrd="0" presId="urn:microsoft.com/office/officeart/2008/layout/HorizontalMultiLevelHierarchy"/>
    <dgm:cxn modelId="{62A9C9A1-D91D-462E-88FB-E18C11216FBA}" type="presOf" srcId="{031CE607-6461-4BE3-9ADE-505234A6E989}" destId="{6339445F-FDA2-4C75-AFB1-6DDE75198EFD}" srcOrd="0" destOrd="0" presId="urn:microsoft.com/office/officeart/2008/layout/HorizontalMultiLevelHierarchy"/>
    <dgm:cxn modelId="{79F93CA5-CB7B-4ECA-A1EB-66F7BE0F033E}" type="presOf" srcId="{431AAE13-6433-4023-9202-F648A203B089}" destId="{E6DB035F-C7FB-4A73-8077-9B01288BD6DB}" srcOrd="0" destOrd="0" presId="urn:microsoft.com/office/officeart/2008/layout/HorizontalMultiLevelHierarchy"/>
    <dgm:cxn modelId="{55F323A7-7E73-4F48-BA03-B5DBF2574F8C}" srcId="{031CE607-6461-4BE3-9ADE-505234A6E989}" destId="{40EE8850-2C28-475C-A46D-E85BC8C8463E}" srcOrd="0" destOrd="0" parTransId="{255E38B7-6C7C-4F0E-BAE8-7657BDB8C344}" sibTransId="{2E4B4260-499B-4BA0-9872-2D919A417544}"/>
    <dgm:cxn modelId="{1E7B35BE-4C32-448A-B1B9-232EE98DCB93}" type="presOf" srcId="{40EE8850-2C28-475C-A46D-E85BC8C8463E}" destId="{680F4CF6-2498-43A7-BAB0-1BF648E81A28}" srcOrd="0" destOrd="0" presId="urn:microsoft.com/office/officeart/2008/layout/HorizontalMultiLevelHierarchy"/>
    <dgm:cxn modelId="{A1F069E4-59FA-4C8D-AD2F-4D90674BC591}" type="presOf" srcId="{431AAE13-6433-4023-9202-F648A203B089}" destId="{D1A2E42B-A2EE-45E8-9B2E-45B406D6DE7A}" srcOrd="1" destOrd="0" presId="urn:microsoft.com/office/officeart/2008/layout/HorizontalMultiLevelHierarchy"/>
    <dgm:cxn modelId="{4CCB9252-DFC9-44A0-AB96-0E8E8990C2AC}" type="presParOf" srcId="{6339445F-FDA2-4C75-AFB1-6DDE75198EFD}" destId="{88B00D56-5B21-4B63-B512-857C7565891B}" srcOrd="0" destOrd="0" presId="urn:microsoft.com/office/officeart/2008/layout/HorizontalMultiLevelHierarchy"/>
    <dgm:cxn modelId="{DA21BAB8-192B-46CC-B9FD-4A62CC548D56}" type="presParOf" srcId="{88B00D56-5B21-4B63-B512-857C7565891B}" destId="{680F4CF6-2498-43A7-BAB0-1BF648E81A28}" srcOrd="0" destOrd="0" presId="urn:microsoft.com/office/officeart/2008/layout/HorizontalMultiLevelHierarchy"/>
    <dgm:cxn modelId="{166914BB-E661-4DDB-9ADD-4375B33B3F9E}" type="presParOf" srcId="{88B00D56-5B21-4B63-B512-857C7565891B}" destId="{5151A038-1E82-4C25-8A68-E2FA5E31C266}" srcOrd="1" destOrd="0" presId="urn:microsoft.com/office/officeart/2008/layout/HorizontalMultiLevelHierarchy"/>
    <dgm:cxn modelId="{D097CAE8-7CA9-49CB-90A3-ECB28D181D61}" type="presParOf" srcId="{5151A038-1E82-4C25-8A68-E2FA5E31C266}" destId="{E6DB035F-C7FB-4A73-8077-9B01288BD6DB}" srcOrd="0" destOrd="0" presId="urn:microsoft.com/office/officeart/2008/layout/HorizontalMultiLevelHierarchy"/>
    <dgm:cxn modelId="{3DDD2419-398D-416D-A144-0DEC536024E3}" type="presParOf" srcId="{E6DB035F-C7FB-4A73-8077-9B01288BD6DB}" destId="{D1A2E42B-A2EE-45E8-9B2E-45B406D6DE7A}" srcOrd="0" destOrd="0" presId="urn:microsoft.com/office/officeart/2008/layout/HorizontalMultiLevelHierarchy"/>
    <dgm:cxn modelId="{8D6BFDBD-B969-4332-9677-44F6729448FE}" type="presParOf" srcId="{5151A038-1E82-4C25-8A68-E2FA5E31C266}" destId="{D6F908EA-6416-4981-A640-75105C1A0227}" srcOrd="1" destOrd="0" presId="urn:microsoft.com/office/officeart/2008/layout/HorizontalMultiLevelHierarchy"/>
    <dgm:cxn modelId="{AC0C8C79-A10C-453B-906B-D28CE036FB26}" type="presParOf" srcId="{D6F908EA-6416-4981-A640-75105C1A0227}" destId="{D28A5746-38FD-4489-B648-D07DF0BE3393}" srcOrd="0" destOrd="0" presId="urn:microsoft.com/office/officeart/2008/layout/HorizontalMultiLevelHierarchy"/>
    <dgm:cxn modelId="{DF4C35F6-6948-49D7-B278-1139DBE3F6CF}" type="presParOf" srcId="{D6F908EA-6416-4981-A640-75105C1A0227}" destId="{6F7FC34A-1588-46DA-962C-E49272B5E1EA}" srcOrd="1" destOrd="0" presId="urn:microsoft.com/office/officeart/2008/layout/HorizontalMultiLevelHierarchy"/>
    <dgm:cxn modelId="{395072AD-9E63-49CC-BE22-76E9A0FBD330}" type="presParOf" srcId="{5151A038-1E82-4C25-8A68-E2FA5E31C266}" destId="{8F934825-EE36-4176-9D4E-A176A21AFBD4}" srcOrd="2" destOrd="0" presId="urn:microsoft.com/office/officeart/2008/layout/HorizontalMultiLevelHierarchy"/>
    <dgm:cxn modelId="{92252806-4964-495D-AC1E-77BC5ECD45EC}" type="presParOf" srcId="{8F934825-EE36-4176-9D4E-A176A21AFBD4}" destId="{6C4AA6B6-A448-4220-8343-1D185390C114}" srcOrd="0" destOrd="0" presId="urn:microsoft.com/office/officeart/2008/layout/HorizontalMultiLevelHierarchy"/>
    <dgm:cxn modelId="{E2700301-C8F0-442C-B177-D07F65932798}" type="presParOf" srcId="{5151A038-1E82-4C25-8A68-E2FA5E31C266}" destId="{A0921B38-DDEF-41A5-A975-29F8D9E9A21D}" srcOrd="3" destOrd="0" presId="urn:microsoft.com/office/officeart/2008/layout/HorizontalMultiLevelHierarchy"/>
    <dgm:cxn modelId="{A547E3E3-54C5-419B-8A09-D6A1EDE486EE}" type="presParOf" srcId="{A0921B38-DDEF-41A5-A975-29F8D9E9A21D}" destId="{57483E0A-F29D-4C6B-B2FD-5A68EB700EC5}" srcOrd="0" destOrd="0" presId="urn:microsoft.com/office/officeart/2008/layout/HorizontalMultiLevelHierarchy"/>
    <dgm:cxn modelId="{68415CD3-A2A7-40DF-82E1-1C4ED6604C6C}" type="presParOf" srcId="{A0921B38-DDEF-41A5-A975-29F8D9E9A21D}" destId="{BC08E0B8-B31F-44A8-A718-579985EC77F6}" srcOrd="1" destOrd="0" presId="urn:microsoft.com/office/officeart/2008/layout/HorizontalMultiLevelHierarchy"/>
    <dgm:cxn modelId="{368DBEA2-3C51-4A2C-BB58-AA2A0660EDBC}" type="presParOf" srcId="{5151A038-1E82-4C25-8A68-E2FA5E31C266}" destId="{2C48A261-27A5-439B-A1D8-03FA81CA4342}" srcOrd="4" destOrd="0" presId="urn:microsoft.com/office/officeart/2008/layout/HorizontalMultiLevelHierarchy"/>
    <dgm:cxn modelId="{9C27558E-3FF2-4A59-A82C-1C51C749D863}" type="presParOf" srcId="{2C48A261-27A5-439B-A1D8-03FA81CA4342}" destId="{DE1CA952-D9AC-485D-9ABC-A0C5459A7419}" srcOrd="0" destOrd="0" presId="urn:microsoft.com/office/officeart/2008/layout/HorizontalMultiLevelHierarchy"/>
    <dgm:cxn modelId="{AA8B8DA6-0F90-49BA-A78A-B0023AD9BB4C}" type="presParOf" srcId="{5151A038-1E82-4C25-8A68-E2FA5E31C266}" destId="{1070056C-DBC8-4FE8-946B-9A39DF02ACC2}" srcOrd="5" destOrd="0" presId="urn:microsoft.com/office/officeart/2008/layout/HorizontalMultiLevelHierarchy"/>
    <dgm:cxn modelId="{D5354138-E86B-499F-A828-F96A32732119}" type="presParOf" srcId="{1070056C-DBC8-4FE8-946B-9A39DF02ACC2}" destId="{34C962B7-5383-4473-8017-A674D3591838}" srcOrd="0" destOrd="0" presId="urn:microsoft.com/office/officeart/2008/layout/HorizontalMultiLevelHierarchy"/>
    <dgm:cxn modelId="{581F1402-0075-4BD8-82B5-9DC44AE5FC2E}" type="presParOf" srcId="{1070056C-DBC8-4FE8-946B-9A39DF02ACC2}" destId="{08677C1A-CBC1-4541-B28C-6F1175C678F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E9A59D-B999-4581-ACA8-43B3FEFE6D0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6E30D1-470E-46A9-BB65-FFDEC374B69A}">
      <dgm:prSet phldrT="[Текст]" custT="1"/>
      <dgm:spPr/>
      <dgm:t>
        <a:bodyPr/>
        <a:lstStyle/>
        <a:p>
          <a:pPr marL="0"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0" i="0" dirty="0"/>
            <a:t>Основа формування ключових </a:t>
          </a:r>
          <a:r>
            <a:rPr lang="uk-UA" sz="3200" b="0" i="0" dirty="0" err="1"/>
            <a:t>компетентностей</a:t>
          </a:r>
          <a:endParaRPr lang="en-US" sz="3200" dirty="0"/>
        </a:p>
      </dgm:t>
    </dgm:pt>
    <dgm:pt modelId="{CF9F2A42-756F-43EC-AB0E-59EE579400A8}" type="sibTrans" cxnId="{2D584ED8-628E-4056-8375-582A7F47AD22}">
      <dgm:prSet/>
      <dgm:spPr/>
      <dgm:t>
        <a:bodyPr/>
        <a:lstStyle/>
        <a:p>
          <a:endParaRPr lang="en-US"/>
        </a:p>
      </dgm:t>
    </dgm:pt>
    <dgm:pt modelId="{9DABA2B6-1B86-4FA5-9486-2CA3A2BCA263}" type="parTrans" cxnId="{2D584ED8-628E-4056-8375-582A7F47AD22}">
      <dgm:prSet/>
      <dgm:spPr/>
      <dgm:t>
        <a:bodyPr/>
        <a:lstStyle/>
        <a:p>
          <a:endParaRPr lang="en-US"/>
        </a:p>
      </dgm:t>
    </dgm:pt>
    <dgm:pt modelId="{F461F85C-8068-42B4-9E81-E16D95EC7445}">
      <dgm:prSet/>
      <dgm:spPr/>
      <dgm:t>
        <a:bodyPr/>
        <a:lstStyle/>
        <a:p>
          <a:pPr>
            <a:buNone/>
          </a:pPr>
          <a:r>
            <a:rPr lang="ru-RU" b="1" i="0" dirty="0" err="1"/>
            <a:t>особистісні</a:t>
          </a:r>
          <a:r>
            <a:rPr lang="ru-RU" b="1" i="0" dirty="0"/>
            <a:t> </a:t>
          </a:r>
          <a:r>
            <a:rPr lang="ru-RU" b="1" i="0" dirty="0" err="1"/>
            <a:t>якості</a:t>
          </a:r>
          <a:r>
            <a:rPr lang="ru-RU" b="1" i="0" dirty="0"/>
            <a:t>, </a:t>
          </a:r>
          <a:r>
            <a:rPr lang="ru-RU" b="1" i="0" dirty="0" err="1"/>
            <a:t>особистий</a:t>
          </a:r>
          <a:r>
            <a:rPr lang="ru-RU" b="1" i="0" dirty="0"/>
            <a:t>, </a:t>
          </a:r>
          <a:r>
            <a:rPr lang="ru-RU" b="1" i="0" dirty="0" err="1"/>
            <a:t>соціальний</a:t>
          </a:r>
          <a:r>
            <a:rPr lang="ru-RU" b="1" i="0" dirty="0"/>
            <a:t>, </a:t>
          </a:r>
          <a:r>
            <a:rPr lang="ru-RU" b="1" i="0" dirty="0" err="1"/>
            <a:t>культурний</a:t>
          </a:r>
          <a:r>
            <a:rPr lang="ru-RU" b="1" i="0" dirty="0"/>
            <a:t> і </a:t>
          </a:r>
          <a:r>
            <a:rPr lang="ru-RU" b="1" i="0" dirty="0" err="1"/>
            <a:t>навчальний</a:t>
          </a:r>
          <a:r>
            <a:rPr lang="ru-RU" b="1" i="0" dirty="0"/>
            <a:t> </a:t>
          </a:r>
          <a:r>
            <a:rPr lang="ru-RU" b="1" i="0" dirty="0" err="1"/>
            <a:t>досвід</a:t>
          </a:r>
          <a:r>
            <a:rPr lang="ru-RU" b="1" i="0" dirty="0"/>
            <a:t> </a:t>
          </a:r>
          <a:r>
            <a:rPr lang="ru-RU" b="1" i="0" dirty="0" err="1"/>
            <a:t>учнів</a:t>
          </a:r>
          <a:r>
            <a:rPr lang="ru-RU" b="1" i="0" dirty="0"/>
            <a:t> та </a:t>
          </a:r>
          <a:r>
            <a:rPr lang="ru-RU" b="1" i="0" dirty="0" err="1"/>
            <a:t>учениць</a:t>
          </a:r>
          <a:endParaRPr lang="en-US" b="1" dirty="0"/>
        </a:p>
      </dgm:t>
    </dgm:pt>
    <dgm:pt modelId="{B9BE01DD-EFBB-44F5-A99D-FF47F4B9EEDB}" type="parTrans" cxnId="{85DD1D78-6E4A-4AAC-B69F-91D6A0FD2757}">
      <dgm:prSet/>
      <dgm:spPr/>
      <dgm:t>
        <a:bodyPr/>
        <a:lstStyle/>
        <a:p>
          <a:endParaRPr lang="en-US"/>
        </a:p>
      </dgm:t>
    </dgm:pt>
    <dgm:pt modelId="{67F5BF50-175D-442E-991F-90CBB46369E1}" type="sibTrans" cxnId="{85DD1D78-6E4A-4AAC-B69F-91D6A0FD2757}">
      <dgm:prSet/>
      <dgm:spPr/>
      <dgm:t>
        <a:bodyPr/>
        <a:lstStyle/>
        <a:p>
          <a:endParaRPr lang="en-US"/>
        </a:p>
      </dgm:t>
    </dgm:pt>
    <dgm:pt modelId="{B0073A59-8C42-43C6-A655-280E2FB74E55}">
      <dgm:prSet/>
      <dgm:spPr/>
      <dgm:t>
        <a:bodyPr/>
        <a:lstStyle/>
        <a:p>
          <a:pPr>
            <a:buNone/>
          </a:pPr>
          <a:r>
            <a:rPr lang="ru-RU" b="1" i="0" dirty="0"/>
            <a:t>потреби та </a:t>
          </a:r>
          <a:r>
            <a:rPr lang="ru-RU" b="1" i="0" dirty="0" err="1"/>
            <a:t>інтереси</a:t>
          </a:r>
          <a:r>
            <a:rPr lang="ru-RU" b="1" i="0" dirty="0"/>
            <a:t> </a:t>
          </a:r>
          <a:r>
            <a:rPr lang="ru-RU" b="1" i="0" dirty="0" err="1"/>
            <a:t>учнів</a:t>
          </a:r>
          <a:r>
            <a:rPr lang="ru-RU" b="1" i="0" dirty="0"/>
            <a:t> та </a:t>
          </a:r>
          <a:r>
            <a:rPr lang="ru-RU" b="1" i="0" dirty="0" err="1"/>
            <a:t>учениць</a:t>
          </a:r>
          <a:r>
            <a:rPr lang="ru-RU" b="1" i="0" dirty="0"/>
            <a:t>, </a:t>
          </a:r>
          <a:r>
            <a:rPr lang="ru-RU" b="1" i="0" dirty="0" err="1"/>
            <a:t>які</a:t>
          </a:r>
          <a:r>
            <a:rPr lang="ru-RU" b="1" i="0" dirty="0"/>
            <a:t> </a:t>
          </a:r>
          <a:r>
            <a:rPr lang="ru-RU" b="1" i="0" dirty="0" err="1"/>
            <a:t>мотивують</a:t>
          </a:r>
          <a:r>
            <a:rPr lang="ru-RU" b="1" i="0" dirty="0"/>
            <a:t> до </a:t>
          </a:r>
          <a:r>
            <a:rPr lang="ru-RU" b="1" i="0" dirty="0" err="1"/>
            <a:t>навчання</a:t>
          </a:r>
          <a:endParaRPr lang="en-US" b="1" dirty="0"/>
        </a:p>
      </dgm:t>
    </dgm:pt>
    <dgm:pt modelId="{D57D9649-6241-480B-ACA9-48B1A5F3881F}" type="parTrans" cxnId="{BA3D086F-9283-48F7-9E5C-11F0471E7944}">
      <dgm:prSet/>
      <dgm:spPr/>
      <dgm:t>
        <a:bodyPr/>
        <a:lstStyle/>
        <a:p>
          <a:endParaRPr lang="en-US"/>
        </a:p>
      </dgm:t>
    </dgm:pt>
    <dgm:pt modelId="{041D0876-33DB-4E99-92F4-CC04FA0A1E43}" type="sibTrans" cxnId="{BA3D086F-9283-48F7-9E5C-11F0471E7944}">
      <dgm:prSet/>
      <dgm:spPr/>
      <dgm:t>
        <a:bodyPr/>
        <a:lstStyle/>
        <a:p>
          <a:endParaRPr lang="en-US"/>
        </a:p>
      </dgm:t>
    </dgm:pt>
    <dgm:pt modelId="{5CEEF04B-313C-4FB0-A43A-911933347858}">
      <dgm:prSet/>
      <dgm:spPr/>
      <dgm:t>
        <a:bodyPr/>
        <a:lstStyle/>
        <a:p>
          <a:pPr>
            <a:buNone/>
          </a:pPr>
          <a:r>
            <a:rPr lang="ru-RU" b="1" i="0" dirty="0" err="1"/>
            <a:t>знання</a:t>
          </a:r>
          <a:r>
            <a:rPr lang="ru-RU" b="1" i="0" dirty="0"/>
            <a:t>, </a:t>
          </a:r>
          <a:r>
            <a:rPr lang="ru-RU" b="1" i="0" dirty="0" err="1"/>
            <a:t>уміння</a:t>
          </a:r>
          <a:r>
            <a:rPr lang="ru-RU" b="1" i="0" dirty="0"/>
            <a:t> та </a:t>
          </a:r>
          <a:r>
            <a:rPr lang="ru-RU" b="1" i="0" dirty="0" err="1"/>
            <a:t>ставлення</a:t>
          </a:r>
          <a:r>
            <a:rPr lang="ru-RU" b="1" i="0" dirty="0"/>
            <a:t>, </a:t>
          </a:r>
          <a:r>
            <a:rPr lang="ru-RU" b="1" i="0" dirty="0" err="1"/>
            <a:t>що</a:t>
          </a:r>
          <a:r>
            <a:rPr lang="ru-RU" b="1" i="0" dirty="0"/>
            <a:t> </a:t>
          </a:r>
          <a:r>
            <a:rPr lang="ru-RU" b="1" i="0" dirty="0" err="1"/>
            <a:t>формуються</a:t>
          </a:r>
          <a:r>
            <a:rPr lang="ru-RU" b="1" i="0" dirty="0"/>
            <a:t> в </a:t>
          </a:r>
          <a:r>
            <a:rPr lang="ru-RU" b="1" i="0" dirty="0" err="1"/>
            <a:t>освітньому</a:t>
          </a:r>
          <a:r>
            <a:rPr lang="ru-RU" b="1" i="0" dirty="0"/>
            <a:t>, </a:t>
          </a:r>
          <a:r>
            <a:rPr lang="ru-RU" b="1" i="0" dirty="0" err="1"/>
            <a:t>соціокультурному</a:t>
          </a:r>
          <a:r>
            <a:rPr lang="ru-RU" b="1" i="0" dirty="0"/>
            <a:t> та </a:t>
          </a:r>
          <a:r>
            <a:rPr lang="ru-RU" b="1" i="0" dirty="0" err="1"/>
            <a:t>інформаційному</a:t>
          </a:r>
          <a:r>
            <a:rPr lang="ru-RU" b="1" i="0" dirty="0"/>
            <a:t> </a:t>
          </a:r>
          <a:r>
            <a:rPr lang="ru-RU" b="1" i="0" dirty="0" err="1"/>
            <a:t>середовищі</a:t>
          </a:r>
          <a:r>
            <a:rPr lang="ru-RU" b="1" i="0" dirty="0"/>
            <a:t>, у </a:t>
          </a:r>
          <a:r>
            <a:rPr lang="ru-RU" b="1" i="0" dirty="0" err="1"/>
            <a:t>різних</a:t>
          </a:r>
          <a:r>
            <a:rPr lang="ru-RU" b="1" i="0" dirty="0"/>
            <a:t> </a:t>
          </a:r>
          <a:r>
            <a:rPr lang="ru-RU" b="1" i="0" dirty="0" err="1"/>
            <a:t>життєвих</a:t>
          </a:r>
          <a:r>
            <a:rPr lang="ru-RU" b="1" i="0" dirty="0"/>
            <a:t> </a:t>
          </a:r>
          <a:r>
            <a:rPr lang="ru-RU" b="1" i="0" dirty="0" err="1"/>
            <a:t>ситуаціях</a:t>
          </a:r>
          <a:endParaRPr lang="en-US" b="1" dirty="0"/>
        </a:p>
      </dgm:t>
    </dgm:pt>
    <dgm:pt modelId="{6593D52D-D58D-4CD6-B4AA-0186C4C82B21}" type="parTrans" cxnId="{5A484284-C1BB-404D-880A-B5FCA61AF8D8}">
      <dgm:prSet/>
      <dgm:spPr/>
      <dgm:t>
        <a:bodyPr/>
        <a:lstStyle/>
        <a:p>
          <a:endParaRPr lang="en-US"/>
        </a:p>
      </dgm:t>
    </dgm:pt>
    <dgm:pt modelId="{F56E50A6-7165-4572-93AB-77CDC498DADF}" type="sibTrans" cxnId="{5A484284-C1BB-404D-880A-B5FCA61AF8D8}">
      <dgm:prSet/>
      <dgm:spPr/>
      <dgm:t>
        <a:bodyPr/>
        <a:lstStyle/>
        <a:p>
          <a:endParaRPr lang="en-US"/>
        </a:p>
      </dgm:t>
    </dgm:pt>
    <dgm:pt modelId="{A4F439C3-A151-44B0-B5EC-B31B36FFC907}" type="pres">
      <dgm:prSet presAssocID="{CFE9A59D-B999-4581-ACA8-43B3FEFE6D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2060C6-E756-4E57-8EC5-55D3E3845868}" type="pres">
      <dgm:prSet presAssocID="{3B6E30D1-470E-46A9-BB65-FFDEC374B69A}" presName="hierRoot1" presStyleCnt="0"/>
      <dgm:spPr/>
    </dgm:pt>
    <dgm:pt modelId="{CAAC1F23-45CD-4081-A460-E60BF8374614}" type="pres">
      <dgm:prSet presAssocID="{3B6E30D1-470E-46A9-BB65-FFDEC374B69A}" presName="composite" presStyleCnt="0"/>
      <dgm:spPr/>
    </dgm:pt>
    <dgm:pt modelId="{9531B935-100A-4FCB-8B4F-AA003DD8D7A0}" type="pres">
      <dgm:prSet presAssocID="{3B6E30D1-470E-46A9-BB65-FFDEC374B69A}" presName="background" presStyleLbl="node0" presStyleIdx="0" presStyleCnt="1"/>
      <dgm:spPr/>
    </dgm:pt>
    <dgm:pt modelId="{D0A4A6C6-103C-4922-8427-067FDABD900B}" type="pres">
      <dgm:prSet presAssocID="{3B6E30D1-470E-46A9-BB65-FFDEC374B69A}" presName="text" presStyleLbl="fgAcc0" presStyleIdx="0" presStyleCnt="1" custScaleX="278526" custLinFactNeighborY="2829">
        <dgm:presLayoutVars>
          <dgm:chPref val="3"/>
        </dgm:presLayoutVars>
      </dgm:prSet>
      <dgm:spPr/>
    </dgm:pt>
    <dgm:pt modelId="{5A61CF22-4A1C-4897-9C0B-E053F2253867}" type="pres">
      <dgm:prSet presAssocID="{3B6E30D1-470E-46A9-BB65-FFDEC374B69A}" presName="hierChild2" presStyleCnt="0"/>
      <dgm:spPr/>
    </dgm:pt>
    <dgm:pt modelId="{065CBA45-0E2D-405A-BFC1-8F826772980F}" type="pres">
      <dgm:prSet presAssocID="{B9BE01DD-EFBB-44F5-A99D-FF47F4B9EEDB}" presName="Name10" presStyleLbl="parChTrans1D2" presStyleIdx="0" presStyleCnt="3"/>
      <dgm:spPr/>
    </dgm:pt>
    <dgm:pt modelId="{E68C56D8-CCAB-4C5B-8093-55876CAE8B4D}" type="pres">
      <dgm:prSet presAssocID="{F461F85C-8068-42B4-9E81-E16D95EC7445}" presName="hierRoot2" presStyleCnt="0"/>
      <dgm:spPr/>
    </dgm:pt>
    <dgm:pt modelId="{54C9512D-BE68-4C6B-9B93-9756100D5A10}" type="pres">
      <dgm:prSet presAssocID="{F461F85C-8068-42B4-9E81-E16D95EC7445}" presName="composite2" presStyleCnt="0"/>
      <dgm:spPr/>
    </dgm:pt>
    <dgm:pt modelId="{19E05ABB-7DF0-4D78-BE73-8D83E0B69A1C}" type="pres">
      <dgm:prSet presAssocID="{F461F85C-8068-42B4-9E81-E16D95EC7445}" presName="background2" presStyleLbl="node2" presStyleIdx="0" presStyleCnt="3"/>
      <dgm:spPr/>
    </dgm:pt>
    <dgm:pt modelId="{7D18477E-E02E-4020-990D-46E9DD2C0D24}" type="pres">
      <dgm:prSet presAssocID="{F461F85C-8068-42B4-9E81-E16D95EC7445}" presName="text2" presStyleLbl="fgAcc2" presStyleIdx="0" presStyleCnt="3">
        <dgm:presLayoutVars>
          <dgm:chPref val="3"/>
        </dgm:presLayoutVars>
      </dgm:prSet>
      <dgm:spPr/>
    </dgm:pt>
    <dgm:pt modelId="{B43A1E38-0AF0-4464-924E-FFD219477224}" type="pres">
      <dgm:prSet presAssocID="{F461F85C-8068-42B4-9E81-E16D95EC7445}" presName="hierChild3" presStyleCnt="0"/>
      <dgm:spPr/>
    </dgm:pt>
    <dgm:pt modelId="{1D43E63F-2B61-4B51-ADFA-B725C30D01DC}" type="pres">
      <dgm:prSet presAssocID="{D57D9649-6241-480B-ACA9-48B1A5F3881F}" presName="Name10" presStyleLbl="parChTrans1D2" presStyleIdx="1" presStyleCnt="3"/>
      <dgm:spPr/>
    </dgm:pt>
    <dgm:pt modelId="{4D1074F0-D404-4FD9-A3BE-BAFB691BEEAB}" type="pres">
      <dgm:prSet presAssocID="{B0073A59-8C42-43C6-A655-280E2FB74E55}" presName="hierRoot2" presStyleCnt="0"/>
      <dgm:spPr/>
    </dgm:pt>
    <dgm:pt modelId="{3F5ABFF6-335C-4AE1-A9E1-0D291612964A}" type="pres">
      <dgm:prSet presAssocID="{B0073A59-8C42-43C6-A655-280E2FB74E55}" presName="composite2" presStyleCnt="0"/>
      <dgm:spPr/>
    </dgm:pt>
    <dgm:pt modelId="{F0FDCD57-5356-4A60-A405-FD90D84BE68D}" type="pres">
      <dgm:prSet presAssocID="{B0073A59-8C42-43C6-A655-280E2FB74E55}" presName="background2" presStyleLbl="node2" presStyleIdx="1" presStyleCnt="3"/>
      <dgm:spPr/>
    </dgm:pt>
    <dgm:pt modelId="{109A9E5B-60F2-49A4-A5EA-DFC72CA43707}" type="pres">
      <dgm:prSet presAssocID="{B0073A59-8C42-43C6-A655-280E2FB74E55}" presName="text2" presStyleLbl="fgAcc2" presStyleIdx="1" presStyleCnt="3">
        <dgm:presLayoutVars>
          <dgm:chPref val="3"/>
        </dgm:presLayoutVars>
      </dgm:prSet>
      <dgm:spPr/>
    </dgm:pt>
    <dgm:pt modelId="{8B699222-3808-4B56-9079-629D56581B30}" type="pres">
      <dgm:prSet presAssocID="{B0073A59-8C42-43C6-A655-280E2FB74E55}" presName="hierChild3" presStyleCnt="0"/>
      <dgm:spPr/>
    </dgm:pt>
    <dgm:pt modelId="{0289F0A1-CA81-42BB-A997-07E3C20122BB}" type="pres">
      <dgm:prSet presAssocID="{6593D52D-D58D-4CD6-B4AA-0186C4C82B21}" presName="Name10" presStyleLbl="parChTrans1D2" presStyleIdx="2" presStyleCnt="3"/>
      <dgm:spPr/>
    </dgm:pt>
    <dgm:pt modelId="{9DFF2842-1B78-4EA5-943A-25ED2F1E3C7C}" type="pres">
      <dgm:prSet presAssocID="{5CEEF04B-313C-4FB0-A43A-911933347858}" presName="hierRoot2" presStyleCnt="0"/>
      <dgm:spPr/>
    </dgm:pt>
    <dgm:pt modelId="{49E69DDD-F691-4116-8CC4-5AC830ED95A6}" type="pres">
      <dgm:prSet presAssocID="{5CEEF04B-313C-4FB0-A43A-911933347858}" presName="composite2" presStyleCnt="0"/>
      <dgm:spPr/>
    </dgm:pt>
    <dgm:pt modelId="{22463C62-F401-4CE6-B06F-9C6FDB7E6714}" type="pres">
      <dgm:prSet presAssocID="{5CEEF04B-313C-4FB0-A43A-911933347858}" presName="background2" presStyleLbl="node2" presStyleIdx="2" presStyleCnt="3"/>
      <dgm:spPr/>
    </dgm:pt>
    <dgm:pt modelId="{47855CFC-7A93-4977-97CE-85B0B31AB139}" type="pres">
      <dgm:prSet presAssocID="{5CEEF04B-313C-4FB0-A43A-911933347858}" presName="text2" presStyleLbl="fgAcc2" presStyleIdx="2" presStyleCnt="3">
        <dgm:presLayoutVars>
          <dgm:chPref val="3"/>
        </dgm:presLayoutVars>
      </dgm:prSet>
      <dgm:spPr/>
    </dgm:pt>
    <dgm:pt modelId="{F8074F81-F434-4B17-8AA3-FF6C1A665308}" type="pres">
      <dgm:prSet presAssocID="{5CEEF04B-313C-4FB0-A43A-911933347858}" presName="hierChild3" presStyleCnt="0"/>
      <dgm:spPr/>
    </dgm:pt>
  </dgm:ptLst>
  <dgm:cxnLst>
    <dgm:cxn modelId="{170BCF10-F57C-4610-9B92-D7E0D51FC54E}" type="presOf" srcId="{3B6E30D1-470E-46A9-BB65-FFDEC374B69A}" destId="{D0A4A6C6-103C-4922-8427-067FDABD900B}" srcOrd="0" destOrd="0" presId="urn:microsoft.com/office/officeart/2005/8/layout/hierarchy1"/>
    <dgm:cxn modelId="{362BE010-1029-4468-95F9-5F17EF69D00D}" type="presOf" srcId="{6593D52D-D58D-4CD6-B4AA-0186C4C82B21}" destId="{0289F0A1-CA81-42BB-A997-07E3C20122BB}" srcOrd="0" destOrd="0" presId="urn:microsoft.com/office/officeart/2005/8/layout/hierarchy1"/>
    <dgm:cxn modelId="{9BF5431A-FA4D-484A-ACCD-0515CD97EE97}" type="presOf" srcId="{B0073A59-8C42-43C6-A655-280E2FB74E55}" destId="{109A9E5B-60F2-49A4-A5EA-DFC72CA43707}" srcOrd="0" destOrd="0" presId="urn:microsoft.com/office/officeart/2005/8/layout/hierarchy1"/>
    <dgm:cxn modelId="{64743C69-6074-4E13-A312-537C0C58763C}" type="presOf" srcId="{5CEEF04B-313C-4FB0-A43A-911933347858}" destId="{47855CFC-7A93-4977-97CE-85B0B31AB139}" srcOrd="0" destOrd="0" presId="urn:microsoft.com/office/officeart/2005/8/layout/hierarchy1"/>
    <dgm:cxn modelId="{BA3D086F-9283-48F7-9E5C-11F0471E7944}" srcId="{3B6E30D1-470E-46A9-BB65-FFDEC374B69A}" destId="{B0073A59-8C42-43C6-A655-280E2FB74E55}" srcOrd="1" destOrd="0" parTransId="{D57D9649-6241-480B-ACA9-48B1A5F3881F}" sibTransId="{041D0876-33DB-4E99-92F4-CC04FA0A1E43}"/>
    <dgm:cxn modelId="{D8A0DE76-D834-4DD0-9BA7-F925C76650C6}" type="presOf" srcId="{D57D9649-6241-480B-ACA9-48B1A5F3881F}" destId="{1D43E63F-2B61-4B51-ADFA-B725C30D01DC}" srcOrd="0" destOrd="0" presId="urn:microsoft.com/office/officeart/2005/8/layout/hierarchy1"/>
    <dgm:cxn modelId="{85DD1D78-6E4A-4AAC-B69F-91D6A0FD2757}" srcId="{3B6E30D1-470E-46A9-BB65-FFDEC374B69A}" destId="{F461F85C-8068-42B4-9E81-E16D95EC7445}" srcOrd="0" destOrd="0" parTransId="{B9BE01DD-EFBB-44F5-A99D-FF47F4B9EEDB}" sibTransId="{67F5BF50-175D-442E-991F-90CBB46369E1}"/>
    <dgm:cxn modelId="{5A484284-C1BB-404D-880A-B5FCA61AF8D8}" srcId="{3B6E30D1-470E-46A9-BB65-FFDEC374B69A}" destId="{5CEEF04B-313C-4FB0-A43A-911933347858}" srcOrd="2" destOrd="0" parTransId="{6593D52D-D58D-4CD6-B4AA-0186C4C82B21}" sibTransId="{F56E50A6-7165-4572-93AB-77CDC498DADF}"/>
    <dgm:cxn modelId="{4A5D06AB-DAC1-4E38-A74C-08580DA534EC}" type="presOf" srcId="{B9BE01DD-EFBB-44F5-A99D-FF47F4B9EEDB}" destId="{065CBA45-0E2D-405A-BFC1-8F826772980F}" srcOrd="0" destOrd="0" presId="urn:microsoft.com/office/officeart/2005/8/layout/hierarchy1"/>
    <dgm:cxn modelId="{0B3A58C4-F62F-4609-84AF-AB37D5EA3F04}" type="presOf" srcId="{CFE9A59D-B999-4581-ACA8-43B3FEFE6D09}" destId="{A4F439C3-A151-44B0-B5EC-B31B36FFC907}" srcOrd="0" destOrd="0" presId="urn:microsoft.com/office/officeart/2005/8/layout/hierarchy1"/>
    <dgm:cxn modelId="{2D584ED8-628E-4056-8375-582A7F47AD22}" srcId="{CFE9A59D-B999-4581-ACA8-43B3FEFE6D09}" destId="{3B6E30D1-470E-46A9-BB65-FFDEC374B69A}" srcOrd="0" destOrd="0" parTransId="{9DABA2B6-1B86-4FA5-9486-2CA3A2BCA263}" sibTransId="{CF9F2A42-756F-43EC-AB0E-59EE579400A8}"/>
    <dgm:cxn modelId="{334A26E9-74E2-4FF2-90CF-A19B96059394}" type="presOf" srcId="{F461F85C-8068-42B4-9E81-E16D95EC7445}" destId="{7D18477E-E02E-4020-990D-46E9DD2C0D24}" srcOrd="0" destOrd="0" presId="urn:microsoft.com/office/officeart/2005/8/layout/hierarchy1"/>
    <dgm:cxn modelId="{A9C1F7CA-A50E-4683-9079-9A3C176881C2}" type="presParOf" srcId="{A4F439C3-A151-44B0-B5EC-B31B36FFC907}" destId="{302060C6-E756-4E57-8EC5-55D3E3845868}" srcOrd="0" destOrd="0" presId="urn:microsoft.com/office/officeart/2005/8/layout/hierarchy1"/>
    <dgm:cxn modelId="{492DF841-158E-43B4-AE60-84DAA5EC3911}" type="presParOf" srcId="{302060C6-E756-4E57-8EC5-55D3E3845868}" destId="{CAAC1F23-45CD-4081-A460-E60BF8374614}" srcOrd="0" destOrd="0" presId="urn:microsoft.com/office/officeart/2005/8/layout/hierarchy1"/>
    <dgm:cxn modelId="{3409D205-F016-498A-9A13-59EA35859752}" type="presParOf" srcId="{CAAC1F23-45CD-4081-A460-E60BF8374614}" destId="{9531B935-100A-4FCB-8B4F-AA003DD8D7A0}" srcOrd="0" destOrd="0" presId="urn:microsoft.com/office/officeart/2005/8/layout/hierarchy1"/>
    <dgm:cxn modelId="{F4D18D08-8D6B-49D6-8F18-5F552063AF3A}" type="presParOf" srcId="{CAAC1F23-45CD-4081-A460-E60BF8374614}" destId="{D0A4A6C6-103C-4922-8427-067FDABD900B}" srcOrd="1" destOrd="0" presId="urn:microsoft.com/office/officeart/2005/8/layout/hierarchy1"/>
    <dgm:cxn modelId="{0CF26347-1C2A-47D4-B5FB-E37171D4F4F6}" type="presParOf" srcId="{302060C6-E756-4E57-8EC5-55D3E3845868}" destId="{5A61CF22-4A1C-4897-9C0B-E053F2253867}" srcOrd="1" destOrd="0" presId="urn:microsoft.com/office/officeart/2005/8/layout/hierarchy1"/>
    <dgm:cxn modelId="{D2EF422C-A924-432B-BE50-EACE226E9DA2}" type="presParOf" srcId="{5A61CF22-4A1C-4897-9C0B-E053F2253867}" destId="{065CBA45-0E2D-405A-BFC1-8F826772980F}" srcOrd="0" destOrd="0" presId="urn:microsoft.com/office/officeart/2005/8/layout/hierarchy1"/>
    <dgm:cxn modelId="{9EB1DFC3-1A49-437C-9A97-58911A555EA9}" type="presParOf" srcId="{5A61CF22-4A1C-4897-9C0B-E053F2253867}" destId="{E68C56D8-CCAB-4C5B-8093-55876CAE8B4D}" srcOrd="1" destOrd="0" presId="urn:microsoft.com/office/officeart/2005/8/layout/hierarchy1"/>
    <dgm:cxn modelId="{29FE4363-2808-4E4B-A67E-AC4799A820CA}" type="presParOf" srcId="{E68C56D8-CCAB-4C5B-8093-55876CAE8B4D}" destId="{54C9512D-BE68-4C6B-9B93-9756100D5A10}" srcOrd="0" destOrd="0" presId="urn:microsoft.com/office/officeart/2005/8/layout/hierarchy1"/>
    <dgm:cxn modelId="{FFACE23A-26FB-44FB-BAD8-307E19F6C0CE}" type="presParOf" srcId="{54C9512D-BE68-4C6B-9B93-9756100D5A10}" destId="{19E05ABB-7DF0-4D78-BE73-8D83E0B69A1C}" srcOrd="0" destOrd="0" presId="urn:microsoft.com/office/officeart/2005/8/layout/hierarchy1"/>
    <dgm:cxn modelId="{DF7AE83A-7E23-4EB8-BA5E-7E7A8F71696A}" type="presParOf" srcId="{54C9512D-BE68-4C6B-9B93-9756100D5A10}" destId="{7D18477E-E02E-4020-990D-46E9DD2C0D24}" srcOrd="1" destOrd="0" presId="urn:microsoft.com/office/officeart/2005/8/layout/hierarchy1"/>
    <dgm:cxn modelId="{4090FD1C-8B35-4A47-ACA4-126D93B515C5}" type="presParOf" srcId="{E68C56D8-CCAB-4C5B-8093-55876CAE8B4D}" destId="{B43A1E38-0AF0-4464-924E-FFD219477224}" srcOrd="1" destOrd="0" presId="urn:microsoft.com/office/officeart/2005/8/layout/hierarchy1"/>
    <dgm:cxn modelId="{5225A38B-8219-447C-8A08-7A1C0718591B}" type="presParOf" srcId="{5A61CF22-4A1C-4897-9C0B-E053F2253867}" destId="{1D43E63F-2B61-4B51-ADFA-B725C30D01DC}" srcOrd="2" destOrd="0" presId="urn:microsoft.com/office/officeart/2005/8/layout/hierarchy1"/>
    <dgm:cxn modelId="{34292D24-7106-4AAF-8E52-83A0DA2FC43E}" type="presParOf" srcId="{5A61CF22-4A1C-4897-9C0B-E053F2253867}" destId="{4D1074F0-D404-4FD9-A3BE-BAFB691BEEAB}" srcOrd="3" destOrd="0" presId="urn:microsoft.com/office/officeart/2005/8/layout/hierarchy1"/>
    <dgm:cxn modelId="{460D7C5D-63D7-4A10-ABE7-6D2A9B9E56CD}" type="presParOf" srcId="{4D1074F0-D404-4FD9-A3BE-BAFB691BEEAB}" destId="{3F5ABFF6-335C-4AE1-A9E1-0D291612964A}" srcOrd="0" destOrd="0" presId="urn:microsoft.com/office/officeart/2005/8/layout/hierarchy1"/>
    <dgm:cxn modelId="{1A1AD918-F44B-485A-93BB-3F45D6E16C4E}" type="presParOf" srcId="{3F5ABFF6-335C-4AE1-A9E1-0D291612964A}" destId="{F0FDCD57-5356-4A60-A405-FD90D84BE68D}" srcOrd="0" destOrd="0" presId="urn:microsoft.com/office/officeart/2005/8/layout/hierarchy1"/>
    <dgm:cxn modelId="{093EEBCE-DD7B-419E-87EA-6EA1D338054C}" type="presParOf" srcId="{3F5ABFF6-335C-4AE1-A9E1-0D291612964A}" destId="{109A9E5B-60F2-49A4-A5EA-DFC72CA43707}" srcOrd="1" destOrd="0" presId="urn:microsoft.com/office/officeart/2005/8/layout/hierarchy1"/>
    <dgm:cxn modelId="{5811434D-6988-42EF-ABAE-6AE0F8A1D7B0}" type="presParOf" srcId="{4D1074F0-D404-4FD9-A3BE-BAFB691BEEAB}" destId="{8B699222-3808-4B56-9079-629D56581B30}" srcOrd="1" destOrd="0" presId="urn:microsoft.com/office/officeart/2005/8/layout/hierarchy1"/>
    <dgm:cxn modelId="{0FC39C82-584A-4D31-B30B-55F928E7C31B}" type="presParOf" srcId="{5A61CF22-4A1C-4897-9C0B-E053F2253867}" destId="{0289F0A1-CA81-42BB-A997-07E3C20122BB}" srcOrd="4" destOrd="0" presId="urn:microsoft.com/office/officeart/2005/8/layout/hierarchy1"/>
    <dgm:cxn modelId="{64518AC9-003D-4A72-82B9-5E977015DEBB}" type="presParOf" srcId="{5A61CF22-4A1C-4897-9C0B-E053F2253867}" destId="{9DFF2842-1B78-4EA5-943A-25ED2F1E3C7C}" srcOrd="5" destOrd="0" presId="urn:microsoft.com/office/officeart/2005/8/layout/hierarchy1"/>
    <dgm:cxn modelId="{4626DAAA-0C0C-49CC-A924-A7CFF6229D7D}" type="presParOf" srcId="{9DFF2842-1B78-4EA5-943A-25ED2F1E3C7C}" destId="{49E69DDD-F691-4116-8CC4-5AC830ED95A6}" srcOrd="0" destOrd="0" presId="urn:microsoft.com/office/officeart/2005/8/layout/hierarchy1"/>
    <dgm:cxn modelId="{575CB815-FDF1-4E61-84B4-37022E123D6B}" type="presParOf" srcId="{49E69DDD-F691-4116-8CC4-5AC830ED95A6}" destId="{22463C62-F401-4CE6-B06F-9C6FDB7E6714}" srcOrd="0" destOrd="0" presId="urn:microsoft.com/office/officeart/2005/8/layout/hierarchy1"/>
    <dgm:cxn modelId="{348FE223-3EC5-4911-97D7-9AF1CAED854F}" type="presParOf" srcId="{49E69DDD-F691-4116-8CC4-5AC830ED95A6}" destId="{47855CFC-7A93-4977-97CE-85B0B31AB139}" srcOrd="1" destOrd="0" presId="urn:microsoft.com/office/officeart/2005/8/layout/hierarchy1"/>
    <dgm:cxn modelId="{901336A7-54E8-4514-8C76-1068E4815CFF}" type="presParOf" srcId="{9DFF2842-1B78-4EA5-943A-25ED2F1E3C7C}" destId="{F8074F81-F434-4B17-8AA3-FF6C1A6653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18545B-16A7-4600-85E6-CDB5174A4031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CAB2FB-7949-49A7-9E0E-BFC078D3972A}">
      <dgm:prSet phldrT="[Текст]" custT="1"/>
      <dgm:spPr/>
      <dgm:t>
        <a:bodyPr/>
        <a:lstStyle/>
        <a:p>
          <a:pPr>
            <a:buNone/>
          </a:pPr>
          <a:r>
            <a:rPr lang="uk-UA" sz="1800" b="0" i="0" dirty="0"/>
            <a:t>Передбачено ознайомлення учнів / учениць із творами класичної та сучасної української літератури різних жанрів:</a:t>
          </a:r>
          <a:endParaRPr lang="en-US" sz="1800" dirty="0"/>
        </a:p>
      </dgm:t>
    </dgm:pt>
    <dgm:pt modelId="{13A72F25-F5D2-414F-A50F-A2CA39DAD975}" type="parTrans" cxnId="{D88BFAFA-6EE3-4743-BB1A-75E7A9BC80B6}">
      <dgm:prSet/>
      <dgm:spPr/>
      <dgm:t>
        <a:bodyPr/>
        <a:lstStyle/>
        <a:p>
          <a:endParaRPr lang="en-US"/>
        </a:p>
      </dgm:t>
    </dgm:pt>
    <dgm:pt modelId="{ED174110-D298-46AA-9F69-36B567B770CB}" type="sibTrans" cxnId="{D88BFAFA-6EE3-4743-BB1A-75E7A9BC80B6}">
      <dgm:prSet/>
      <dgm:spPr/>
      <dgm:t>
        <a:bodyPr/>
        <a:lstStyle/>
        <a:p>
          <a:endParaRPr lang="en-US"/>
        </a:p>
      </dgm:t>
    </dgm:pt>
    <dgm:pt modelId="{1DBEFDA7-A889-481F-B6A5-9C5D2985C088}">
      <dgm:prSet phldrT="[Текст]"/>
      <dgm:spPr/>
      <dgm:t>
        <a:bodyPr/>
        <a:lstStyle/>
        <a:p>
          <a:r>
            <a:rPr lang="uk-UA" dirty="0"/>
            <a:t>повчання</a:t>
          </a:r>
          <a:endParaRPr lang="en-US" dirty="0"/>
        </a:p>
      </dgm:t>
    </dgm:pt>
    <dgm:pt modelId="{24B57427-8164-465C-9DC6-B42E98758B22}" type="parTrans" cxnId="{E539ABD4-0AE6-4B30-B551-F95C09CC897B}">
      <dgm:prSet/>
      <dgm:spPr/>
      <dgm:t>
        <a:bodyPr/>
        <a:lstStyle/>
        <a:p>
          <a:endParaRPr lang="en-US"/>
        </a:p>
      </dgm:t>
    </dgm:pt>
    <dgm:pt modelId="{E8BC243E-5D4B-465E-8488-D4C11127D081}" type="sibTrans" cxnId="{E539ABD4-0AE6-4B30-B551-F95C09CC897B}">
      <dgm:prSet/>
      <dgm:spPr/>
      <dgm:t>
        <a:bodyPr/>
        <a:lstStyle/>
        <a:p>
          <a:endParaRPr lang="en-US"/>
        </a:p>
      </dgm:t>
    </dgm:pt>
    <dgm:pt modelId="{C316EAA7-A092-4477-B0A6-FB73B671189D}">
      <dgm:prSet phldrT="[Текст]"/>
      <dgm:spPr/>
      <dgm:t>
        <a:bodyPr/>
        <a:lstStyle/>
        <a:p>
          <a:r>
            <a:rPr lang="uk-UA" dirty="0"/>
            <a:t>Історична пісня</a:t>
          </a:r>
          <a:endParaRPr lang="en-US" dirty="0"/>
        </a:p>
      </dgm:t>
    </dgm:pt>
    <dgm:pt modelId="{9CF0A0EF-9C8D-4538-AA0D-95A99D01EF44}" type="parTrans" cxnId="{AAB0B7FF-B7C7-4649-B8F9-C29FB80E4629}">
      <dgm:prSet/>
      <dgm:spPr/>
      <dgm:t>
        <a:bodyPr/>
        <a:lstStyle/>
        <a:p>
          <a:endParaRPr lang="en-US"/>
        </a:p>
      </dgm:t>
    </dgm:pt>
    <dgm:pt modelId="{52376168-30F4-4E4F-ABF0-59F6DCB7511D}" type="sibTrans" cxnId="{AAB0B7FF-B7C7-4649-B8F9-C29FB80E4629}">
      <dgm:prSet/>
      <dgm:spPr/>
      <dgm:t>
        <a:bodyPr/>
        <a:lstStyle/>
        <a:p>
          <a:endParaRPr lang="en-US"/>
        </a:p>
      </dgm:t>
    </dgm:pt>
    <dgm:pt modelId="{06622037-A99E-4595-9514-473BC4528F15}">
      <dgm:prSet phldrT="[Текст]" custT="1"/>
      <dgm:spPr/>
      <dgm:t>
        <a:bodyPr/>
        <a:lstStyle/>
        <a:p>
          <a:r>
            <a:rPr lang="uk-UA" sz="1800" dirty="0"/>
            <a:t>вірш</a:t>
          </a:r>
          <a:endParaRPr lang="en-US" sz="1800" dirty="0"/>
        </a:p>
      </dgm:t>
    </dgm:pt>
    <dgm:pt modelId="{E2C018CF-EF7F-44D2-AAEB-9363B40361AF}" type="parTrans" cxnId="{9913B71A-A370-4DDA-BD50-B7C13891B69F}">
      <dgm:prSet/>
      <dgm:spPr/>
      <dgm:t>
        <a:bodyPr/>
        <a:lstStyle/>
        <a:p>
          <a:endParaRPr lang="en-US"/>
        </a:p>
      </dgm:t>
    </dgm:pt>
    <dgm:pt modelId="{A7CC9495-8589-4FE5-B422-63C5080FFD01}" type="sibTrans" cxnId="{9913B71A-A370-4DDA-BD50-B7C13891B69F}">
      <dgm:prSet/>
      <dgm:spPr/>
      <dgm:t>
        <a:bodyPr/>
        <a:lstStyle/>
        <a:p>
          <a:endParaRPr lang="en-US"/>
        </a:p>
      </dgm:t>
    </dgm:pt>
    <dgm:pt modelId="{B510EBAB-D70C-4017-B81E-7A4574FA2821}">
      <dgm:prSet/>
      <dgm:spPr/>
      <dgm:t>
        <a:bodyPr/>
        <a:lstStyle/>
        <a:p>
          <a:r>
            <a:rPr lang="uk-UA" dirty="0"/>
            <a:t>переспів</a:t>
          </a:r>
          <a:endParaRPr lang="en-US" dirty="0"/>
        </a:p>
      </dgm:t>
    </dgm:pt>
    <dgm:pt modelId="{42357729-0EB1-4D70-92BC-F1EE3FE66C8D}" type="parTrans" cxnId="{E1617694-E663-4671-86A2-3FA4665A1A27}">
      <dgm:prSet/>
      <dgm:spPr/>
      <dgm:t>
        <a:bodyPr/>
        <a:lstStyle/>
        <a:p>
          <a:endParaRPr lang="en-US"/>
        </a:p>
      </dgm:t>
    </dgm:pt>
    <dgm:pt modelId="{F870A6ED-C4ED-4515-98E9-99EDDB5112DB}" type="sibTrans" cxnId="{E1617694-E663-4671-86A2-3FA4665A1A27}">
      <dgm:prSet/>
      <dgm:spPr/>
      <dgm:t>
        <a:bodyPr/>
        <a:lstStyle/>
        <a:p>
          <a:endParaRPr lang="en-US"/>
        </a:p>
      </dgm:t>
    </dgm:pt>
    <dgm:pt modelId="{C7AC7DFE-D1CC-4464-96BD-FC278CE734CA}">
      <dgm:prSet custT="1"/>
      <dgm:spPr/>
      <dgm:t>
        <a:bodyPr/>
        <a:lstStyle/>
        <a:p>
          <a:r>
            <a:rPr lang="uk-UA" sz="1800" dirty="0"/>
            <a:t>повість</a:t>
          </a:r>
          <a:endParaRPr lang="en-US" sz="1800" dirty="0"/>
        </a:p>
      </dgm:t>
    </dgm:pt>
    <dgm:pt modelId="{B953B7C4-CA33-4AF6-8113-86253A9B4A09}" type="parTrans" cxnId="{89ED7DA5-E47D-448B-BF2E-99DE207223F7}">
      <dgm:prSet/>
      <dgm:spPr/>
      <dgm:t>
        <a:bodyPr/>
        <a:lstStyle/>
        <a:p>
          <a:endParaRPr lang="en-US"/>
        </a:p>
      </dgm:t>
    </dgm:pt>
    <dgm:pt modelId="{7E491958-7CCF-4BF7-B9F4-E446846D60A3}" type="sibTrans" cxnId="{89ED7DA5-E47D-448B-BF2E-99DE207223F7}">
      <dgm:prSet/>
      <dgm:spPr/>
      <dgm:t>
        <a:bodyPr/>
        <a:lstStyle/>
        <a:p>
          <a:endParaRPr lang="en-US"/>
        </a:p>
      </dgm:t>
    </dgm:pt>
    <dgm:pt modelId="{36367853-0DE3-4CF3-A3B4-E1AF18FE5ADE}">
      <dgm:prSet custT="1"/>
      <dgm:spPr/>
      <dgm:t>
        <a:bodyPr/>
        <a:lstStyle/>
        <a:p>
          <a:r>
            <a:rPr lang="uk-UA" sz="1800" dirty="0"/>
            <a:t>балада</a:t>
          </a:r>
          <a:endParaRPr lang="en-US" sz="1800" dirty="0"/>
        </a:p>
      </dgm:t>
    </dgm:pt>
    <dgm:pt modelId="{1C730471-E975-4911-A98F-D47F32DA7E48}" type="parTrans" cxnId="{09B57898-F229-44A3-B438-58C2DBAC397A}">
      <dgm:prSet/>
      <dgm:spPr/>
      <dgm:t>
        <a:bodyPr/>
        <a:lstStyle/>
        <a:p>
          <a:endParaRPr lang="en-US"/>
        </a:p>
      </dgm:t>
    </dgm:pt>
    <dgm:pt modelId="{BD9EB497-9F23-4092-B68D-D7C758462ABC}" type="sibTrans" cxnId="{09B57898-F229-44A3-B438-58C2DBAC397A}">
      <dgm:prSet/>
      <dgm:spPr/>
      <dgm:t>
        <a:bodyPr/>
        <a:lstStyle/>
        <a:p>
          <a:endParaRPr lang="en-US"/>
        </a:p>
      </dgm:t>
    </dgm:pt>
    <dgm:pt modelId="{FF71A838-4E1A-4CE2-8C4E-35B24D73E522}">
      <dgm:prSet/>
      <dgm:spPr/>
      <dgm:t>
        <a:bodyPr/>
        <a:lstStyle/>
        <a:p>
          <a:r>
            <a:rPr lang="uk-UA" dirty="0"/>
            <a:t>Історичне фентезі</a:t>
          </a:r>
          <a:endParaRPr lang="en-US" dirty="0"/>
        </a:p>
      </dgm:t>
    </dgm:pt>
    <dgm:pt modelId="{000917C5-FB3E-4AB5-9F16-7467CBC075CE}" type="parTrans" cxnId="{7FE71753-D0DD-4352-8472-E3BD1FF4311B}">
      <dgm:prSet/>
      <dgm:spPr/>
      <dgm:t>
        <a:bodyPr/>
        <a:lstStyle/>
        <a:p>
          <a:endParaRPr lang="en-US"/>
        </a:p>
      </dgm:t>
    </dgm:pt>
    <dgm:pt modelId="{8E5AEB39-E466-44C5-93BE-25EAB3D30F74}" type="sibTrans" cxnId="{7FE71753-D0DD-4352-8472-E3BD1FF4311B}">
      <dgm:prSet/>
      <dgm:spPr/>
      <dgm:t>
        <a:bodyPr/>
        <a:lstStyle/>
        <a:p>
          <a:endParaRPr lang="en-US"/>
        </a:p>
      </dgm:t>
    </dgm:pt>
    <dgm:pt modelId="{4BE0805B-EA68-49E9-91F1-8B38797E7D85}">
      <dgm:prSet/>
      <dgm:spPr/>
      <dgm:t>
        <a:bodyPr/>
        <a:lstStyle/>
        <a:p>
          <a:endParaRPr lang="en-US"/>
        </a:p>
      </dgm:t>
    </dgm:pt>
    <dgm:pt modelId="{2223430F-0434-4EC9-8728-36F03BA9D47F}" type="parTrans" cxnId="{26993F55-537B-49DF-9F79-DBA466B2D46C}">
      <dgm:prSet/>
      <dgm:spPr/>
      <dgm:t>
        <a:bodyPr/>
        <a:lstStyle/>
        <a:p>
          <a:endParaRPr lang="en-US"/>
        </a:p>
      </dgm:t>
    </dgm:pt>
    <dgm:pt modelId="{0A8C5695-2A5F-413B-A818-0561E02FD18C}" type="sibTrans" cxnId="{26993F55-537B-49DF-9F79-DBA466B2D46C}">
      <dgm:prSet/>
      <dgm:spPr/>
      <dgm:t>
        <a:bodyPr/>
        <a:lstStyle/>
        <a:p>
          <a:endParaRPr lang="en-US"/>
        </a:p>
      </dgm:t>
    </dgm:pt>
    <dgm:pt modelId="{EC60A448-990E-4D13-BE1B-B1EA59F7DAC5}">
      <dgm:prSet custRadScaleRad="117776" custRadScaleInc="-4609"/>
      <dgm:spPr/>
      <dgm:t>
        <a:bodyPr/>
        <a:lstStyle/>
        <a:p>
          <a:endParaRPr lang="en-US"/>
        </a:p>
      </dgm:t>
    </dgm:pt>
    <dgm:pt modelId="{D3ABFA6D-C9A6-4E21-8AB1-DA9FB79A6363}" type="parTrans" cxnId="{4A8160F1-964C-499F-8ADD-068EDF9B23FA}">
      <dgm:prSet/>
      <dgm:spPr/>
      <dgm:t>
        <a:bodyPr/>
        <a:lstStyle/>
        <a:p>
          <a:endParaRPr lang="en-US"/>
        </a:p>
      </dgm:t>
    </dgm:pt>
    <dgm:pt modelId="{53C9FBE3-370F-43F5-BFE7-68F0B3667001}" type="sibTrans" cxnId="{4A8160F1-964C-499F-8ADD-068EDF9B23FA}">
      <dgm:prSet/>
      <dgm:spPr/>
      <dgm:t>
        <a:bodyPr/>
        <a:lstStyle/>
        <a:p>
          <a:endParaRPr lang="en-US"/>
        </a:p>
      </dgm:t>
    </dgm:pt>
    <dgm:pt modelId="{8C153080-0EFF-4600-AC39-7BF2CAD495B0}" type="pres">
      <dgm:prSet presAssocID="{0018545B-16A7-4600-85E6-CDB5174A403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DC1C052-6C33-43F9-8A97-26F1F4EF7C29}" type="pres">
      <dgm:prSet presAssocID="{A3CAB2FB-7949-49A7-9E0E-BFC078D3972A}" presName="singleCycle" presStyleCnt="0"/>
      <dgm:spPr/>
    </dgm:pt>
    <dgm:pt modelId="{D321A7E7-9B84-462B-84AC-03FE20B7DB62}" type="pres">
      <dgm:prSet presAssocID="{A3CAB2FB-7949-49A7-9E0E-BFC078D3972A}" presName="singleCenter" presStyleLbl="node1" presStyleIdx="0" presStyleCnt="8" custScaleX="148666" custScaleY="116032">
        <dgm:presLayoutVars>
          <dgm:chMax val="7"/>
          <dgm:chPref val="7"/>
        </dgm:presLayoutVars>
      </dgm:prSet>
      <dgm:spPr/>
    </dgm:pt>
    <dgm:pt modelId="{94F0D97F-0C7C-495D-A004-CE7E683BEB1D}" type="pres">
      <dgm:prSet presAssocID="{24B57427-8164-465C-9DC6-B42E98758B22}" presName="Name56" presStyleLbl="parChTrans1D2" presStyleIdx="0" presStyleCnt="7"/>
      <dgm:spPr/>
    </dgm:pt>
    <dgm:pt modelId="{BAD76A20-7FE6-48B2-8276-98E3BBD5B5BD}" type="pres">
      <dgm:prSet presAssocID="{1DBEFDA7-A889-481F-B6A5-9C5D2985C088}" presName="text0" presStyleLbl="node1" presStyleIdx="1" presStyleCnt="8">
        <dgm:presLayoutVars>
          <dgm:bulletEnabled val="1"/>
        </dgm:presLayoutVars>
      </dgm:prSet>
      <dgm:spPr/>
    </dgm:pt>
    <dgm:pt modelId="{17671107-09F0-4BD3-A291-213E133DB6FD}" type="pres">
      <dgm:prSet presAssocID="{42357729-0EB1-4D70-92BC-F1EE3FE66C8D}" presName="Name56" presStyleLbl="parChTrans1D2" presStyleIdx="1" presStyleCnt="7"/>
      <dgm:spPr/>
    </dgm:pt>
    <dgm:pt modelId="{F0002198-B44D-468E-81C5-09A8E126553B}" type="pres">
      <dgm:prSet presAssocID="{B510EBAB-D70C-4017-B81E-7A4574FA2821}" presName="text0" presStyleLbl="node1" presStyleIdx="2" presStyleCnt="8" custRadScaleRad="117399" custRadScaleInc="-15202">
        <dgm:presLayoutVars>
          <dgm:bulletEnabled val="1"/>
        </dgm:presLayoutVars>
      </dgm:prSet>
      <dgm:spPr/>
    </dgm:pt>
    <dgm:pt modelId="{642DF3EE-FEDF-414C-8055-EC689BD5FE8F}" type="pres">
      <dgm:prSet presAssocID="{9CF0A0EF-9C8D-4538-AA0D-95A99D01EF44}" presName="Name56" presStyleLbl="parChTrans1D2" presStyleIdx="2" presStyleCnt="7"/>
      <dgm:spPr/>
    </dgm:pt>
    <dgm:pt modelId="{807577F3-523C-4F9F-B417-BA1C2639C37A}" type="pres">
      <dgm:prSet presAssocID="{C316EAA7-A092-4477-B0A6-FB73B671189D}" presName="text0" presStyleLbl="node1" presStyleIdx="3" presStyleCnt="8" custRadScaleRad="117776" custRadScaleInc="-4609">
        <dgm:presLayoutVars>
          <dgm:bulletEnabled val="1"/>
        </dgm:presLayoutVars>
      </dgm:prSet>
      <dgm:spPr/>
    </dgm:pt>
    <dgm:pt modelId="{1984F099-5AB5-4830-85D4-EBA3DDA9E84C}" type="pres">
      <dgm:prSet presAssocID="{E2C018CF-EF7F-44D2-AAEB-9363B40361AF}" presName="Name56" presStyleLbl="parChTrans1D2" presStyleIdx="3" presStyleCnt="7"/>
      <dgm:spPr/>
    </dgm:pt>
    <dgm:pt modelId="{2F34C062-AD18-41B5-A6FE-24CF19FB8937}" type="pres">
      <dgm:prSet presAssocID="{06622037-A99E-4595-9514-473BC4528F15}" presName="text0" presStyleLbl="node1" presStyleIdx="4" presStyleCnt="8">
        <dgm:presLayoutVars>
          <dgm:bulletEnabled val="1"/>
        </dgm:presLayoutVars>
      </dgm:prSet>
      <dgm:spPr/>
    </dgm:pt>
    <dgm:pt modelId="{D2BE5077-172A-4E29-B069-872E3DD70DE8}" type="pres">
      <dgm:prSet presAssocID="{B953B7C4-CA33-4AF6-8113-86253A9B4A09}" presName="Name56" presStyleLbl="parChTrans1D2" presStyleIdx="4" presStyleCnt="7"/>
      <dgm:spPr/>
    </dgm:pt>
    <dgm:pt modelId="{F9EBE762-B306-4276-91F4-021C0FB5EA08}" type="pres">
      <dgm:prSet presAssocID="{C7AC7DFE-D1CC-4464-96BD-FC278CE734CA}" presName="text0" presStyleLbl="node1" presStyleIdx="5" presStyleCnt="8">
        <dgm:presLayoutVars>
          <dgm:bulletEnabled val="1"/>
        </dgm:presLayoutVars>
      </dgm:prSet>
      <dgm:spPr/>
    </dgm:pt>
    <dgm:pt modelId="{AEE9C66B-B712-484B-8CB3-B534CA9FCF49}" type="pres">
      <dgm:prSet presAssocID="{1C730471-E975-4911-A98F-D47F32DA7E48}" presName="Name56" presStyleLbl="parChTrans1D2" presStyleIdx="5" presStyleCnt="7"/>
      <dgm:spPr/>
    </dgm:pt>
    <dgm:pt modelId="{065B7D4E-2E8A-4475-9F05-787CB7FEC1C3}" type="pres">
      <dgm:prSet presAssocID="{36367853-0DE3-4CF3-A3B4-E1AF18FE5ADE}" presName="text0" presStyleLbl="node1" presStyleIdx="6" presStyleCnt="8" custRadScaleRad="118543" custRadScaleInc="7925">
        <dgm:presLayoutVars>
          <dgm:bulletEnabled val="1"/>
        </dgm:presLayoutVars>
      </dgm:prSet>
      <dgm:spPr/>
    </dgm:pt>
    <dgm:pt modelId="{970890EC-7BC8-402C-A32A-BE287B33B83F}" type="pres">
      <dgm:prSet presAssocID="{000917C5-FB3E-4AB5-9F16-7467CBC075CE}" presName="Name56" presStyleLbl="parChTrans1D2" presStyleIdx="6" presStyleCnt="7"/>
      <dgm:spPr/>
    </dgm:pt>
    <dgm:pt modelId="{367973DA-C844-4961-9D30-AF67E2E74873}" type="pres">
      <dgm:prSet presAssocID="{FF71A838-4E1A-4CE2-8C4E-35B24D73E522}" presName="text0" presStyleLbl="node1" presStyleIdx="7" presStyleCnt="8" custRadScaleRad="124887" custRadScaleInc="7455">
        <dgm:presLayoutVars>
          <dgm:bulletEnabled val="1"/>
        </dgm:presLayoutVars>
      </dgm:prSet>
      <dgm:spPr/>
    </dgm:pt>
  </dgm:ptLst>
  <dgm:cxnLst>
    <dgm:cxn modelId="{9913B71A-A370-4DDA-BD50-B7C13891B69F}" srcId="{A3CAB2FB-7949-49A7-9E0E-BFC078D3972A}" destId="{06622037-A99E-4595-9514-473BC4528F15}" srcOrd="3" destOrd="0" parTransId="{E2C018CF-EF7F-44D2-AAEB-9363B40361AF}" sibTransId="{A7CC9495-8589-4FE5-B422-63C5080FFD01}"/>
    <dgm:cxn modelId="{A19AC725-96B0-4330-9DC6-1E750EF63060}" type="presOf" srcId="{06622037-A99E-4595-9514-473BC4528F15}" destId="{2F34C062-AD18-41B5-A6FE-24CF19FB8937}" srcOrd="0" destOrd="0" presId="urn:microsoft.com/office/officeart/2008/layout/RadialCluster"/>
    <dgm:cxn modelId="{432B0629-976E-48E1-8BE1-64BBBF02D4B5}" type="presOf" srcId="{9CF0A0EF-9C8D-4538-AA0D-95A99D01EF44}" destId="{642DF3EE-FEDF-414C-8055-EC689BD5FE8F}" srcOrd="0" destOrd="0" presId="urn:microsoft.com/office/officeart/2008/layout/RadialCluster"/>
    <dgm:cxn modelId="{D9B0D62A-423A-4F2B-8AD3-A4B9924B05D5}" type="presOf" srcId="{1C730471-E975-4911-A98F-D47F32DA7E48}" destId="{AEE9C66B-B712-484B-8CB3-B534CA9FCF49}" srcOrd="0" destOrd="0" presId="urn:microsoft.com/office/officeart/2008/layout/RadialCluster"/>
    <dgm:cxn modelId="{BF93C76E-6519-4CD8-8E5E-72F2AD2C8C08}" type="presOf" srcId="{B510EBAB-D70C-4017-B81E-7A4574FA2821}" destId="{F0002198-B44D-468E-81C5-09A8E126553B}" srcOrd="0" destOrd="0" presId="urn:microsoft.com/office/officeart/2008/layout/RadialCluster"/>
    <dgm:cxn modelId="{6D477252-7679-4C38-89F1-6D8929F89D7F}" type="presOf" srcId="{A3CAB2FB-7949-49A7-9E0E-BFC078D3972A}" destId="{D321A7E7-9B84-462B-84AC-03FE20B7DB62}" srcOrd="0" destOrd="0" presId="urn:microsoft.com/office/officeart/2008/layout/RadialCluster"/>
    <dgm:cxn modelId="{7FE71753-D0DD-4352-8472-E3BD1FF4311B}" srcId="{A3CAB2FB-7949-49A7-9E0E-BFC078D3972A}" destId="{FF71A838-4E1A-4CE2-8C4E-35B24D73E522}" srcOrd="6" destOrd="0" parTransId="{000917C5-FB3E-4AB5-9F16-7467CBC075CE}" sibTransId="{8E5AEB39-E466-44C5-93BE-25EAB3D30F74}"/>
    <dgm:cxn modelId="{26993F55-537B-49DF-9F79-DBA466B2D46C}" srcId="{0018545B-16A7-4600-85E6-CDB5174A4031}" destId="{4BE0805B-EA68-49E9-91F1-8B38797E7D85}" srcOrd="1" destOrd="0" parTransId="{2223430F-0434-4EC9-8728-36F03BA9D47F}" sibTransId="{0A8C5695-2A5F-413B-A818-0561E02FD18C}"/>
    <dgm:cxn modelId="{E2F93E76-0DF4-4518-B8DF-7E3A4B3CD9DA}" type="presOf" srcId="{C316EAA7-A092-4477-B0A6-FB73B671189D}" destId="{807577F3-523C-4F9F-B417-BA1C2639C37A}" srcOrd="0" destOrd="0" presId="urn:microsoft.com/office/officeart/2008/layout/RadialCluster"/>
    <dgm:cxn modelId="{5B6D6B78-1783-461E-BC7E-C6E72882A679}" type="presOf" srcId="{C7AC7DFE-D1CC-4464-96BD-FC278CE734CA}" destId="{F9EBE762-B306-4276-91F4-021C0FB5EA08}" srcOrd="0" destOrd="0" presId="urn:microsoft.com/office/officeart/2008/layout/RadialCluster"/>
    <dgm:cxn modelId="{E1617694-E663-4671-86A2-3FA4665A1A27}" srcId="{A3CAB2FB-7949-49A7-9E0E-BFC078D3972A}" destId="{B510EBAB-D70C-4017-B81E-7A4574FA2821}" srcOrd="1" destOrd="0" parTransId="{42357729-0EB1-4D70-92BC-F1EE3FE66C8D}" sibTransId="{F870A6ED-C4ED-4515-98E9-99EDDB5112DB}"/>
    <dgm:cxn modelId="{2F594E96-4D91-4923-A727-862DA2999D54}" type="presOf" srcId="{42357729-0EB1-4D70-92BC-F1EE3FE66C8D}" destId="{17671107-09F0-4BD3-A291-213E133DB6FD}" srcOrd="0" destOrd="0" presId="urn:microsoft.com/office/officeart/2008/layout/RadialCluster"/>
    <dgm:cxn modelId="{09B57898-F229-44A3-B438-58C2DBAC397A}" srcId="{A3CAB2FB-7949-49A7-9E0E-BFC078D3972A}" destId="{36367853-0DE3-4CF3-A3B4-E1AF18FE5ADE}" srcOrd="5" destOrd="0" parTransId="{1C730471-E975-4911-A98F-D47F32DA7E48}" sibTransId="{BD9EB497-9F23-4092-B68D-D7C758462ABC}"/>
    <dgm:cxn modelId="{C357F59D-5462-424F-A10C-0EC54BB23404}" type="presOf" srcId="{FF71A838-4E1A-4CE2-8C4E-35B24D73E522}" destId="{367973DA-C844-4961-9D30-AF67E2E74873}" srcOrd="0" destOrd="0" presId="urn:microsoft.com/office/officeart/2008/layout/RadialCluster"/>
    <dgm:cxn modelId="{89ED7DA5-E47D-448B-BF2E-99DE207223F7}" srcId="{A3CAB2FB-7949-49A7-9E0E-BFC078D3972A}" destId="{C7AC7DFE-D1CC-4464-96BD-FC278CE734CA}" srcOrd="4" destOrd="0" parTransId="{B953B7C4-CA33-4AF6-8113-86253A9B4A09}" sibTransId="{7E491958-7CCF-4BF7-B9F4-E446846D60A3}"/>
    <dgm:cxn modelId="{B5DF99B6-7FD5-46DD-8BB1-79700C7081BA}" type="presOf" srcId="{36367853-0DE3-4CF3-A3B4-E1AF18FE5ADE}" destId="{065B7D4E-2E8A-4475-9F05-787CB7FEC1C3}" srcOrd="0" destOrd="0" presId="urn:microsoft.com/office/officeart/2008/layout/RadialCluster"/>
    <dgm:cxn modelId="{7A461BC4-687C-467B-BA84-E250BDC3E773}" type="presOf" srcId="{B953B7C4-CA33-4AF6-8113-86253A9B4A09}" destId="{D2BE5077-172A-4E29-B069-872E3DD70DE8}" srcOrd="0" destOrd="0" presId="urn:microsoft.com/office/officeart/2008/layout/RadialCluster"/>
    <dgm:cxn modelId="{8DA6BCCA-56A2-4157-9104-A9411781F08B}" type="presOf" srcId="{000917C5-FB3E-4AB5-9F16-7467CBC075CE}" destId="{970890EC-7BC8-402C-A32A-BE287B33B83F}" srcOrd="0" destOrd="0" presId="urn:microsoft.com/office/officeart/2008/layout/RadialCluster"/>
    <dgm:cxn modelId="{3C4F6DCC-DD44-4832-8966-227D18BDD9A1}" type="presOf" srcId="{0018545B-16A7-4600-85E6-CDB5174A4031}" destId="{8C153080-0EFF-4600-AC39-7BF2CAD495B0}" srcOrd="0" destOrd="0" presId="urn:microsoft.com/office/officeart/2008/layout/RadialCluster"/>
    <dgm:cxn modelId="{E539ABD4-0AE6-4B30-B551-F95C09CC897B}" srcId="{A3CAB2FB-7949-49A7-9E0E-BFC078D3972A}" destId="{1DBEFDA7-A889-481F-B6A5-9C5D2985C088}" srcOrd="0" destOrd="0" parTransId="{24B57427-8164-465C-9DC6-B42E98758B22}" sibTransId="{E8BC243E-5D4B-465E-8488-D4C11127D081}"/>
    <dgm:cxn modelId="{4A8160F1-964C-499F-8ADD-068EDF9B23FA}" srcId="{0018545B-16A7-4600-85E6-CDB5174A4031}" destId="{EC60A448-990E-4D13-BE1B-B1EA59F7DAC5}" srcOrd="2" destOrd="0" parTransId="{D3ABFA6D-C9A6-4E21-8AB1-DA9FB79A6363}" sibTransId="{53C9FBE3-370F-43F5-BFE7-68F0B3667001}"/>
    <dgm:cxn modelId="{1F0CDFF4-5AE7-4035-BB7F-3DBE4AE21F29}" type="presOf" srcId="{24B57427-8164-465C-9DC6-B42E98758B22}" destId="{94F0D97F-0C7C-495D-A004-CE7E683BEB1D}" srcOrd="0" destOrd="0" presId="urn:microsoft.com/office/officeart/2008/layout/RadialCluster"/>
    <dgm:cxn modelId="{9C3A6EF7-8229-4BDE-873F-0CDDC6AB00C8}" type="presOf" srcId="{1DBEFDA7-A889-481F-B6A5-9C5D2985C088}" destId="{BAD76A20-7FE6-48B2-8276-98E3BBD5B5BD}" srcOrd="0" destOrd="0" presId="urn:microsoft.com/office/officeart/2008/layout/RadialCluster"/>
    <dgm:cxn modelId="{94C5E4F9-9AAD-40C1-9536-8FB55A8CA830}" type="presOf" srcId="{E2C018CF-EF7F-44D2-AAEB-9363B40361AF}" destId="{1984F099-5AB5-4830-85D4-EBA3DDA9E84C}" srcOrd="0" destOrd="0" presId="urn:microsoft.com/office/officeart/2008/layout/RadialCluster"/>
    <dgm:cxn modelId="{D88BFAFA-6EE3-4743-BB1A-75E7A9BC80B6}" srcId="{0018545B-16A7-4600-85E6-CDB5174A4031}" destId="{A3CAB2FB-7949-49A7-9E0E-BFC078D3972A}" srcOrd="0" destOrd="0" parTransId="{13A72F25-F5D2-414F-A50F-A2CA39DAD975}" sibTransId="{ED174110-D298-46AA-9F69-36B567B770CB}"/>
    <dgm:cxn modelId="{AAB0B7FF-B7C7-4649-B8F9-C29FB80E4629}" srcId="{A3CAB2FB-7949-49A7-9E0E-BFC078D3972A}" destId="{C316EAA7-A092-4477-B0A6-FB73B671189D}" srcOrd="2" destOrd="0" parTransId="{9CF0A0EF-9C8D-4538-AA0D-95A99D01EF44}" sibTransId="{52376168-30F4-4E4F-ABF0-59F6DCB7511D}"/>
    <dgm:cxn modelId="{F329EC7D-526B-47F4-9BC3-225E91A84DB4}" type="presParOf" srcId="{8C153080-0EFF-4600-AC39-7BF2CAD495B0}" destId="{CDC1C052-6C33-43F9-8A97-26F1F4EF7C29}" srcOrd="0" destOrd="0" presId="urn:microsoft.com/office/officeart/2008/layout/RadialCluster"/>
    <dgm:cxn modelId="{609DDCCD-5562-410C-B778-8698F714E17F}" type="presParOf" srcId="{CDC1C052-6C33-43F9-8A97-26F1F4EF7C29}" destId="{D321A7E7-9B84-462B-84AC-03FE20B7DB62}" srcOrd="0" destOrd="0" presId="urn:microsoft.com/office/officeart/2008/layout/RadialCluster"/>
    <dgm:cxn modelId="{D2BC0D29-11C4-4A90-9232-DD766A276CA4}" type="presParOf" srcId="{CDC1C052-6C33-43F9-8A97-26F1F4EF7C29}" destId="{94F0D97F-0C7C-495D-A004-CE7E683BEB1D}" srcOrd="1" destOrd="0" presId="urn:microsoft.com/office/officeart/2008/layout/RadialCluster"/>
    <dgm:cxn modelId="{B43CE29B-AFC1-4372-8BDC-D88BD8BE388E}" type="presParOf" srcId="{CDC1C052-6C33-43F9-8A97-26F1F4EF7C29}" destId="{BAD76A20-7FE6-48B2-8276-98E3BBD5B5BD}" srcOrd="2" destOrd="0" presId="urn:microsoft.com/office/officeart/2008/layout/RadialCluster"/>
    <dgm:cxn modelId="{BD29C126-7763-410E-85C0-3EF9AC0FDE61}" type="presParOf" srcId="{CDC1C052-6C33-43F9-8A97-26F1F4EF7C29}" destId="{17671107-09F0-4BD3-A291-213E133DB6FD}" srcOrd="3" destOrd="0" presId="urn:microsoft.com/office/officeart/2008/layout/RadialCluster"/>
    <dgm:cxn modelId="{2A6121B1-3FA5-4BAB-90C3-827C45873F79}" type="presParOf" srcId="{CDC1C052-6C33-43F9-8A97-26F1F4EF7C29}" destId="{F0002198-B44D-468E-81C5-09A8E126553B}" srcOrd="4" destOrd="0" presId="urn:microsoft.com/office/officeart/2008/layout/RadialCluster"/>
    <dgm:cxn modelId="{E1DDEA25-AD74-4633-AC30-6C11A505F4C0}" type="presParOf" srcId="{CDC1C052-6C33-43F9-8A97-26F1F4EF7C29}" destId="{642DF3EE-FEDF-414C-8055-EC689BD5FE8F}" srcOrd="5" destOrd="0" presId="urn:microsoft.com/office/officeart/2008/layout/RadialCluster"/>
    <dgm:cxn modelId="{1F437730-83E6-49FB-8F36-CC2455014B31}" type="presParOf" srcId="{CDC1C052-6C33-43F9-8A97-26F1F4EF7C29}" destId="{807577F3-523C-4F9F-B417-BA1C2639C37A}" srcOrd="6" destOrd="0" presId="urn:microsoft.com/office/officeart/2008/layout/RadialCluster"/>
    <dgm:cxn modelId="{F60C013D-DD3D-47BA-A429-E3CD3B152916}" type="presParOf" srcId="{CDC1C052-6C33-43F9-8A97-26F1F4EF7C29}" destId="{1984F099-5AB5-4830-85D4-EBA3DDA9E84C}" srcOrd="7" destOrd="0" presId="urn:microsoft.com/office/officeart/2008/layout/RadialCluster"/>
    <dgm:cxn modelId="{FDAD2438-FC83-4373-A340-AC4B4D3E43B5}" type="presParOf" srcId="{CDC1C052-6C33-43F9-8A97-26F1F4EF7C29}" destId="{2F34C062-AD18-41B5-A6FE-24CF19FB8937}" srcOrd="8" destOrd="0" presId="urn:microsoft.com/office/officeart/2008/layout/RadialCluster"/>
    <dgm:cxn modelId="{AD0A4F94-2D03-4A80-A7E6-D13B574B04BC}" type="presParOf" srcId="{CDC1C052-6C33-43F9-8A97-26F1F4EF7C29}" destId="{D2BE5077-172A-4E29-B069-872E3DD70DE8}" srcOrd="9" destOrd="0" presId="urn:microsoft.com/office/officeart/2008/layout/RadialCluster"/>
    <dgm:cxn modelId="{552FD087-F54E-4667-8228-87183F622DAA}" type="presParOf" srcId="{CDC1C052-6C33-43F9-8A97-26F1F4EF7C29}" destId="{F9EBE762-B306-4276-91F4-021C0FB5EA08}" srcOrd="10" destOrd="0" presId="urn:microsoft.com/office/officeart/2008/layout/RadialCluster"/>
    <dgm:cxn modelId="{0B0E45FB-54EB-4CE4-838B-848EE21C70E6}" type="presParOf" srcId="{CDC1C052-6C33-43F9-8A97-26F1F4EF7C29}" destId="{AEE9C66B-B712-484B-8CB3-B534CA9FCF49}" srcOrd="11" destOrd="0" presId="urn:microsoft.com/office/officeart/2008/layout/RadialCluster"/>
    <dgm:cxn modelId="{295A26E3-4FD6-4A1F-BAA6-576C8DD716BC}" type="presParOf" srcId="{CDC1C052-6C33-43F9-8A97-26F1F4EF7C29}" destId="{065B7D4E-2E8A-4475-9F05-787CB7FEC1C3}" srcOrd="12" destOrd="0" presId="urn:microsoft.com/office/officeart/2008/layout/RadialCluster"/>
    <dgm:cxn modelId="{33FE8597-219D-4760-B9F8-ABA9CB2E4DDA}" type="presParOf" srcId="{CDC1C052-6C33-43F9-8A97-26F1F4EF7C29}" destId="{970890EC-7BC8-402C-A32A-BE287B33B83F}" srcOrd="13" destOrd="0" presId="urn:microsoft.com/office/officeart/2008/layout/RadialCluster"/>
    <dgm:cxn modelId="{EA525F7E-337D-48DB-9C88-C3B2F53DDFAD}" type="presParOf" srcId="{CDC1C052-6C33-43F9-8A97-26F1F4EF7C29}" destId="{367973DA-C844-4961-9D30-AF67E2E74873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202CE9-8459-49DB-9E35-23E26D5E9E2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FA90C0-001F-4545-AFCA-D7242C0096C2}">
      <dgm:prSet phldrT="[Текст]" custT="1"/>
      <dgm:spPr/>
      <dgm:t>
        <a:bodyPr/>
        <a:lstStyle/>
        <a:p>
          <a:pPr>
            <a:buNone/>
          </a:pPr>
          <a:r>
            <a:rPr lang="ru-RU" sz="1400" b="1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Урізноманітнити</a:t>
          </a:r>
          <a:r>
            <a:rPr lang="ru-RU" sz="1400" b="1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1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освітній</a:t>
          </a:r>
          <a:r>
            <a:rPr lang="ru-RU" sz="1400" b="1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1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процес</a:t>
          </a:r>
          <a:r>
            <a:rPr lang="ru-RU" sz="1400" b="1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1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під</a:t>
          </a:r>
          <a:r>
            <a:rPr lang="ru-RU" sz="1400" b="1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час онлайн-</a:t>
          </a:r>
          <a:r>
            <a:rPr lang="ru-RU" sz="1400" b="1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уроків</a:t>
          </a:r>
          <a:r>
            <a:rPr lang="ru-RU" sz="1400" b="1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1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можна</a:t>
          </a:r>
          <a:r>
            <a:rPr lang="ru-RU" sz="1400" b="1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за </a:t>
          </a:r>
          <a:r>
            <a:rPr lang="ru-RU" sz="1400" b="1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допомогою</a:t>
          </a:r>
          <a:r>
            <a:rPr lang="ru-RU" sz="1400" b="1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таких </a:t>
          </a:r>
          <a:r>
            <a:rPr lang="ru-RU" sz="1400" b="1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завдань</a:t>
          </a:r>
          <a:endParaRPr lang="en-US" sz="1400" b="1" dirty="0">
            <a:solidFill>
              <a:schemeClr val="bg1"/>
            </a:solidFill>
          </a:endParaRPr>
        </a:p>
      </dgm:t>
    </dgm:pt>
    <dgm:pt modelId="{90570357-2ECD-46FD-B975-3CBECB7BD92F}" type="parTrans" cxnId="{04F9D025-61C8-4F82-A8E7-2A3D9D028A54}">
      <dgm:prSet/>
      <dgm:spPr/>
      <dgm:t>
        <a:bodyPr/>
        <a:lstStyle/>
        <a:p>
          <a:endParaRPr lang="en-US"/>
        </a:p>
      </dgm:t>
    </dgm:pt>
    <dgm:pt modelId="{E95D8233-B0CB-4F86-9F94-614BC72BF988}" type="sibTrans" cxnId="{04F9D025-61C8-4F82-A8E7-2A3D9D028A54}">
      <dgm:prSet/>
      <dgm:spPr/>
      <dgm:t>
        <a:bodyPr/>
        <a:lstStyle/>
        <a:p>
          <a:endParaRPr lang="en-US"/>
        </a:p>
      </dgm:t>
    </dgm:pt>
    <dgm:pt modelId="{61E29D1D-33B0-480D-B416-FA461F9B0A7D}">
      <dgm:prSet custT="1"/>
      <dgm:spPr/>
      <dgm:t>
        <a:bodyPr/>
        <a:lstStyle/>
        <a:p>
          <a:pPr>
            <a:buNone/>
          </a:pPr>
          <a:r>
            <a:rPr lang="uk-UA" sz="1200" b="0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створення чатів або </a:t>
          </a:r>
          <a:r>
            <a:rPr lang="uk-UA" sz="1200" b="0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постерів</a:t>
          </a:r>
          <a:r>
            <a:rPr lang="uk-UA" sz="1200" b="0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у додатках </a:t>
          </a:r>
          <a:r>
            <a:rPr lang="en-US" sz="1200" b="0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Canva </a:t>
          </a:r>
          <a:r>
            <a:rPr lang="en-US" sz="1200" b="0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PlayBuzz</a:t>
          </a:r>
          <a:r>
            <a:rPr lang="en-US" sz="1200" b="0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, Miro, </a:t>
          </a:r>
          <a:r>
            <a:rPr lang="en-US" sz="1200" b="0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Jamboard</a:t>
          </a:r>
          <a:endParaRPr lang="en-US" sz="1200" dirty="0">
            <a:solidFill>
              <a:schemeClr val="bg1"/>
            </a:solidFill>
          </a:endParaRPr>
        </a:p>
      </dgm:t>
    </dgm:pt>
    <dgm:pt modelId="{264A1CFF-8103-44AF-85F1-343C4ED2D0F1}" type="parTrans" cxnId="{02397B7E-CADE-4A80-9739-93405758A295}">
      <dgm:prSet/>
      <dgm:spPr/>
      <dgm:t>
        <a:bodyPr/>
        <a:lstStyle/>
        <a:p>
          <a:endParaRPr lang="en-US"/>
        </a:p>
      </dgm:t>
    </dgm:pt>
    <dgm:pt modelId="{4603EDB3-709C-4735-A1C1-969B799B9017}" type="sibTrans" cxnId="{02397B7E-CADE-4A80-9739-93405758A295}">
      <dgm:prSet/>
      <dgm:spPr/>
      <dgm:t>
        <a:bodyPr/>
        <a:lstStyle/>
        <a:p>
          <a:endParaRPr lang="en-US"/>
        </a:p>
      </dgm:t>
    </dgm:pt>
    <dgm:pt modelId="{F33C7D8D-0C56-4324-BB5C-D2449942D855}">
      <dgm:prSet custT="1"/>
      <dgm:spPr/>
      <dgm:t>
        <a:bodyPr/>
        <a:lstStyle/>
        <a:p>
          <a:pPr>
            <a:buNone/>
          </a:pPr>
          <a:r>
            <a:rPr lang="ru-RU" sz="1200" b="0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здійснення</a:t>
          </a:r>
          <a:r>
            <a:rPr lang="ru-RU" sz="1200" b="0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200" b="0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віртуальних</a:t>
          </a:r>
          <a:r>
            <a:rPr lang="ru-RU" sz="1200" b="0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200" b="0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мандрівок</a:t>
          </a:r>
          <a:r>
            <a:rPr lang="ru-RU" sz="1200" b="0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у </a:t>
          </a:r>
          <a:r>
            <a:rPr lang="ru-RU" sz="1200" b="0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музеї</a:t>
          </a:r>
          <a:endParaRPr lang="ru-RU" sz="1200" dirty="0">
            <a:solidFill>
              <a:schemeClr val="bg1"/>
            </a:solidFill>
          </a:endParaRPr>
        </a:p>
      </dgm:t>
    </dgm:pt>
    <dgm:pt modelId="{FCF81DE7-68B0-4E1C-A80E-E0660112348C}" type="parTrans" cxnId="{7ACA25F5-3FB4-45CD-AA3E-BEFB95CE267D}">
      <dgm:prSet/>
      <dgm:spPr/>
      <dgm:t>
        <a:bodyPr/>
        <a:lstStyle/>
        <a:p>
          <a:endParaRPr lang="en-US"/>
        </a:p>
      </dgm:t>
    </dgm:pt>
    <dgm:pt modelId="{C424D0BC-FF0C-4491-B1B6-A5D7E72B590A}" type="sibTrans" cxnId="{7ACA25F5-3FB4-45CD-AA3E-BEFB95CE267D}">
      <dgm:prSet/>
      <dgm:spPr/>
      <dgm:t>
        <a:bodyPr/>
        <a:lstStyle/>
        <a:p>
          <a:endParaRPr lang="en-US"/>
        </a:p>
      </dgm:t>
    </dgm:pt>
    <dgm:pt modelId="{B58210A4-8577-4390-8A77-8F4838B282A7}">
      <dgm:prSet custT="1"/>
      <dgm:spPr/>
      <dgm:t>
        <a:bodyPr/>
        <a:lstStyle/>
        <a:p>
          <a:pPr>
            <a:buNone/>
          </a:pPr>
          <a:r>
            <a:rPr lang="ru-RU" sz="1200" b="0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аналіз</a:t>
          </a:r>
          <a:r>
            <a:rPr lang="ru-RU" sz="1200" b="0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фото, </a:t>
          </a:r>
          <a:r>
            <a:rPr lang="ru-RU" sz="1200" b="0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документів</a:t>
          </a:r>
          <a:r>
            <a:rPr lang="ru-RU" sz="1200" b="0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, </a:t>
          </a:r>
          <a:r>
            <a:rPr lang="ru-RU" sz="1200" b="0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пізнавальних</a:t>
          </a:r>
          <a:r>
            <a:rPr lang="ru-RU" sz="1200" b="0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200" b="0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текстів</a:t>
          </a:r>
          <a:r>
            <a:rPr lang="ru-RU" sz="1200" b="0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, </a:t>
          </a:r>
          <a:r>
            <a:rPr lang="ru-RU" sz="1200" b="0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розміщених</a:t>
          </a:r>
          <a:r>
            <a:rPr lang="ru-RU" sz="1200" b="0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на </a:t>
          </a:r>
          <a:r>
            <a:rPr lang="ru-RU" sz="1200" b="0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віртуальних</a:t>
          </a:r>
          <a:r>
            <a:rPr lang="ru-RU" sz="1200" b="0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200" b="0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дошках</a:t>
          </a:r>
          <a:r>
            <a:rPr lang="ru-RU" sz="1200" b="0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200" b="0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Jamboard</a:t>
          </a:r>
          <a:r>
            <a:rPr lang="ru-RU" sz="1200" b="0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, </a:t>
          </a:r>
          <a:r>
            <a:rPr lang="ru-RU" sz="1200" b="0" i="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Padlet</a:t>
          </a:r>
          <a:endParaRPr lang="ru-RU" sz="1200" dirty="0">
            <a:solidFill>
              <a:schemeClr val="bg1"/>
            </a:solidFill>
          </a:endParaRPr>
        </a:p>
      </dgm:t>
    </dgm:pt>
    <dgm:pt modelId="{1B4DC817-9492-49F1-B8F0-3175A0FC6664}" type="parTrans" cxnId="{A596D0B6-0FCF-4983-984C-FC8824A3C273}">
      <dgm:prSet/>
      <dgm:spPr/>
      <dgm:t>
        <a:bodyPr/>
        <a:lstStyle/>
        <a:p>
          <a:endParaRPr lang="en-US"/>
        </a:p>
      </dgm:t>
    </dgm:pt>
    <dgm:pt modelId="{96F0A9D1-F088-4D69-8F62-0B37B8384D5C}" type="sibTrans" cxnId="{A596D0B6-0FCF-4983-984C-FC8824A3C273}">
      <dgm:prSet/>
      <dgm:spPr/>
      <dgm:t>
        <a:bodyPr/>
        <a:lstStyle/>
        <a:p>
          <a:endParaRPr lang="en-US"/>
        </a:p>
      </dgm:t>
    </dgm:pt>
    <dgm:pt modelId="{4D7765C4-ECFA-4AA4-BB57-CA584EA8336D}">
      <dgm:prSet custT="1"/>
      <dgm:spPr/>
      <dgm:t>
        <a:bodyPr/>
        <a:lstStyle/>
        <a:p>
          <a:pPr>
            <a:buNone/>
          </a:pPr>
          <a:r>
            <a:rPr lang="uk-UA" sz="1200" b="0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участь в онлайн-опитуваннях, тестуваннях, змодельованих за допомогою </a:t>
          </a:r>
          <a:r>
            <a:rPr lang="en-US" sz="1200" b="0" i="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Google Forms, Online Test Pad, Poll everywhere</a:t>
          </a:r>
          <a:endParaRPr lang="en-US" sz="1200" dirty="0">
            <a:solidFill>
              <a:schemeClr val="bg1"/>
            </a:solidFill>
          </a:endParaRPr>
        </a:p>
      </dgm:t>
    </dgm:pt>
    <dgm:pt modelId="{CB40202A-FEFA-4BA5-8F6A-8174A6F012E3}" type="parTrans" cxnId="{75F6F291-E57E-4568-B6D4-74F14993304A}">
      <dgm:prSet/>
      <dgm:spPr/>
      <dgm:t>
        <a:bodyPr/>
        <a:lstStyle/>
        <a:p>
          <a:endParaRPr lang="en-US"/>
        </a:p>
      </dgm:t>
    </dgm:pt>
    <dgm:pt modelId="{32EE2C3C-CD02-4A56-AB1B-2D0E535E641D}" type="sibTrans" cxnId="{75F6F291-E57E-4568-B6D4-74F14993304A}">
      <dgm:prSet/>
      <dgm:spPr/>
      <dgm:t>
        <a:bodyPr/>
        <a:lstStyle/>
        <a:p>
          <a:endParaRPr lang="en-US"/>
        </a:p>
      </dgm:t>
    </dgm:pt>
    <dgm:pt modelId="{A51E1D0F-234A-4416-A29B-BC59A3A43A02}" type="pres">
      <dgm:prSet presAssocID="{F4202CE9-8459-49DB-9E35-23E26D5E9E2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747B0A0-4577-42F2-A6EC-420501B0DD47}" type="pres">
      <dgm:prSet presAssocID="{E3FA90C0-001F-4545-AFCA-D7242C0096C2}" presName="root1" presStyleCnt="0"/>
      <dgm:spPr/>
    </dgm:pt>
    <dgm:pt modelId="{7FAF4E69-02B7-41B2-8F04-811C2F73F5DF}" type="pres">
      <dgm:prSet presAssocID="{E3FA90C0-001F-4545-AFCA-D7242C0096C2}" presName="LevelOneTextNode" presStyleLbl="node0" presStyleIdx="0" presStyleCnt="1" custScaleY="162027">
        <dgm:presLayoutVars>
          <dgm:chPref val="3"/>
        </dgm:presLayoutVars>
      </dgm:prSet>
      <dgm:spPr/>
    </dgm:pt>
    <dgm:pt modelId="{58C5B226-6732-4633-8E90-20DC75F55FE0}" type="pres">
      <dgm:prSet presAssocID="{E3FA90C0-001F-4545-AFCA-D7242C0096C2}" presName="level2hierChild" presStyleCnt="0"/>
      <dgm:spPr/>
    </dgm:pt>
    <dgm:pt modelId="{3F41ACFB-3057-44A9-80CE-E4BF26F9BB74}" type="pres">
      <dgm:prSet presAssocID="{264A1CFF-8103-44AF-85F1-343C4ED2D0F1}" presName="conn2-1" presStyleLbl="parChTrans1D2" presStyleIdx="0" presStyleCnt="4"/>
      <dgm:spPr/>
    </dgm:pt>
    <dgm:pt modelId="{41C67368-0F03-4DD4-8C37-4419FBE08C08}" type="pres">
      <dgm:prSet presAssocID="{264A1CFF-8103-44AF-85F1-343C4ED2D0F1}" presName="connTx" presStyleLbl="parChTrans1D2" presStyleIdx="0" presStyleCnt="4"/>
      <dgm:spPr/>
    </dgm:pt>
    <dgm:pt modelId="{0873352A-8D1A-4A99-ADB6-2E7B6638C60D}" type="pres">
      <dgm:prSet presAssocID="{61E29D1D-33B0-480D-B416-FA461F9B0A7D}" presName="root2" presStyleCnt="0"/>
      <dgm:spPr/>
    </dgm:pt>
    <dgm:pt modelId="{C3069F9B-862B-419F-B203-B3282DF41441}" type="pres">
      <dgm:prSet presAssocID="{61E29D1D-33B0-480D-B416-FA461F9B0A7D}" presName="LevelTwoTextNode" presStyleLbl="node2" presStyleIdx="0" presStyleCnt="4">
        <dgm:presLayoutVars>
          <dgm:chPref val="3"/>
        </dgm:presLayoutVars>
      </dgm:prSet>
      <dgm:spPr/>
    </dgm:pt>
    <dgm:pt modelId="{683E4DCF-AFD6-40D0-9369-801C0508EB08}" type="pres">
      <dgm:prSet presAssocID="{61E29D1D-33B0-480D-B416-FA461F9B0A7D}" presName="level3hierChild" presStyleCnt="0"/>
      <dgm:spPr/>
    </dgm:pt>
    <dgm:pt modelId="{17554282-E7A0-4B3A-AC20-88537014E3BF}" type="pres">
      <dgm:prSet presAssocID="{FCF81DE7-68B0-4E1C-A80E-E0660112348C}" presName="conn2-1" presStyleLbl="parChTrans1D2" presStyleIdx="1" presStyleCnt="4"/>
      <dgm:spPr/>
    </dgm:pt>
    <dgm:pt modelId="{10387844-C47F-4958-9632-751340C838C9}" type="pres">
      <dgm:prSet presAssocID="{FCF81DE7-68B0-4E1C-A80E-E0660112348C}" presName="connTx" presStyleLbl="parChTrans1D2" presStyleIdx="1" presStyleCnt="4"/>
      <dgm:spPr/>
    </dgm:pt>
    <dgm:pt modelId="{23FEE221-CFD2-496F-9400-E24C617C9C26}" type="pres">
      <dgm:prSet presAssocID="{F33C7D8D-0C56-4324-BB5C-D2449942D855}" presName="root2" presStyleCnt="0"/>
      <dgm:spPr/>
    </dgm:pt>
    <dgm:pt modelId="{114AB9E8-7EA7-4F2D-BA7C-848764990E27}" type="pres">
      <dgm:prSet presAssocID="{F33C7D8D-0C56-4324-BB5C-D2449942D855}" presName="LevelTwoTextNode" presStyleLbl="node2" presStyleIdx="1" presStyleCnt="4">
        <dgm:presLayoutVars>
          <dgm:chPref val="3"/>
        </dgm:presLayoutVars>
      </dgm:prSet>
      <dgm:spPr/>
    </dgm:pt>
    <dgm:pt modelId="{F44A7160-1373-45C1-886D-CBEE1C3F22B0}" type="pres">
      <dgm:prSet presAssocID="{F33C7D8D-0C56-4324-BB5C-D2449942D855}" presName="level3hierChild" presStyleCnt="0"/>
      <dgm:spPr/>
    </dgm:pt>
    <dgm:pt modelId="{8D3E8A05-E29E-42A8-8E32-8B0349C215D7}" type="pres">
      <dgm:prSet presAssocID="{1B4DC817-9492-49F1-B8F0-3175A0FC6664}" presName="conn2-1" presStyleLbl="parChTrans1D2" presStyleIdx="2" presStyleCnt="4"/>
      <dgm:spPr/>
    </dgm:pt>
    <dgm:pt modelId="{7B1E03C6-99E8-46AA-8BE1-8CE165C749C6}" type="pres">
      <dgm:prSet presAssocID="{1B4DC817-9492-49F1-B8F0-3175A0FC6664}" presName="connTx" presStyleLbl="parChTrans1D2" presStyleIdx="2" presStyleCnt="4"/>
      <dgm:spPr/>
    </dgm:pt>
    <dgm:pt modelId="{179266EF-D9FB-4973-928F-D4A599CFA4B4}" type="pres">
      <dgm:prSet presAssocID="{B58210A4-8577-4390-8A77-8F4838B282A7}" presName="root2" presStyleCnt="0"/>
      <dgm:spPr/>
    </dgm:pt>
    <dgm:pt modelId="{9F26B560-DB49-4656-85E9-758ECBA00C6A}" type="pres">
      <dgm:prSet presAssocID="{B58210A4-8577-4390-8A77-8F4838B282A7}" presName="LevelTwoTextNode" presStyleLbl="node2" presStyleIdx="2" presStyleCnt="4">
        <dgm:presLayoutVars>
          <dgm:chPref val="3"/>
        </dgm:presLayoutVars>
      </dgm:prSet>
      <dgm:spPr/>
    </dgm:pt>
    <dgm:pt modelId="{3C90645D-6356-4C36-9E7A-ABAE982A67C7}" type="pres">
      <dgm:prSet presAssocID="{B58210A4-8577-4390-8A77-8F4838B282A7}" presName="level3hierChild" presStyleCnt="0"/>
      <dgm:spPr/>
    </dgm:pt>
    <dgm:pt modelId="{402ED75F-246F-42F3-A339-F43B1E4B619D}" type="pres">
      <dgm:prSet presAssocID="{CB40202A-FEFA-4BA5-8F6A-8174A6F012E3}" presName="conn2-1" presStyleLbl="parChTrans1D2" presStyleIdx="3" presStyleCnt="4"/>
      <dgm:spPr/>
    </dgm:pt>
    <dgm:pt modelId="{CBB536FF-C5C6-4A1D-AC1B-E26B48C2732B}" type="pres">
      <dgm:prSet presAssocID="{CB40202A-FEFA-4BA5-8F6A-8174A6F012E3}" presName="connTx" presStyleLbl="parChTrans1D2" presStyleIdx="3" presStyleCnt="4"/>
      <dgm:spPr/>
    </dgm:pt>
    <dgm:pt modelId="{619BD02F-2F5D-49BF-9969-4D67B9F503E7}" type="pres">
      <dgm:prSet presAssocID="{4D7765C4-ECFA-4AA4-BB57-CA584EA8336D}" presName="root2" presStyleCnt="0"/>
      <dgm:spPr/>
    </dgm:pt>
    <dgm:pt modelId="{DF028E67-D6A3-4283-AD91-E0F84805DBE3}" type="pres">
      <dgm:prSet presAssocID="{4D7765C4-ECFA-4AA4-BB57-CA584EA8336D}" presName="LevelTwoTextNode" presStyleLbl="node2" presStyleIdx="3" presStyleCnt="4" custScaleY="136607">
        <dgm:presLayoutVars>
          <dgm:chPref val="3"/>
        </dgm:presLayoutVars>
      </dgm:prSet>
      <dgm:spPr/>
    </dgm:pt>
    <dgm:pt modelId="{A8556BDC-237E-4737-ABAB-4DA9CFFEA2C9}" type="pres">
      <dgm:prSet presAssocID="{4D7765C4-ECFA-4AA4-BB57-CA584EA8336D}" presName="level3hierChild" presStyleCnt="0"/>
      <dgm:spPr/>
    </dgm:pt>
  </dgm:ptLst>
  <dgm:cxnLst>
    <dgm:cxn modelId="{8CFCA417-B7BA-4652-8367-574078D95805}" type="presOf" srcId="{4D7765C4-ECFA-4AA4-BB57-CA584EA8336D}" destId="{DF028E67-D6A3-4283-AD91-E0F84805DBE3}" srcOrd="0" destOrd="0" presId="urn:microsoft.com/office/officeart/2005/8/layout/hierarchy2"/>
    <dgm:cxn modelId="{5FF8FD18-A76B-44F9-9560-7B976C2A8AA8}" type="presOf" srcId="{1B4DC817-9492-49F1-B8F0-3175A0FC6664}" destId="{8D3E8A05-E29E-42A8-8E32-8B0349C215D7}" srcOrd="0" destOrd="0" presId="urn:microsoft.com/office/officeart/2005/8/layout/hierarchy2"/>
    <dgm:cxn modelId="{C2787F1E-12F3-4618-8F94-518D3DF12FC2}" type="presOf" srcId="{E3FA90C0-001F-4545-AFCA-D7242C0096C2}" destId="{7FAF4E69-02B7-41B2-8F04-811C2F73F5DF}" srcOrd="0" destOrd="0" presId="urn:microsoft.com/office/officeart/2005/8/layout/hierarchy2"/>
    <dgm:cxn modelId="{04F9D025-61C8-4F82-A8E7-2A3D9D028A54}" srcId="{F4202CE9-8459-49DB-9E35-23E26D5E9E23}" destId="{E3FA90C0-001F-4545-AFCA-D7242C0096C2}" srcOrd="0" destOrd="0" parTransId="{90570357-2ECD-46FD-B975-3CBECB7BD92F}" sibTransId="{E95D8233-B0CB-4F86-9F94-614BC72BF988}"/>
    <dgm:cxn modelId="{BCE89366-652E-453E-A65C-4E0C73496087}" type="presOf" srcId="{1B4DC817-9492-49F1-B8F0-3175A0FC6664}" destId="{7B1E03C6-99E8-46AA-8BE1-8CE165C749C6}" srcOrd="1" destOrd="0" presId="urn:microsoft.com/office/officeart/2005/8/layout/hierarchy2"/>
    <dgm:cxn modelId="{D9AA5D4F-1448-4393-8F75-2C1873D5C8E2}" type="presOf" srcId="{CB40202A-FEFA-4BA5-8F6A-8174A6F012E3}" destId="{CBB536FF-C5C6-4A1D-AC1B-E26B48C2732B}" srcOrd="1" destOrd="0" presId="urn:microsoft.com/office/officeart/2005/8/layout/hierarchy2"/>
    <dgm:cxn modelId="{F6DA0259-C3C5-44B3-986A-A66E3D40F621}" type="presOf" srcId="{F4202CE9-8459-49DB-9E35-23E26D5E9E23}" destId="{A51E1D0F-234A-4416-A29B-BC59A3A43A02}" srcOrd="0" destOrd="0" presId="urn:microsoft.com/office/officeart/2005/8/layout/hierarchy2"/>
    <dgm:cxn modelId="{02397B7E-CADE-4A80-9739-93405758A295}" srcId="{E3FA90C0-001F-4545-AFCA-D7242C0096C2}" destId="{61E29D1D-33B0-480D-B416-FA461F9B0A7D}" srcOrd="0" destOrd="0" parTransId="{264A1CFF-8103-44AF-85F1-343C4ED2D0F1}" sibTransId="{4603EDB3-709C-4735-A1C1-969B799B9017}"/>
    <dgm:cxn modelId="{94DBD28E-1DEF-4BED-BF0F-F38DBDF8CD04}" type="presOf" srcId="{264A1CFF-8103-44AF-85F1-343C4ED2D0F1}" destId="{3F41ACFB-3057-44A9-80CE-E4BF26F9BB74}" srcOrd="0" destOrd="0" presId="urn:microsoft.com/office/officeart/2005/8/layout/hierarchy2"/>
    <dgm:cxn modelId="{75F6F291-E57E-4568-B6D4-74F14993304A}" srcId="{E3FA90C0-001F-4545-AFCA-D7242C0096C2}" destId="{4D7765C4-ECFA-4AA4-BB57-CA584EA8336D}" srcOrd="3" destOrd="0" parTransId="{CB40202A-FEFA-4BA5-8F6A-8174A6F012E3}" sibTransId="{32EE2C3C-CD02-4A56-AB1B-2D0E535E641D}"/>
    <dgm:cxn modelId="{CA80BE9B-EA30-4313-80A4-7A0034B7333D}" type="presOf" srcId="{61E29D1D-33B0-480D-B416-FA461F9B0A7D}" destId="{C3069F9B-862B-419F-B203-B3282DF41441}" srcOrd="0" destOrd="0" presId="urn:microsoft.com/office/officeart/2005/8/layout/hierarchy2"/>
    <dgm:cxn modelId="{A596D0B6-0FCF-4983-984C-FC8824A3C273}" srcId="{E3FA90C0-001F-4545-AFCA-D7242C0096C2}" destId="{B58210A4-8577-4390-8A77-8F4838B282A7}" srcOrd="2" destOrd="0" parTransId="{1B4DC817-9492-49F1-B8F0-3175A0FC6664}" sibTransId="{96F0A9D1-F088-4D69-8F62-0B37B8384D5C}"/>
    <dgm:cxn modelId="{0ED896B8-EF1D-4E02-BDFD-014AB6AE1567}" type="presOf" srcId="{B58210A4-8577-4390-8A77-8F4838B282A7}" destId="{9F26B560-DB49-4656-85E9-758ECBA00C6A}" srcOrd="0" destOrd="0" presId="urn:microsoft.com/office/officeart/2005/8/layout/hierarchy2"/>
    <dgm:cxn modelId="{C892C3C8-09C5-4EDF-B9B2-78D71069FA64}" type="presOf" srcId="{FCF81DE7-68B0-4E1C-A80E-E0660112348C}" destId="{10387844-C47F-4958-9632-751340C838C9}" srcOrd="1" destOrd="0" presId="urn:microsoft.com/office/officeart/2005/8/layout/hierarchy2"/>
    <dgm:cxn modelId="{2C9958D2-961B-443C-A1D1-D68FFF1D50ED}" type="presOf" srcId="{264A1CFF-8103-44AF-85F1-343C4ED2D0F1}" destId="{41C67368-0F03-4DD4-8C37-4419FBE08C08}" srcOrd="1" destOrd="0" presId="urn:microsoft.com/office/officeart/2005/8/layout/hierarchy2"/>
    <dgm:cxn modelId="{60DEE1DE-006A-4949-BF6F-DBC3A70CF421}" type="presOf" srcId="{F33C7D8D-0C56-4324-BB5C-D2449942D855}" destId="{114AB9E8-7EA7-4F2D-BA7C-848764990E27}" srcOrd="0" destOrd="0" presId="urn:microsoft.com/office/officeart/2005/8/layout/hierarchy2"/>
    <dgm:cxn modelId="{AFE533E8-ACE7-42BB-9B2D-6D06C0347E41}" type="presOf" srcId="{CB40202A-FEFA-4BA5-8F6A-8174A6F012E3}" destId="{402ED75F-246F-42F3-A339-F43B1E4B619D}" srcOrd="0" destOrd="0" presId="urn:microsoft.com/office/officeart/2005/8/layout/hierarchy2"/>
    <dgm:cxn modelId="{CB313EEC-8D2D-4B39-B3D0-332E3974D13F}" type="presOf" srcId="{FCF81DE7-68B0-4E1C-A80E-E0660112348C}" destId="{17554282-E7A0-4B3A-AC20-88537014E3BF}" srcOrd="0" destOrd="0" presId="urn:microsoft.com/office/officeart/2005/8/layout/hierarchy2"/>
    <dgm:cxn modelId="{7ACA25F5-3FB4-45CD-AA3E-BEFB95CE267D}" srcId="{E3FA90C0-001F-4545-AFCA-D7242C0096C2}" destId="{F33C7D8D-0C56-4324-BB5C-D2449942D855}" srcOrd="1" destOrd="0" parTransId="{FCF81DE7-68B0-4E1C-A80E-E0660112348C}" sibTransId="{C424D0BC-FF0C-4491-B1B6-A5D7E72B590A}"/>
    <dgm:cxn modelId="{D85CE884-7A42-4085-BEAA-65FA5D95D67B}" type="presParOf" srcId="{A51E1D0F-234A-4416-A29B-BC59A3A43A02}" destId="{A747B0A0-4577-42F2-A6EC-420501B0DD47}" srcOrd="0" destOrd="0" presId="urn:microsoft.com/office/officeart/2005/8/layout/hierarchy2"/>
    <dgm:cxn modelId="{83F3603C-588E-497A-8210-B5DE7A89F83C}" type="presParOf" srcId="{A747B0A0-4577-42F2-A6EC-420501B0DD47}" destId="{7FAF4E69-02B7-41B2-8F04-811C2F73F5DF}" srcOrd="0" destOrd="0" presId="urn:microsoft.com/office/officeart/2005/8/layout/hierarchy2"/>
    <dgm:cxn modelId="{EFA32CEC-65A8-48CA-8F5D-6F02FEB529A0}" type="presParOf" srcId="{A747B0A0-4577-42F2-A6EC-420501B0DD47}" destId="{58C5B226-6732-4633-8E90-20DC75F55FE0}" srcOrd="1" destOrd="0" presId="urn:microsoft.com/office/officeart/2005/8/layout/hierarchy2"/>
    <dgm:cxn modelId="{3467C429-47FB-4986-8DB6-485A89E5AFA2}" type="presParOf" srcId="{58C5B226-6732-4633-8E90-20DC75F55FE0}" destId="{3F41ACFB-3057-44A9-80CE-E4BF26F9BB74}" srcOrd="0" destOrd="0" presId="urn:microsoft.com/office/officeart/2005/8/layout/hierarchy2"/>
    <dgm:cxn modelId="{488EB836-B005-48A2-9FFE-4156F89BB6C0}" type="presParOf" srcId="{3F41ACFB-3057-44A9-80CE-E4BF26F9BB74}" destId="{41C67368-0F03-4DD4-8C37-4419FBE08C08}" srcOrd="0" destOrd="0" presId="urn:microsoft.com/office/officeart/2005/8/layout/hierarchy2"/>
    <dgm:cxn modelId="{A7FA602C-E1F8-4758-AFEF-0F61FCC58F94}" type="presParOf" srcId="{58C5B226-6732-4633-8E90-20DC75F55FE0}" destId="{0873352A-8D1A-4A99-ADB6-2E7B6638C60D}" srcOrd="1" destOrd="0" presId="urn:microsoft.com/office/officeart/2005/8/layout/hierarchy2"/>
    <dgm:cxn modelId="{D4B763D9-83E8-48E8-A896-D5FDEF8D7BBA}" type="presParOf" srcId="{0873352A-8D1A-4A99-ADB6-2E7B6638C60D}" destId="{C3069F9B-862B-419F-B203-B3282DF41441}" srcOrd="0" destOrd="0" presId="urn:microsoft.com/office/officeart/2005/8/layout/hierarchy2"/>
    <dgm:cxn modelId="{B5314BCB-2A5C-4586-AD61-468EDB19BD27}" type="presParOf" srcId="{0873352A-8D1A-4A99-ADB6-2E7B6638C60D}" destId="{683E4DCF-AFD6-40D0-9369-801C0508EB08}" srcOrd="1" destOrd="0" presId="urn:microsoft.com/office/officeart/2005/8/layout/hierarchy2"/>
    <dgm:cxn modelId="{ABB21AF5-ABF4-4285-942F-BCEA38025382}" type="presParOf" srcId="{58C5B226-6732-4633-8E90-20DC75F55FE0}" destId="{17554282-E7A0-4B3A-AC20-88537014E3BF}" srcOrd="2" destOrd="0" presId="urn:microsoft.com/office/officeart/2005/8/layout/hierarchy2"/>
    <dgm:cxn modelId="{466B60EC-889E-4342-9C1C-B999D2C49F56}" type="presParOf" srcId="{17554282-E7A0-4B3A-AC20-88537014E3BF}" destId="{10387844-C47F-4958-9632-751340C838C9}" srcOrd="0" destOrd="0" presId="urn:microsoft.com/office/officeart/2005/8/layout/hierarchy2"/>
    <dgm:cxn modelId="{4A4E67CA-1B03-4FF2-9061-8B4C86E63128}" type="presParOf" srcId="{58C5B226-6732-4633-8E90-20DC75F55FE0}" destId="{23FEE221-CFD2-496F-9400-E24C617C9C26}" srcOrd="3" destOrd="0" presId="urn:microsoft.com/office/officeart/2005/8/layout/hierarchy2"/>
    <dgm:cxn modelId="{095E9002-FA80-4D25-B81F-D92D4E319F6B}" type="presParOf" srcId="{23FEE221-CFD2-496F-9400-E24C617C9C26}" destId="{114AB9E8-7EA7-4F2D-BA7C-848764990E27}" srcOrd="0" destOrd="0" presId="urn:microsoft.com/office/officeart/2005/8/layout/hierarchy2"/>
    <dgm:cxn modelId="{AA2C0201-EEC0-46C5-9EB9-8AFDB3531D87}" type="presParOf" srcId="{23FEE221-CFD2-496F-9400-E24C617C9C26}" destId="{F44A7160-1373-45C1-886D-CBEE1C3F22B0}" srcOrd="1" destOrd="0" presId="urn:microsoft.com/office/officeart/2005/8/layout/hierarchy2"/>
    <dgm:cxn modelId="{D6EAC3B0-001D-43B1-BD7F-704CC125D096}" type="presParOf" srcId="{58C5B226-6732-4633-8E90-20DC75F55FE0}" destId="{8D3E8A05-E29E-42A8-8E32-8B0349C215D7}" srcOrd="4" destOrd="0" presId="urn:microsoft.com/office/officeart/2005/8/layout/hierarchy2"/>
    <dgm:cxn modelId="{2BD7B134-57EB-4BFB-BA6E-2C7F776D9656}" type="presParOf" srcId="{8D3E8A05-E29E-42A8-8E32-8B0349C215D7}" destId="{7B1E03C6-99E8-46AA-8BE1-8CE165C749C6}" srcOrd="0" destOrd="0" presId="urn:microsoft.com/office/officeart/2005/8/layout/hierarchy2"/>
    <dgm:cxn modelId="{15C3CBA6-9421-4F30-94F6-B77966C54B57}" type="presParOf" srcId="{58C5B226-6732-4633-8E90-20DC75F55FE0}" destId="{179266EF-D9FB-4973-928F-D4A599CFA4B4}" srcOrd="5" destOrd="0" presId="urn:microsoft.com/office/officeart/2005/8/layout/hierarchy2"/>
    <dgm:cxn modelId="{9518557C-9976-4BBB-8E99-E6CCD0D46030}" type="presParOf" srcId="{179266EF-D9FB-4973-928F-D4A599CFA4B4}" destId="{9F26B560-DB49-4656-85E9-758ECBA00C6A}" srcOrd="0" destOrd="0" presId="urn:microsoft.com/office/officeart/2005/8/layout/hierarchy2"/>
    <dgm:cxn modelId="{0892CA34-6736-4653-9E81-BACE301604AF}" type="presParOf" srcId="{179266EF-D9FB-4973-928F-D4A599CFA4B4}" destId="{3C90645D-6356-4C36-9E7A-ABAE982A67C7}" srcOrd="1" destOrd="0" presId="urn:microsoft.com/office/officeart/2005/8/layout/hierarchy2"/>
    <dgm:cxn modelId="{63A3D38A-697E-4B3F-91FD-5D97A142EEBE}" type="presParOf" srcId="{58C5B226-6732-4633-8E90-20DC75F55FE0}" destId="{402ED75F-246F-42F3-A339-F43B1E4B619D}" srcOrd="6" destOrd="0" presId="urn:microsoft.com/office/officeart/2005/8/layout/hierarchy2"/>
    <dgm:cxn modelId="{679332EE-1633-4EED-89E1-48FA5F3AEEAC}" type="presParOf" srcId="{402ED75F-246F-42F3-A339-F43B1E4B619D}" destId="{CBB536FF-C5C6-4A1D-AC1B-E26B48C2732B}" srcOrd="0" destOrd="0" presId="urn:microsoft.com/office/officeart/2005/8/layout/hierarchy2"/>
    <dgm:cxn modelId="{F957BFE8-6F2F-49D3-A2D6-DE7DCD511F7C}" type="presParOf" srcId="{58C5B226-6732-4633-8E90-20DC75F55FE0}" destId="{619BD02F-2F5D-49BF-9969-4D67B9F503E7}" srcOrd="7" destOrd="0" presId="urn:microsoft.com/office/officeart/2005/8/layout/hierarchy2"/>
    <dgm:cxn modelId="{41435243-523E-4C09-B432-80A4C63CB348}" type="presParOf" srcId="{619BD02F-2F5D-49BF-9969-4D67B9F503E7}" destId="{DF028E67-D6A3-4283-AD91-E0F84805DBE3}" srcOrd="0" destOrd="0" presId="urn:microsoft.com/office/officeart/2005/8/layout/hierarchy2"/>
    <dgm:cxn modelId="{FF695C9B-FE27-4C81-B85D-88EC29DE4BC1}" type="presParOf" srcId="{619BD02F-2F5D-49BF-9969-4D67B9F503E7}" destId="{A8556BDC-237E-4737-ABAB-4DA9CFFEA2C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FBF5AB-B171-4914-948F-5BC6420659D7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EA1547-C69E-4540-9108-47DE4C574548}">
      <dgm:prSet phldrT="[Текст]"/>
      <dgm:spPr/>
      <dgm:t>
        <a:bodyPr/>
        <a:lstStyle/>
        <a:p>
          <a:r>
            <a:rPr lang="uk-UA" b="1" dirty="0"/>
            <a:t>Можливості використання окремих елементів компаративістики</a:t>
          </a:r>
          <a:endParaRPr lang="en-US" b="1" dirty="0"/>
        </a:p>
      </dgm:t>
    </dgm:pt>
    <dgm:pt modelId="{680ECEB4-2CE7-4268-8C69-414CEAE1E875}" type="sibTrans" cxnId="{8CBDADCB-2E73-4F12-9CE1-8318E1467457}">
      <dgm:prSet/>
      <dgm:spPr/>
      <dgm:t>
        <a:bodyPr/>
        <a:lstStyle/>
        <a:p>
          <a:endParaRPr lang="en-US"/>
        </a:p>
      </dgm:t>
    </dgm:pt>
    <dgm:pt modelId="{BD8BA435-328A-45DE-A674-28B3F5EED6C7}" type="parTrans" cxnId="{8CBDADCB-2E73-4F12-9CE1-8318E1467457}">
      <dgm:prSet/>
      <dgm:spPr/>
      <dgm:t>
        <a:bodyPr/>
        <a:lstStyle/>
        <a:p>
          <a:endParaRPr lang="en-US"/>
        </a:p>
      </dgm:t>
    </dgm:pt>
    <dgm:pt modelId="{026C620A-BCCC-439C-9388-4FA2B0C44C0B}">
      <dgm:prSet custT="1"/>
      <dgm:spPr/>
      <dgm:t>
        <a:bodyPr/>
        <a:lstStyle/>
        <a:p>
          <a:pPr>
            <a:buNone/>
          </a:pPr>
          <a:r>
            <a:rPr lang="uk-UA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порівняння явищ однієї національної літератури</a:t>
          </a:r>
          <a:endParaRPr lang="uk-UA" sz="1400" dirty="0"/>
        </a:p>
      </dgm:t>
    </dgm:pt>
    <dgm:pt modelId="{91C00A17-4AE0-4114-B1DE-742CF7AEAA5F}" type="parTrans" cxnId="{FEDEAB91-58E5-4AD6-8483-46C9EAA7D7FD}">
      <dgm:prSet/>
      <dgm:spPr/>
      <dgm:t>
        <a:bodyPr/>
        <a:lstStyle/>
        <a:p>
          <a:endParaRPr lang="en-US"/>
        </a:p>
      </dgm:t>
    </dgm:pt>
    <dgm:pt modelId="{5412D018-9C16-412B-8660-22DAACF15FA2}" type="sibTrans" cxnId="{FEDEAB91-58E5-4AD6-8483-46C9EAA7D7FD}">
      <dgm:prSet/>
      <dgm:spPr/>
      <dgm:t>
        <a:bodyPr/>
        <a:lstStyle/>
        <a:p>
          <a:endParaRPr lang="en-US"/>
        </a:p>
      </dgm:t>
    </dgm:pt>
    <dgm:pt modelId="{A440E9F6-BBED-46D8-B31E-617B3624328B}">
      <dgm:prSet custT="1"/>
      <dgm:spPr/>
      <dgm:t>
        <a:bodyPr/>
        <a:lstStyle/>
        <a:p>
          <a:pPr>
            <a:buNone/>
          </a:pP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художніх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творів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різних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національних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культур</a:t>
          </a:r>
          <a:endParaRPr lang="ru-RU" sz="1400" dirty="0"/>
        </a:p>
      </dgm:t>
    </dgm:pt>
    <dgm:pt modelId="{B2767D42-9DD5-4BD6-8E98-BB2849B0DA98}" type="parTrans" cxnId="{471BC7C2-3D73-4568-A6E8-3F77C69DC37B}">
      <dgm:prSet/>
      <dgm:spPr/>
      <dgm:t>
        <a:bodyPr/>
        <a:lstStyle/>
        <a:p>
          <a:endParaRPr lang="en-US"/>
        </a:p>
      </dgm:t>
    </dgm:pt>
    <dgm:pt modelId="{48AF3EA7-53CC-4581-A07A-FB273C23B923}" type="sibTrans" cxnId="{471BC7C2-3D73-4568-A6E8-3F77C69DC37B}">
      <dgm:prSet/>
      <dgm:spPr/>
      <dgm:t>
        <a:bodyPr/>
        <a:lstStyle/>
        <a:p>
          <a:endParaRPr lang="en-US"/>
        </a:p>
      </dgm:t>
    </dgm:pt>
    <dgm:pt modelId="{05198C79-3735-4795-B6F9-9B1C8AFCCC04}">
      <dgm:prSet custT="1"/>
      <dgm:spPr/>
      <dgm:t>
        <a:bodyPr/>
        <a:lstStyle/>
        <a:p>
          <a:pPr>
            <a:buNone/>
          </a:pP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художніх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текстів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і </a:t>
          </a: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медіатекстів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(</a:t>
          </a: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наприклад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, </a:t>
          </a: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кінофільмів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, </a:t>
          </a: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мультфільмів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за </a:t>
          </a: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прочитаними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творами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тощо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)</a:t>
          </a:r>
          <a:endParaRPr lang="ru-RU" sz="1400" dirty="0"/>
        </a:p>
      </dgm:t>
    </dgm:pt>
    <dgm:pt modelId="{50C8A21A-8D0E-4DC7-99CB-BB65F6772814}" type="parTrans" cxnId="{ED636CF7-F59B-4A26-B601-EEB4BF6B5104}">
      <dgm:prSet/>
      <dgm:spPr/>
      <dgm:t>
        <a:bodyPr/>
        <a:lstStyle/>
        <a:p>
          <a:endParaRPr lang="en-US"/>
        </a:p>
      </dgm:t>
    </dgm:pt>
    <dgm:pt modelId="{F1260FCC-BE28-4898-AF44-4528481F1EC9}" type="sibTrans" cxnId="{ED636CF7-F59B-4A26-B601-EEB4BF6B5104}">
      <dgm:prSet/>
      <dgm:spPr/>
      <dgm:t>
        <a:bodyPr/>
        <a:lstStyle/>
        <a:p>
          <a:endParaRPr lang="en-US"/>
        </a:p>
      </dgm:t>
    </dgm:pt>
    <dgm:pt modelId="{280EA243-D7CA-49D4-9E1E-69A50202FCA2}">
      <dgm:prSet custT="1"/>
      <dgm:spPr/>
      <dgm:t>
        <a:bodyPr/>
        <a:lstStyle/>
        <a:p>
          <a:pPr>
            <a:buNone/>
          </a:pP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літературних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творів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і </a:t>
          </a: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творів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інших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видів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мистецтва</a:t>
          </a:r>
          <a:endParaRPr lang="ru-RU" sz="1400" dirty="0"/>
        </a:p>
      </dgm:t>
    </dgm:pt>
    <dgm:pt modelId="{DB03A4F4-AF73-4850-A248-EE3F56D5FA0E}" type="parTrans" cxnId="{CA60CF6E-1631-4B6F-9E8D-364DC825AE50}">
      <dgm:prSet/>
      <dgm:spPr/>
      <dgm:t>
        <a:bodyPr/>
        <a:lstStyle/>
        <a:p>
          <a:endParaRPr lang="en-US"/>
        </a:p>
      </dgm:t>
    </dgm:pt>
    <dgm:pt modelId="{B33AFF6C-9599-48BA-AD1D-72EEC7F7D034}" type="sibTrans" cxnId="{CA60CF6E-1631-4B6F-9E8D-364DC825AE50}">
      <dgm:prSet/>
      <dgm:spPr/>
      <dgm:t>
        <a:bodyPr/>
        <a:lstStyle/>
        <a:p>
          <a:endParaRPr lang="en-US"/>
        </a:p>
      </dgm:t>
    </dgm:pt>
    <dgm:pt modelId="{A25BFADE-C8E6-4998-8188-AAAF6E1525E7}">
      <dgm:prSet custT="1"/>
      <dgm:spPr/>
      <dgm:t>
        <a:bodyPr/>
        <a:lstStyle/>
        <a:p>
          <a:pPr>
            <a:buNone/>
          </a:pP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художніх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і </a:t>
          </a: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нехудожніх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текстів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(</a:t>
          </a: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науково-популярних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, </a:t>
          </a: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документальних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тощо</a:t>
          </a:r>
          <a:r>
            <a:rPr lang="ru-RU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)</a:t>
          </a:r>
          <a:endParaRPr lang="ru-RU" sz="1400" dirty="0"/>
        </a:p>
      </dgm:t>
    </dgm:pt>
    <dgm:pt modelId="{5521DDCB-3113-4DE6-B079-FA155D7CD446}" type="parTrans" cxnId="{E7B99544-AF92-4A97-99C9-43C8E258A0FB}">
      <dgm:prSet/>
      <dgm:spPr/>
      <dgm:t>
        <a:bodyPr/>
        <a:lstStyle/>
        <a:p>
          <a:endParaRPr lang="en-US"/>
        </a:p>
      </dgm:t>
    </dgm:pt>
    <dgm:pt modelId="{2EEF844A-DE37-4595-BA84-F82CB4A45D9A}" type="sibTrans" cxnId="{E7B99544-AF92-4A97-99C9-43C8E258A0FB}">
      <dgm:prSet/>
      <dgm:spPr/>
      <dgm:t>
        <a:bodyPr/>
        <a:lstStyle/>
        <a:p>
          <a:endParaRPr lang="en-US"/>
        </a:p>
      </dgm:t>
    </dgm:pt>
    <dgm:pt modelId="{027E9500-7E6D-4F38-A069-1C170B84FD99}">
      <dgm:prSet custT="1"/>
      <dgm:spPr/>
      <dgm:t>
        <a:bodyPr/>
        <a:lstStyle/>
        <a:p>
          <a:pPr>
            <a:buNone/>
          </a:pPr>
          <a:r>
            <a:rPr lang="uk-UA" sz="1400" b="0" i="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оригіналу і перекладу</a:t>
          </a:r>
          <a:endParaRPr lang="uk-UA" sz="1400" dirty="0"/>
        </a:p>
      </dgm:t>
    </dgm:pt>
    <dgm:pt modelId="{1072BF04-6BFA-4BB6-BE64-A6FC415102B3}" type="parTrans" cxnId="{44877D19-71EF-4018-86E0-D3078FCC4173}">
      <dgm:prSet/>
      <dgm:spPr/>
      <dgm:t>
        <a:bodyPr/>
        <a:lstStyle/>
        <a:p>
          <a:endParaRPr lang="en-US"/>
        </a:p>
      </dgm:t>
    </dgm:pt>
    <dgm:pt modelId="{817116BB-0293-49CE-A199-D73C04922358}" type="sibTrans" cxnId="{44877D19-71EF-4018-86E0-D3078FCC4173}">
      <dgm:prSet/>
      <dgm:spPr/>
      <dgm:t>
        <a:bodyPr/>
        <a:lstStyle/>
        <a:p>
          <a:endParaRPr lang="en-US"/>
        </a:p>
      </dgm:t>
    </dgm:pt>
    <dgm:pt modelId="{3C03E307-2A3F-4E9E-A289-666B5D3D5DD7}" type="pres">
      <dgm:prSet presAssocID="{F5FBF5AB-B171-4914-948F-5BC6420659D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52500D-2DE1-418C-83FB-610EBA6924D4}" type="pres">
      <dgm:prSet presAssocID="{1CEA1547-C69E-4540-9108-47DE4C574548}" presName="root1" presStyleCnt="0"/>
      <dgm:spPr/>
    </dgm:pt>
    <dgm:pt modelId="{16353029-63A4-4315-813D-389172558E82}" type="pres">
      <dgm:prSet presAssocID="{1CEA1547-C69E-4540-9108-47DE4C574548}" presName="LevelOneTextNode" presStyleLbl="node0" presStyleIdx="0" presStyleCnt="1" custScaleX="174984" custScaleY="122386">
        <dgm:presLayoutVars>
          <dgm:chPref val="3"/>
        </dgm:presLayoutVars>
      </dgm:prSet>
      <dgm:spPr/>
    </dgm:pt>
    <dgm:pt modelId="{D43BBF2C-F837-46D6-B18B-97A1397E757A}" type="pres">
      <dgm:prSet presAssocID="{1CEA1547-C69E-4540-9108-47DE4C574548}" presName="level2hierChild" presStyleCnt="0"/>
      <dgm:spPr/>
    </dgm:pt>
    <dgm:pt modelId="{9C50A90A-9B72-4E59-9FDD-33BA1055C501}" type="pres">
      <dgm:prSet presAssocID="{91C00A17-4AE0-4114-B1DE-742CF7AEAA5F}" presName="conn2-1" presStyleLbl="parChTrans1D2" presStyleIdx="0" presStyleCnt="6"/>
      <dgm:spPr/>
    </dgm:pt>
    <dgm:pt modelId="{D1A95D09-7C54-4B26-89A4-D62503062099}" type="pres">
      <dgm:prSet presAssocID="{91C00A17-4AE0-4114-B1DE-742CF7AEAA5F}" presName="connTx" presStyleLbl="parChTrans1D2" presStyleIdx="0" presStyleCnt="6"/>
      <dgm:spPr/>
    </dgm:pt>
    <dgm:pt modelId="{4CFC8B77-7A60-48DD-92B2-7C4389907FC3}" type="pres">
      <dgm:prSet presAssocID="{026C620A-BCCC-439C-9388-4FA2B0C44C0B}" presName="root2" presStyleCnt="0"/>
      <dgm:spPr/>
    </dgm:pt>
    <dgm:pt modelId="{AB2711A7-BFAC-4952-A526-5D68765967A9}" type="pres">
      <dgm:prSet presAssocID="{026C620A-BCCC-439C-9388-4FA2B0C44C0B}" presName="LevelTwoTextNode" presStyleLbl="node2" presStyleIdx="0" presStyleCnt="6" custScaleX="160173">
        <dgm:presLayoutVars>
          <dgm:chPref val="3"/>
        </dgm:presLayoutVars>
      </dgm:prSet>
      <dgm:spPr/>
    </dgm:pt>
    <dgm:pt modelId="{CFDFF7FF-8B6B-423A-B869-FF649525DABC}" type="pres">
      <dgm:prSet presAssocID="{026C620A-BCCC-439C-9388-4FA2B0C44C0B}" presName="level3hierChild" presStyleCnt="0"/>
      <dgm:spPr/>
    </dgm:pt>
    <dgm:pt modelId="{A6FF517C-E447-4344-994E-77FBC9CFA4FC}" type="pres">
      <dgm:prSet presAssocID="{B2767D42-9DD5-4BD6-8E98-BB2849B0DA98}" presName="conn2-1" presStyleLbl="parChTrans1D2" presStyleIdx="1" presStyleCnt="6"/>
      <dgm:spPr/>
    </dgm:pt>
    <dgm:pt modelId="{151738D9-8556-472A-90D3-27B75AECD331}" type="pres">
      <dgm:prSet presAssocID="{B2767D42-9DD5-4BD6-8E98-BB2849B0DA98}" presName="connTx" presStyleLbl="parChTrans1D2" presStyleIdx="1" presStyleCnt="6"/>
      <dgm:spPr/>
    </dgm:pt>
    <dgm:pt modelId="{41B029E5-7338-40F0-A30B-BD65C1C77B3A}" type="pres">
      <dgm:prSet presAssocID="{A440E9F6-BBED-46D8-B31E-617B3624328B}" presName="root2" presStyleCnt="0"/>
      <dgm:spPr/>
    </dgm:pt>
    <dgm:pt modelId="{60233BAE-849E-4BE1-8CAD-AD38604013A5}" type="pres">
      <dgm:prSet presAssocID="{A440E9F6-BBED-46D8-B31E-617B3624328B}" presName="LevelTwoTextNode" presStyleLbl="node2" presStyleIdx="1" presStyleCnt="6" custScaleX="159052">
        <dgm:presLayoutVars>
          <dgm:chPref val="3"/>
        </dgm:presLayoutVars>
      </dgm:prSet>
      <dgm:spPr/>
    </dgm:pt>
    <dgm:pt modelId="{550C9572-706E-41B4-ABAD-C74713356498}" type="pres">
      <dgm:prSet presAssocID="{A440E9F6-BBED-46D8-B31E-617B3624328B}" presName="level3hierChild" presStyleCnt="0"/>
      <dgm:spPr/>
    </dgm:pt>
    <dgm:pt modelId="{6EB0CD98-65E2-473B-AB38-9A6BB9EA49FA}" type="pres">
      <dgm:prSet presAssocID="{50C8A21A-8D0E-4DC7-99CB-BB65F6772814}" presName="conn2-1" presStyleLbl="parChTrans1D2" presStyleIdx="2" presStyleCnt="6"/>
      <dgm:spPr/>
    </dgm:pt>
    <dgm:pt modelId="{FDE2B8FE-710F-4A7E-AB29-FB16FB509141}" type="pres">
      <dgm:prSet presAssocID="{50C8A21A-8D0E-4DC7-99CB-BB65F6772814}" presName="connTx" presStyleLbl="parChTrans1D2" presStyleIdx="2" presStyleCnt="6"/>
      <dgm:spPr/>
    </dgm:pt>
    <dgm:pt modelId="{27A7A42B-9278-439E-870C-05711A311E3F}" type="pres">
      <dgm:prSet presAssocID="{05198C79-3735-4795-B6F9-9B1C8AFCCC04}" presName="root2" presStyleCnt="0"/>
      <dgm:spPr/>
    </dgm:pt>
    <dgm:pt modelId="{D412CD71-FFE2-469D-9748-A9D12B438F39}" type="pres">
      <dgm:prSet presAssocID="{05198C79-3735-4795-B6F9-9B1C8AFCCC04}" presName="LevelTwoTextNode" presStyleLbl="node2" presStyleIdx="2" presStyleCnt="6" custScaleX="163182" custScaleY="153242">
        <dgm:presLayoutVars>
          <dgm:chPref val="3"/>
        </dgm:presLayoutVars>
      </dgm:prSet>
      <dgm:spPr/>
    </dgm:pt>
    <dgm:pt modelId="{9E829EA4-6B6A-4D3A-9A91-5C5F20854A6D}" type="pres">
      <dgm:prSet presAssocID="{05198C79-3735-4795-B6F9-9B1C8AFCCC04}" presName="level3hierChild" presStyleCnt="0"/>
      <dgm:spPr/>
    </dgm:pt>
    <dgm:pt modelId="{95D0547D-C67D-4893-8637-1380D380490D}" type="pres">
      <dgm:prSet presAssocID="{DB03A4F4-AF73-4850-A248-EE3F56D5FA0E}" presName="conn2-1" presStyleLbl="parChTrans1D2" presStyleIdx="3" presStyleCnt="6"/>
      <dgm:spPr/>
    </dgm:pt>
    <dgm:pt modelId="{5EB54408-93A4-404C-9F46-119649217D47}" type="pres">
      <dgm:prSet presAssocID="{DB03A4F4-AF73-4850-A248-EE3F56D5FA0E}" presName="connTx" presStyleLbl="parChTrans1D2" presStyleIdx="3" presStyleCnt="6"/>
      <dgm:spPr/>
    </dgm:pt>
    <dgm:pt modelId="{9FEC37AB-F599-4C5A-94FA-468A85835679}" type="pres">
      <dgm:prSet presAssocID="{280EA243-D7CA-49D4-9E1E-69A50202FCA2}" presName="root2" presStyleCnt="0"/>
      <dgm:spPr/>
    </dgm:pt>
    <dgm:pt modelId="{902B0F8F-ED23-4E6A-AC63-8D2D0DB35F97}" type="pres">
      <dgm:prSet presAssocID="{280EA243-D7CA-49D4-9E1E-69A50202FCA2}" presName="LevelTwoTextNode" presStyleLbl="node2" presStyleIdx="3" presStyleCnt="6" custScaleX="158657">
        <dgm:presLayoutVars>
          <dgm:chPref val="3"/>
        </dgm:presLayoutVars>
      </dgm:prSet>
      <dgm:spPr/>
    </dgm:pt>
    <dgm:pt modelId="{DB397745-4147-45EB-B208-E32443CD4486}" type="pres">
      <dgm:prSet presAssocID="{280EA243-D7CA-49D4-9E1E-69A50202FCA2}" presName="level3hierChild" presStyleCnt="0"/>
      <dgm:spPr/>
    </dgm:pt>
    <dgm:pt modelId="{5CCE1F55-6EB5-4D0E-A2A8-E4AE20D7167B}" type="pres">
      <dgm:prSet presAssocID="{5521DDCB-3113-4DE6-B079-FA155D7CD446}" presName="conn2-1" presStyleLbl="parChTrans1D2" presStyleIdx="4" presStyleCnt="6"/>
      <dgm:spPr/>
    </dgm:pt>
    <dgm:pt modelId="{DDD22FDE-2CDB-461A-90C7-133418B81614}" type="pres">
      <dgm:prSet presAssocID="{5521DDCB-3113-4DE6-B079-FA155D7CD446}" presName="connTx" presStyleLbl="parChTrans1D2" presStyleIdx="4" presStyleCnt="6"/>
      <dgm:spPr/>
    </dgm:pt>
    <dgm:pt modelId="{D78ACFCA-27AC-40BC-ACBF-55F92BDF61D9}" type="pres">
      <dgm:prSet presAssocID="{A25BFADE-C8E6-4998-8188-AAAF6E1525E7}" presName="root2" presStyleCnt="0"/>
      <dgm:spPr/>
    </dgm:pt>
    <dgm:pt modelId="{4794B2BC-D11F-4AA7-989F-83713BC4A738}" type="pres">
      <dgm:prSet presAssocID="{A25BFADE-C8E6-4998-8188-AAAF6E1525E7}" presName="LevelTwoTextNode" presStyleLbl="node2" presStyleIdx="4" presStyleCnt="6" custScaleX="157582" custScaleY="143921">
        <dgm:presLayoutVars>
          <dgm:chPref val="3"/>
        </dgm:presLayoutVars>
      </dgm:prSet>
      <dgm:spPr/>
    </dgm:pt>
    <dgm:pt modelId="{58956B58-6D61-4C2A-B008-4D13E90B46DF}" type="pres">
      <dgm:prSet presAssocID="{A25BFADE-C8E6-4998-8188-AAAF6E1525E7}" presName="level3hierChild" presStyleCnt="0"/>
      <dgm:spPr/>
    </dgm:pt>
    <dgm:pt modelId="{EB31D870-734E-459A-95C6-D03E28A258D5}" type="pres">
      <dgm:prSet presAssocID="{1072BF04-6BFA-4BB6-BE64-A6FC415102B3}" presName="conn2-1" presStyleLbl="parChTrans1D2" presStyleIdx="5" presStyleCnt="6"/>
      <dgm:spPr/>
    </dgm:pt>
    <dgm:pt modelId="{2AA7F42D-2E32-4B49-AADD-9FEDCA3EECDD}" type="pres">
      <dgm:prSet presAssocID="{1072BF04-6BFA-4BB6-BE64-A6FC415102B3}" presName="connTx" presStyleLbl="parChTrans1D2" presStyleIdx="5" presStyleCnt="6"/>
      <dgm:spPr/>
    </dgm:pt>
    <dgm:pt modelId="{A3930A14-7F1C-475D-9E9C-20A80DA853CA}" type="pres">
      <dgm:prSet presAssocID="{027E9500-7E6D-4F38-A069-1C170B84FD99}" presName="root2" presStyleCnt="0"/>
      <dgm:spPr/>
    </dgm:pt>
    <dgm:pt modelId="{556A618E-C1A6-472F-8AB4-57970924D248}" type="pres">
      <dgm:prSet presAssocID="{027E9500-7E6D-4F38-A069-1C170B84FD99}" presName="LevelTwoTextNode" presStyleLbl="node2" presStyleIdx="5" presStyleCnt="6" custScaleX="160616">
        <dgm:presLayoutVars>
          <dgm:chPref val="3"/>
        </dgm:presLayoutVars>
      </dgm:prSet>
      <dgm:spPr/>
    </dgm:pt>
    <dgm:pt modelId="{E1D71336-F0A8-4F1E-8210-7D966ECC0F26}" type="pres">
      <dgm:prSet presAssocID="{027E9500-7E6D-4F38-A069-1C170B84FD99}" presName="level3hierChild" presStyleCnt="0"/>
      <dgm:spPr/>
    </dgm:pt>
  </dgm:ptLst>
  <dgm:cxnLst>
    <dgm:cxn modelId="{74A97609-844E-4C3D-A806-03B4D3C54468}" type="presOf" srcId="{F5FBF5AB-B171-4914-948F-5BC6420659D7}" destId="{3C03E307-2A3F-4E9E-A289-666B5D3D5DD7}" srcOrd="0" destOrd="0" presId="urn:microsoft.com/office/officeart/2008/layout/HorizontalMultiLevelHierarchy"/>
    <dgm:cxn modelId="{96C2D30B-B35C-4B1F-A333-9C5BC29B9C6A}" type="presOf" srcId="{50C8A21A-8D0E-4DC7-99CB-BB65F6772814}" destId="{FDE2B8FE-710F-4A7E-AB29-FB16FB509141}" srcOrd="1" destOrd="0" presId="urn:microsoft.com/office/officeart/2008/layout/HorizontalMultiLevelHierarchy"/>
    <dgm:cxn modelId="{44877D19-71EF-4018-86E0-D3078FCC4173}" srcId="{1CEA1547-C69E-4540-9108-47DE4C574548}" destId="{027E9500-7E6D-4F38-A069-1C170B84FD99}" srcOrd="5" destOrd="0" parTransId="{1072BF04-6BFA-4BB6-BE64-A6FC415102B3}" sibTransId="{817116BB-0293-49CE-A199-D73C04922358}"/>
    <dgm:cxn modelId="{3193E72A-D728-4D63-92E4-C178F461F358}" type="presOf" srcId="{B2767D42-9DD5-4BD6-8E98-BB2849B0DA98}" destId="{151738D9-8556-472A-90D3-27B75AECD331}" srcOrd="1" destOrd="0" presId="urn:microsoft.com/office/officeart/2008/layout/HorizontalMultiLevelHierarchy"/>
    <dgm:cxn modelId="{E7B99544-AF92-4A97-99C9-43C8E258A0FB}" srcId="{1CEA1547-C69E-4540-9108-47DE4C574548}" destId="{A25BFADE-C8E6-4998-8188-AAAF6E1525E7}" srcOrd="4" destOrd="0" parTransId="{5521DDCB-3113-4DE6-B079-FA155D7CD446}" sibTransId="{2EEF844A-DE37-4595-BA84-F82CB4A45D9A}"/>
    <dgm:cxn modelId="{ECB2D04A-5FFC-4DB1-800D-507D453E0535}" type="presOf" srcId="{026C620A-BCCC-439C-9388-4FA2B0C44C0B}" destId="{AB2711A7-BFAC-4952-A526-5D68765967A9}" srcOrd="0" destOrd="0" presId="urn:microsoft.com/office/officeart/2008/layout/HorizontalMultiLevelHierarchy"/>
    <dgm:cxn modelId="{CA60CF6E-1631-4B6F-9E8D-364DC825AE50}" srcId="{1CEA1547-C69E-4540-9108-47DE4C574548}" destId="{280EA243-D7CA-49D4-9E1E-69A50202FCA2}" srcOrd="3" destOrd="0" parTransId="{DB03A4F4-AF73-4850-A248-EE3F56D5FA0E}" sibTransId="{B33AFF6C-9599-48BA-AD1D-72EEC7F7D034}"/>
    <dgm:cxn modelId="{98B4D556-B901-4125-9E5F-F135DA7453BA}" type="presOf" srcId="{A25BFADE-C8E6-4998-8188-AAAF6E1525E7}" destId="{4794B2BC-D11F-4AA7-989F-83713BC4A738}" srcOrd="0" destOrd="0" presId="urn:microsoft.com/office/officeart/2008/layout/HorizontalMultiLevelHierarchy"/>
    <dgm:cxn modelId="{16E60057-15CF-4035-BD7C-026471BEF2D7}" type="presOf" srcId="{91C00A17-4AE0-4114-B1DE-742CF7AEAA5F}" destId="{D1A95D09-7C54-4B26-89A4-D62503062099}" srcOrd="1" destOrd="0" presId="urn:microsoft.com/office/officeart/2008/layout/HorizontalMultiLevelHierarchy"/>
    <dgm:cxn modelId="{3C31B077-6B68-472E-A9B8-E28C83DF2DE6}" type="presOf" srcId="{1CEA1547-C69E-4540-9108-47DE4C574548}" destId="{16353029-63A4-4315-813D-389172558E82}" srcOrd="0" destOrd="0" presId="urn:microsoft.com/office/officeart/2008/layout/HorizontalMultiLevelHierarchy"/>
    <dgm:cxn modelId="{ED43575A-53CB-4383-B751-D6262FB308BB}" type="presOf" srcId="{50C8A21A-8D0E-4DC7-99CB-BB65F6772814}" destId="{6EB0CD98-65E2-473B-AB38-9A6BB9EA49FA}" srcOrd="0" destOrd="0" presId="urn:microsoft.com/office/officeart/2008/layout/HorizontalMultiLevelHierarchy"/>
    <dgm:cxn modelId="{FEDEAB91-58E5-4AD6-8483-46C9EAA7D7FD}" srcId="{1CEA1547-C69E-4540-9108-47DE4C574548}" destId="{026C620A-BCCC-439C-9388-4FA2B0C44C0B}" srcOrd="0" destOrd="0" parTransId="{91C00A17-4AE0-4114-B1DE-742CF7AEAA5F}" sibTransId="{5412D018-9C16-412B-8660-22DAACF15FA2}"/>
    <dgm:cxn modelId="{26D4DE9A-9678-4DE7-AEF3-AC9CFE2C9A77}" type="presOf" srcId="{5521DDCB-3113-4DE6-B079-FA155D7CD446}" destId="{DDD22FDE-2CDB-461A-90C7-133418B81614}" srcOrd="1" destOrd="0" presId="urn:microsoft.com/office/officeart/2008/layout/HorizontalMultiLevelHierarchy"/>
    <dgm:cxn modelId="{D10E42AB-7475-4C02-A3F9-4DF6D5808E90}" type="presOf" srcId="{DB03A4F4-AF73-4850-A248-EE3F56D5FA0E}" destId="{5EB54408-93A4-404C-9F46-119649217D47}" srcOrd="1" destOrd="0" presId="urn:microsoft.com/office/officeart/2008/layout/HorizontalMultiLevelHierarchy"/>
    <dgm:cxn modelId="{28B7D0AD-4CDE-4966-872C-17A958287969}" type="presOf" srcId="{5521DDCB-3113-4DE6-B079-FA155D7CD446}" destId="{5CCE1F55-6EB5-4D0E-A2A8-E4AE20D7167B}" srcOrd="0" destOrd="0" presId="urn:microsoft.com/office/officeart/2008/layout/HorizontalMultiLevelHierarchy"/>
    <dgm:cxn modelId="{3ECA31B1-E217-4136-A9A8-D39DA8470DDE}" type="presOf" srcId="{1072BF04-6BFA-4BB6-BE64-A6FC415102B3}" destId="{EB31D870-734E-459A-95C6-D03E28A258D5}" srcOrd="0" destOrd="0" presId="urn:microsoft.com/office/officeart/2008/layout/HorizontalMultiLevelHierarchy"/>
    <dgm:cxn modelId="{471BC7C2-3D73-4568-A6E8-3F77C69DC37B}" srcId="{1CEA1547-C69E-4540-9108-47DE4C574548}" destId="{A440E9F6-BBED-46D8-B31E-617B3624328B}" srcOrd="1" destOrd="0" parTransId="{B2767D42-9DD5-4BD6-8E98-BB2849B0DA98}" sibTransId="{48AF3EA7-53CC-4581-A07A-FB273C23B923}"/>
    <dgm:cxn modelId="{6C5BCFC4-7DFC-4F0F-836F-DFE34071AD5E}" type="presOf" srcId="{280EA243-D7CA-49D4-9E1E-69A50202FCA2}" destId="{902B0F8F-ED23-4E6A-AC63-8D2D0DB35F97}" srcOrd="0" destOrd="0" presId="urn:microsoft.com/office/officeart/2008/layout/HorizontalMultiLevelHierarchy"/>
    <dgm:cxn modelId="{8CBDADCB-2E73-4F12-9CE1-8318E1467457}" srcId="{F5FBF5AB-B171-4914-948F-5BC6420659D7}" destId="{1CEA1547-C69E-4540-9108-47DE4C574548}" srcOrd="0" destOrd="0" parTransId="{BD8BA435-328A-45DE-A674-28B3F5EED6C7}" sibTransId="{680ECEB4-2CE7-4268-8C69-414CEAE1E875}"/>
    <dgm:cxn modelId="{7A6B9BCD-5BE5-4496-B2AF-18E40466335B}" type="presOf" srcId="{027E9500-7E6D-4F38-A069-1C170B84FD99}" destId="{556A618E-C1A6-472F-8AB4-57970924D248}" srcOrd="0" destOrd="0" presId="urn:microsoft.com/office/officeart/2008/layout/HorizontalMultiLevelHierarchy"/>
    <dgm:cxn modelId="{B9AAE9D0-7691-4222-8003-6A415764A7B0}" type="presOf" srcId="{A440E9F6-BBED-46D8-B31E-617B3624328B}" destId="{60233BAE-849E-4BE1-8CAD-AD38604013A5}" srcOrd="0" destOrd="0" presId="urn:microsoft.com/office/officeart/2008/layout/HorizontalMultiLevelHierarchy"/>
    <dgm:cxn modelId="{521443DC-3F1E-4BB2-A6EF-92A6123FA68D}" type="presOf" srcId="{91C00A17-4AE0-4114-B1DE-742CF7AEAA5F}" destId="{9C50A90A-9B72-4E59-9FDD-33BA1055C501}" srcOrd="0" destOrd="0" presId="urn:microsoft.com/office/officeart/2008/layout/HorizontalMultiLevelHierarchy"/>
    <dgm:cxn modelId="{AA010FE3-AB08-4843-9DC5-7F8C251E3F5C}" type="presOf" srcId="{DB03A4F4-AF73-4850-A248-EE3F56D5FA0E}" destId="{95D0547D-C67D-4893-8637-1380D380490D}" srcOrd="0" destOrd="0" presId="urn:microsoft.com/office/officeart/2008/layout/HorizontalMultiLevelHierarchy"/>
    <dgm:cxn modelId="{73DA80E4-488A-4C50-AE1F-19773CE8EEDF}" type="presOf" srcId="{1072BF04-6BFA-4BB6-BE64-A6FC415102B3}" destId="{2AA7F42D-2E32-4B49-AADD-9FEDCA3EECDD}" srcOrd="1" destOrd="0" presId="urn:microsoft.com/office/officeart/2008/layout/HorizontalMultiLevelHierarchy"/>
    <dgm:cxn modelId="{A2C065F1-C159-431D-9BFA-470448EE4E18}" type="presOf" srcId="{05198C79-3735-4795-B6F9-9B1C8AFCCC04}" destId="{D412CD71-FFE2-469D-9748-A9D12B438F39}" srcOrd="0" destOrd="0" presId="urn:microsoft.com/office/officeart/2008/layout/HorizontalMultiLevelHierarchy"/>
    <dgm:cxn modelId="{ED636CF7-F59B-4A26-B601-EEB4BF6B5104}" srcId="{1CEA1547-C69E-4540-9108-47DE4C574548}" destId="{05198C79-3735-4795-B6F9-9B1C8AFCCC04}" srcOrd="2" destOrd="0" parTransId="{50C8A21A-8D0E-4DC7-99CB-BB65F6772814}" sibTransId="{F1260FCC-BE28-4898-AF44-4528481F1EC9}"/>
    <dgm:cxn modelId="{81B0ACF9-E53C-434C-BB20-35A231FA20A2}" type="presOf" srcId="{B2767D42-9DD5-4BD6-8E98-BB2849B0DA98}" destId="{A6FF517C-E447-4344-994E-77FBC9CFA4FC}" srcOrd="0" destOrd="0" presId="urn:microsoft.com/office/officeart/2008/layout/HorizontalMultiLevelHierarchy"/>
    <dgm:cxn modelId="{685AE112-876C-4750-8324-64EE1D06FB04}" type="presParOf" srcId="{3C03E307-2A3F-4E9E-A289-666B5D3D5DD7}" destId="{C652500D-2DE1-418C-83FB-610EBA6924D4}" srcOrd="0" destOrd="0" presId="urn:microsoft.com/office/officeart/2008/layout/HorizontalMultiLevelHierarchy"/>
    <dgm:cxn modelId="{D9499A22-775D-4E7A-BB13-1254F05E2019}" type="presParOf" srcId="{C652500D-2DE1-418C-83FB-610EBA6924D4}" destId="{16353029-63A4-4315-813D-389172558E82}" srcOrd="0" destOrd="0" presId="urn:microsoft.com/office/officeart/2008/layout/HorizontalMultiLevelHierarchy"/>
    <dgm:cxn modelId="{9CF9A157-1E51-42F2-BC33-72833DDFB415}" type="presParOf" srcId="{C652500D-2DE1-418C-83FB-610EBA6924D4}" destId="{D43BBF2C-F837-46D6-B18B-97A1397E757A}" srcOrd="1" destOrd="0" presId="urn:microsoft.com/office/officeart/2008/layout/HorizontalMultiLevelHierarchy"/>
    <dgm:cxn modelId="{4C6B483C-23DA-48FA-9683-2FE121A5B3D7}" type="presParOf" srcId="{D43BBF2C-F837-46D6-B18B-97A1397E757A}" destId="{9C50A90A-9B72-4E59-9FDD-33BA1055C501}" srcOrd="0" destOrd="0" presId="urn:microsoft.com/office/officeart/2008/layout/HorizontalMultiLevelHierarchy"/>
    <dgm:cxn modelId="{9F504E2B-89D3-450E-8275-E6A9FB06F548}" type="presParOf" srcId="{9C50A90A-9B72-4E59-9FDD-33BA1055C501}" destId="{D1A95D09-7C54-4B26-89A4-D62503062099}" srcOrd="0" destOrd="0" presId="urn:microsoft.com/office/officeart/2008/layout/HorizontalMultiLevelHierarchy"/>
    <dgm:cxn modelId="{06B769E0-7B33-475D-B678-00676666B3C7}" type="presParOf" srcId="{D43BBF2C-F837-46D6-B18B-97A1397E757A}" destId="{4CFC8B77-7A60-48DD-92B2-7C4389907FC3}" srcOrd="1" destOrd="0" presId="urn:microsoft.com/office/officeart/2008/layout/HorizontalMultiLevelHierarchy"/>
    <dgm:cxn modelId="{0968D77F-2B8E-4A16-9208-D68F9113B5AD}" type="presParOf" srcId="{4CFC8B77-7A60-48DD-92B2-7C4389907FC3}" destId="{AB2711A7-BFAC-4952-A526-5D68765967A9}" srcOrd="0" destOrd="0" presId="urn:microsoft.com/office/officeart/2008/layout/HorizontalMultiLevelHierarchy"/>
    <dgm:cxn modelId="{0B9443EC-00F3-4758-BC72-862B9DD68CC3}" type="presParOf" srcId="{4CFC8B77-7A60-48DD-92B2-7C4389907FC3}" destId="{CFDFF7FF-8B6B-423A-B869-FF649525DABC}" srcOrd="1" destOrd="0" presId="urn:microsoft.com/office/officeart/2008/layout/HorizontalMultiLevelHierarchy"/>
    <dgm:cxn modelId="{50606E09-80DE-43ED-87F9-788C3991FC89}" type="presParOf" srcId="{D43BBF2C-F837-46D6-B18B-97A1397E757A}" destId="{A6FF517C-E447-4344-994E-77FBC9CFA4FC}" srcOrd="2" destOrd="0" presId="urn:microsoft.com/office/officeart/2008/layout/HorizontalMultiLevelHierarchy"/>
    <dgm:cxn modelId="{B43BB28A-8936-4A6B-90F3-576C4B8FD92A}" type="presParOf" srcId="{A6FF517C-E447-4344-994E-77FBC9CFA4FC}" destId="{151738D9-8556-472A-90D3-27B75AECD331}" srcOrd="0" destOrd="0" presId="urn:microsoft.com/office/officeart/2008/layout/HorizontalMultiLevelHierarchy"/>
    <dgm:cxn modelId="{7BC4183A-DBB4-4365-899E-D9B1272514DF}" type="presParOf" srcId="{D43BBF2C-F837-46D6-B18B-97A1397E757A}" destId="{41B029E5-7338-40F0-A30B-BD65C1C77B3A}" srcOrd="3" destOrd="0" presId="urn:microsoft.com/office/officeart/2008/layout/HorizontalMultiLevelHierarchy"/>
    <dgm:cxn modelId="{838168C1-C35F-45AE-B47B-7F32766111CE}" type="presParOf" srcId="{41B029E5-7338-40F0-A30B-BD65C1C77B3A}" destId="{60233BAE-849E-4BE1-8CAD-AD38604013A5}" srcOrd="0" destOrd="0" presId="urn:microsoft.com/office/officeart/2008/layout/HorizontalMultiLevelHierarchy"/>
    <dgm:cxn modelId="{D9232307-E301-4380-9C94-DFCF98EF3403}" type="presParOf" srcId="{41B029E5-7338-40F0-A30B-BD65C1C77B3A}" destId="{550C9572-706E-41B4-ABAD-C74713356498}" srcOrd="1" destOrd="0" presId="urn:microsoft.com/office/officeart/2008/layout/HorizontalMultiLevelHierarchy"/>
    <dgm:cxn modelId="{E2FD25E8-B8DE-4115-B762-226C6FB45CF0}" type="presParOf" srcId="{D43BBF2C-F837-46D6-B18B-97A1397E757A}" destId="{6EB0CD98-65E2-473B-AB38-9A6BB9EA49FA}" srcOrd="4" destOrd="0" presId="urn:microsoft.com/office/officeart/2008/layout/HorizontalMultiLevelHierarchy"/>
    <dgm:cxn modelId="{0C6FE045-6AC6-4AF3-AD8F-5C36AEED83BB}" type="presParOf" srcId="{6EB0CD98-65E2-473B-AB38-9A6BB9EA49FA}" destId="{FDE2B8FE-710F-4A7E-AB29-FB16FB509141}" srcOrd="0" destOrd="0" presId="urn:microsoft.com/office/officeart/2008/layout/HorizontalMultiLevelHierarchy"/>
    <dgm:cxn modelId="{8C08F920-D7FC-47D8-8DC2-A7E074D5C1E8}" type="presParOf" srcId="{D43BBF2C-F837-46D6-B18B-97A1397E757A}" destId="{27A7A42B-9278-439E-870C-05711A311E3F}" srcOrd="5" destOrd="0" presId="urn:microsoft.com/office/officeart/2008/layout/HorizontalMultiLevelHierarchy"/>
    <dgm:cxn modelId="{2D586C33-3121-46EE-BBA5-D1C9E194AB19}" type="presParOf" srcId="{27A7A42B-9278-439E-870C-05711A311E3F}" destId="{D412CD71-FFE2-469D-9748-A9D12B438F39}" srcOrd="0" destOrd="0" presId="urn:microsoft.com/office/officeart/2008/layout/HorizontalMultiLevelHierarchy"/>
    <dgm:cxn modelId="{2A7EA391-16C2-4EE0-AA5D-C7A559DEE63E}" type="presParOf" srcId="{27A7A42B-9278-439E-870C-05711A311E3F}" destId="{9E829EA4-6B6A-4D3A-9A91-5C5F20854A6D}" srcOrd="1" destOrd="0" presId="urn:microsoft.com/office/officeart/2008/layout/HorizontalMultiLevelHierarchy"/>
    <dgm:cxn modelId="{935DDA50-958D-4989-9159-BD6C43432F33}" type="presParOf" srcId="{D43BBF2C-F837-46D6-B18B-97A1397E757A}" destId="{95D0547D-C67D-4893-8637-1380D380490D}" srcOrd="6" destOrd="0" presId="urn:microsoft.com/office/officeart/2008/layout/HorizontalMultiLevelHierarchy"/>
    <dgm:cxn modelId="{77F3CFF0-2BE1-4332-93FB-5080A0BF9A2E}" type="presParOf" srcId="{95D0547D-C67D-4893-8637-1380D380490D}" destId="{5EB54408-93A4-404C-9F46-119649217D47}" srcOrd="0" destOrd="0" presId="urn:microsoft.com/office/officeart/2008/layout/HorizontalMultiLevelHierarchy"/>
    <dgm:cxn modelId="{EA5966B2-67AA-4249-92C1-DF6205144E9B}" type="presParOf" srcId="{D43BBF2C-F837-46D6-B18B-97A1397E757A}" destId="{9FEC37AB-F599-4C5A-94FA-468A85835679}" srcOrd="7" destOrd="0" presId="urn:microsoft.com/office/officeart/2008/layout/HorizontalMultiLevelHierarchy"/>
    <dgm:cxn modelId="{9A20BED9-E696-4845-8812-7E299191215A}" type="presParOf" srcId="{9FEC37AB-F599-4C5A-94FA-468A85835679}" destId="{902B0F8F-ED23-4E6A-AC63-8D2D0DB35F97}" srcOrd="0" destOrd="0" presId="urn:microsoft.com/office/officeart/2008/layout/HorizontalMultiLevelHierarchy"/>
    <dgm:cxn modelId="{26F8BC0D-4BAC-47B3-8523-A59F3AB5A14D}" type="presParOf" srcId="{9FEC37AB-F599-4C5A-94FA-468A85835679}" destId="{DB397745-4147-45EB-B208-E32443CD4486}" srcOrd="1" destOrd="0" presId="urn:microsoft.com/office/officeart/2008/layout/HorizontalMultiLevelHierarchy"/>
    <dgm:cxn modelId="{226FCC4B-8FC5-47E3-84F0-5811F0B95339}" type="presParOf" srcId="{D43BBF2C-F837-46D6-B18B-97A1397E757A}" destId="{5CCE1F55-6EB5-4D0E-A2A8-E4AE20D7167B}" srcOrd="8" destOrd="0" presId="urn:microsoft.com/office/officeart/2008/layout/HorizontalMultiLevelHierarchy"/>
    <dgm:cxn modelId="{B82F03D1-F37D-482F-B4AE-8D3300DECF15}" type="presParOf" srcId="{5CCE1F55-6EB5-4D0E-A2A8-E4AE20D7167B}" destId="{DDD22FDE-2CDB-461A-90C7-133418B81614}" srcOrd="0" destOrd="0" presId="urn:microsoft.com/office/officeart/2008/layout/HorizontalMultiLevelHierarchy"/>
    <dgm:cxn modelId="{7490D66C-ACEB-4EC8-B3BE-5ADCDF34FB55}" type="presParOf" srcId="{D43BBF2C-F837-46D6-B18B-97A1397E757A}" destId="{D78ACFCA-27AC-40BC-ACBF-55F92BDF61D9}" srcOrd="9" destOrd="0" presId="urn:microsoft.com/office/officeart/2008/layout/HorizontalMultiLevelHierarchy"/>
    <dgm:cxn modelId="{8EF00DEA-66D9-44E5-8FDB-F8D29B983BF5}" type="presParOf" srcId="{D78ACFCA-27AC-40BC-ACBF-55F92BDF61D9}" destId="{4794B2BC-D11F-4AA7-989F-83713BC4A738}" srcOrd="0" destOrd="0" presId="urn:microsoft.com/office/officeart/2008/layout/HorizontalMultiLevelHierarchy"/>
    <dgm:cxn modelId="{99672AC2-B4B7-4144-BDFC-9D0A5F51AE9B}" type="presParOf" srcId="{D78ACFCA-27AC-40BC-ACBF-55F92BDF61D9}" destId="{58956B58-6D61-4C2A-B008-4D13E90B46DF}" srcOrd="1" destOrd="0" presId="urn:microsoft.com/office/officeart/2008/layout/HorizontalMultiLevelHierarchy"/>
    <dgm:cxn modelId="{FF6373B1-C849-4AAA-9BDD-F78248FE4D8A}" type="presParOf" srcId="{D43BBF2C-F837-46D6-B18B-97A1397E757A}" destId="{EB31D870-734E-459A-95C6-D03E28A258D5}" srcOrd="10" destOrd="0" presId="urn:microsoft.com/office/officeart/2008/layout/HorizontalMultiLevelHierarchy"/>
    <dgm:cxn modelId="{1069EA59-601D-4925-A554-700E4F9AA257}" type="presParOf" srcId="{EB31D870-734E-459A-95C6-D03E28A258D5}" destId="{2AA7F42D-2E32-4B49-AADD-9FEDCA3EECDD}" srcOrd="0" destOrd="0" presId="urn:microsoft.com/office/officeart/2008/layout/HorizontalMultiLevelHierarchy"/>
    <dgm:cxn modelId="{7489011E-9979-49EE-B242-D7C5035840B6}" type="presParOf" srcId="{D43BBF2C-F837-46D6-B18B-97A1397E757A}" destId="{A3930A14-7F1C-475D-9E9C-20A80DA853CA}" srcOrd="11" destOrd="0" presId="urn:microsoft.com/office/officeart/2008/layout/HorizontalMultiLevelHierarchy"/>
    <dgm:cxn modelId="{74C39F7A-EA3E-4285-AC3D-BDDD0E616955}" type="presParOf" srcId="{A3930A14-7F1C-475D-9E9C-20A80DA853CA}" destId="{556A618E-C1A6-472F-8AB4-57970924D248}" srcOrd="0" destOrd="0" presId="urn:microsoft.com/office/officeart/2008/layout/HorizontalMultiLevelHierarchy"/>
    <dgm:cxn modelId="{2CD3E7C6-B70D-4B64-AE43-4C0A732A5B18}" type="presParOf" srcId="{A3930A14-7F1C-475D-9E9C-20A80DA853CA}" destId="{E1D71336-F0A8-4F1E-8210-7D966ECC0F2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8A261-27A5-439B-A1D8-03FA81CA4342}">
      <dsp:nvSpPr>
        <dsp:cNvPr id="0" name=""/>
        <dsp:cNvSpPr/>
      </dsp:nvSpPr>
      <dsp:spPr>
        <a:xfrm>
          <a:off x="2185685" y="2319866"/>
          <a:ext cx="578296" cy="1101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9148" y="0"/>
              </a:lnTo>
              <a:lnTo>
                <a:pt x="289148" y="1101936"/>
              </a:lnTo>
              <a:lnTo>
                <a:pt x="578296" y="11019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43722" y="2839723"/>
        <a:ext cx="62223" cy="62223"/>
      </dsp:txXfrm>
    </dsp:sp>
    <dsp:sp modelId="{8F934825-EE36-4176-9D4E-A176A21AFBD4}">
      <dsp:nvSpPr>
        <dsp:cNvPr id="0" name=""/>
        <dsp:cNvSpPr/>
      </dsp:nvSpPr>
      <dsp:spPr>
        <a:xfrm>
          <a:off x="2185685" y="2274146"/>
          <a:ext cx="5782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8296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60376" y="2305409"/>
        <a:ext cx="28914" cy="28914"/>
      </dsp:txXfrm>
    </dsp:sp>
    <dsp:sp modelId="{E6DB035F-C7FB-4A73-8077-9B01288BD6DB}">
      <dsp:nvSpPr>
        <dsp:cNvPr id="0" name=""/>
        <dsp:cNvSpPr/>
      </dsp:nvSpPr>
      <dsp:spPr>
        <a:xfrm>
          <a:off x="2185685" y="1217929"/>
          <a:ext cx="578296" cy="1101936"/>
        </a:xfrm>
        <a:custGeom>
          <a:avLst/>
          <a:gdLst/>
          <a:ahLst/>
          <a:cxnLst/>
          <a:rect l="0" t="0" r="0" b="0"/>
          <a:pathLst>
            <a:path>
              <a:moveTo>
                <a:pt x="0" y="1101936"/>
              </a:moveTo>
              <a:lnTo>
                <a:pt x="289148" y="1101936"/>
              </a:lnTo>
              <a:lnTo>
                <a:pt x="289148" y="0"/>
              </a:lnTo>
              <a:lnTo>
                <a:pt x="57829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43722" y="1737786"/>
        <a:ext cx="62223" cy="62223"/>
      </dsp:txXfrm>
    </dsp:sp>
    <dsp:sp modelId="{680F4CF6-2498-43A7-BAB0-1BF648E81A28}">
      <dsp:nvSpPr>
        <dsp:cNvPr id="0" name=""/>
        <dsp:cNvSpPr/>
      </dsp:nvSpPr>
      <dsp:spPr>
        <a:xfrm rot="16200000">
          <a:off x="-574955" y="1879091"/>
          <a:ext cx="4639733" cy="88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 dirty="0" err="1"/>
            <a:t>Навчання</a:t>
          </a:r>
          <a:r>
            <a:rPr lang="ru-RU" sz="2300" b="0" i="0" kern="1200" dirty="0"/>
            <a:t> у НУШ </a:t>
          </a:r>
          <a:r>
            <a:rPr lang="ru-RU" sz="2300" b="0" i="0" kern="1200" dirty="0" err="1"/>
            <a:t>має</a:t>
          </a:r>
          <a:r>
            <a:rPr lang="ru-RU" sz="2300" b="0" i="0" kern="1200" dirty="0"/>
            <a:t> </a:t>
          </a:r>
          <a:r>
            <a:rPr lang="ru-RU" sz="2300" b="0" i="0" kern="1200" dirty="0" err="1"/>
            <a:t>ґрунтуватися</a:t>
          </a:r>
          <a:r>
            <a:rPr lang="ru-RU" sz="2300" b="0" i="0" kern="1200" dirty="0"/>
            <a:t> на таких </a:t>
          </a:r>
          <a:r>
            <a:rPr lang="ru-RU" sz="2300" b="0" i="0" kern="1200" dirty="0" err="1"/>
            <a:t>підходах</a:t>
          </a:r>
          <a:endParaRPr lang="en-US" sz="2300" kern="1200" dirty="0"/>
        </a:p>
      </dsp:txBody>
      <dsp:txXfrm>
        <a:off x="-574955" y="1879091"/>
        <a:ext cx="4639733" cy="881549"/>
      </dsp:txXfrm>
    </dsp:sp>
    <dsp:sp modelId="{D28A5746-38FD-4489-B648-D07DF0BE3393}">
      <dsp:nvSpPr>
        <dsp:cNvPr id="0" name=""/>
        <dsp:cNvSpPr/>
      </dsp:nvSpPr>
      <dsp:spPr>
        <a:xfrm>
          <a:off x="2763981" y="777155"/>
          <a:ext cx="2891481" cy="88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i="0" kern="1200" dirty="0" err="1"/>
            <a:t>компетентнісному</a:t>
          </a:r>
          <a:endParaRPr lang="en-US" sz="2300" kern="1200" dirty="0"/>
        </a:p>
      </dsp:txBody>
      <dsp:txXfrm>
        <a:off x="2763981" y="777155"/>
        <a:ext cx="2891481" cy="881549"/>
      </dsp:txXfrm>
    </dsp:sp>
    <dsp:sp modelId="{57483E0A-F29D-4C6B-B2FD-5A68EB700EC5}">
      <dsp:nvSpPr>
        <dsp:cNvPr id="0" name=""/>
        <dsp:cNvSpPr/>
      </dsp:nvSpPr>
      <dsp:spPr>
        <a:xfrm>
          <a:off x="2763981" y="1879091"/>
          <a:ext cx="2891481" cy="88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i="0" kern="1200" dirty="0"/>
            <a:t>діяльнісному</a:t>
          </a:r>
          <a:endParaRPr lang="en-US" sz="2300" kern="1200" dirty="0"/>
        </a:p>
      </dsp:txBody>
      <dsp:txXfrm>
        <a:off x="2763981" y="1879091"/>
        <a:ext cx="2891481" cy="881549"/>
      </dsp:txXfrm>
    </dsp:sp>
    <dsp:sp modelId="{34C962B7-5383-4473-8017-A674D3591838}">
      <dsp:nvSpPr>
        <dsp:cNvPr id="0" name=""/>
        <dsp:cNvSpPr/>
      </dsp:nvSpPr>
      <dsp:spPr>
        <a:xfrm>
          <a:off x="2763981" y="2981028"/>
          <a:ext cx="2891481" cy="88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i="0" kern="1200" dirty="0"/>
            <a:t>аксіологічному</a:t>
          </a:r>
          <a:endParaRPr lang="en-US" sz="2300" kern="1200" dirty="0"/>
        </a:p>
      </dsp:txBody>
      <dsp:txXfrm>
        <a:off x="2763981" y="2981028"/>
        <a:ext cx="2891481" cy="881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9F0A1-CA81-42BB-A997-07E3C20122BB}">
      <dsp:nvSpPr>
        <dsp:cNvPr id="0" name=""/>
        <dsp:cNvSpPr/>
      </dsp:nvSpPr>
      <dsp:spPr>
        <a:xfrm>
          <a:off x="4451838" y="3022165"/>
          <a:ext cx="3159369" cy="705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884"/>
              </a:lnTo>
              <a:lnTo>
                <a:pt x="3159369" y="465884"/>
              </a:lnTo>
              <a:lnTo>
                <a:pt x="3159369" y="7053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3E63F-2B61-4B51-ADFA-B725C30D01DC}">
      <dsp:nvSpPr>
        <dsp:cNvPr id="0" name=""/>
        <dsp:cNvSpPr/>
      </dsp:nvSpPr>
      <dsp:spPr>
        <a:xfrm>
          <a:off x="4406118" y="3022165"/>
          <a:ext cx="91440" cy="7053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53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BA45-0E2D-405A-BFC1-8F826772980F}">
      <dsp:nvSpPr>
        <dsp:cNvPr id="0" name=""/>
        <dsp:cNvSpPr/>
      </dsp:nvSpPr>
      <dsp:spPr>
        <a:xfrm>
          <a:off x="1292469" y="3022165"/>
          <a:ext cx="3159369" cy="705350"/>
        </a:xfrm>
        <a:custGeom>
          <a:avLst/>
          <a:gdLst/>
          <a:ahLst/>
          <a:cxnLst/>
          <a:rect l="0" t="0" r="0" b="0"/>
          <a:pathLst>
            <a:path>
              <a:moveTo>
                <a:pt x="3159369" y="0"/>
              </a:moveTo>
              <a:lnTo>
                <a:pt x="3159369" y="465884"/>
              </a:lnTo>
              <a:lnTo>
                <a:pt x="0" y="465884"/>
              </a:lnTo>
              <a:lnTo>
                <a:pt x="0" y="7053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1B935-100A-4FCB-8B4F-AA003DD8D7A0}">
      <dsp:nvSpPr>
        <dsp:cNvPr id="0" name=""/>
        <dsp:cNvSpPr/>
      </dsp:nvSpPr>
      <dsp:spPr>
        <a:xfrm>
          <a:off x="851975" y="1380729"/>
          <a:ext cx="7199725" cy="1641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4A6C6-103C-4922-8427-067FDABD900B}">
      <dsp:nvSpPr>
        <dsp:cNvPr id="0" name=""/>
        <dsp:cNvSpPr/>
      </dsp:nvSpPr>
      <dsp:spPr>
        <a:xfrm>
          <a:off x="1139190" y="1653584"/>
          <a:ext cx="7199725" cy="164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0" i="0" kern="1200" dirty="0"/>
            <a:t>Основа формування ключових </a:t>
          </a:r>
          <a:r>
            <a:rPr lang="uk-UA" sz="3200" b="0" i="0" kern="1200" dirty="0" err="1"/>
            <a:t>компетентностей</a:t>
          </a:r>
          <a:endParaRPr lang="en-US" sz="3200" kern="1200" dirty="0"/>
        </a:p>
      </dsp:txBody>
      <dsp:txXfrm>
        <a:off x="1187266" y="1701660"/>
        <a:ext cx="7103573" cy="1545283"/>
      </dsp:txXfrm>
    </dsp:sp>
    <dsp:sp modelId="{19E05ABB-7DF0-4D78-BE73-8D83E0B69A1C}">
      <dsp:nvSpPr>
        <dsp:cNvPr id="0" name=""/>
        <dsp:cNvSpPr/>
      </dsp:nvSpPr>
      <dsp:spPr>
        <a:xfrm>
          <a:off x="0" y="3727515"/>
          <a:ext cx="2584938" cy="1641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8477E-E02E-4020-990D-46E9DD2C0D24}">
      <dsp:nvSpPr>
        <dsp:cNvPr id="0" name=""/>
        <dsp:cNvSpPr/>
      </dsp:nvSpPr>
      <dsp:spPr>
        <a:xfrm>
          <a:off x="287215" y="4000370"/>
          <a:ext cx="2584938" cy="164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 err="1"/>
            <a:t>особистісні</a:t>
          </a:r>
          <a:r>
            <a:rPr lang="ru-RU" sz="1300" b="1" i="0" kern="1200" dirty="0"/>
            <a:t> </a:t>
          </a:r>
          <a:r>
            <a:rPr lang="ru-RU" sz="1300" b="1" i="0" kern="1200" dirty="0" err="1"/>
            <a:t>якості</a:t>
          </a:r>
          <a:r>
            <a:rPr lang="ru-RU" sz="1300" b="1" i="0" kern="1200" dirty="0"/>
            <a:t>, </a:t>
          </a:r>
          <a:r>
            <a:rPr lang="ru-RU" sz="1300" b="1" i="0" kern="1200" dirty="0" err="1"/>
            <a:t>особистий</a:t>
          </a:r>
          <a:r>
            <a:rPr lang="ru-RU" sz="1300" b="1" i="0" kern="1200" dirty="0"/>
            <a:t>, </a:t>
          </a:r>
          <a:r>
            <a:rPr lang="ru-RU" sz="1300" b="1" i="0" kern="1200" dirty="0" err="1"/>
            <a:t>соціальний</a:t>
          </a:r>
          <a:r>
            <a:rPr lang="ru-RU" sz="1300" b="1" i="0" kern="1200" dirty="0"/>
            <a:t>, </a:t>
          </a:r>
          <a:r>
            <a:rPr lang="ru-RU" sz="1300" b="1" i="0" kern="1200" dirty="0" err="1"/>
            <a:t>культурний</a:t>
          </a:r>
          <a:r>
            <a:rPr lang="ru-RU" sz="1300" b="1" i="0" kern="1200" dirty="0"/>
            <a:t> і </a:t>
          </a:r>
          <a:r>
            <a:rPr lang="ru-RU" sz="1300" b="1" i="0" kern="1200" dirty="0" err="1"/>
            <a:t>навчальний</a:t>
          </a:r>
          <a:r>
            <a:rPr lang="ru-RU" sz="1300" b="1" i="0" kern="1200" dirty="0"/>
            <a:t> </a:t>
          </a:r>
          <a:r>
            <a:rPr lang="ru-RU" sz="1300" b="1" i="0" kern="1200" dirty="0" err="1"/>
            <a:t>досвід</a:t>
          </a:r>
          <a:r>
            <a:rPr lang="ru-RU" sz="1300" b="1" i="0" kern="1200" dirty="0"/>
            <a:t> </a:t>
          </a:r>
          <a:r>
            <a:rPr lang="ru-RU" sz="1300" b="1" i="0" kern="1200" dirty="0" err="1"/>
            <a:t>учнів</a:t>
          </a:r>
          <a:r>
            <a:rPr lang="ru-RU" sz="1300" b="1" i="0" kern="1200" dirty="0"/>
            <a:t> та </a:t>
          </a:r>
          <a:r>
            <a:rPr lang="ru-RU" sz="1300" b="1" i="0" kern="1200" dirty="0" err="1"/>
            <a:t>учениць</a:t>
          </a:r>
          <a:endParaRPr lang="en-US" sz="1300" b="1" kern="1200" dirty="0"/>
        </a:p>
      </dsp:txBody>
      <dsp:txXfrm>
        <a:off x="335291" y="4048446"/>
        <a:ext cx="2488786" cy="1545283"/>
      </dsp:txXfrm>
    </dsp:sp>
    <dsp:sp modelId="{F0FDCD57-5356-4A60-A405-FD90D84BE68D}">
      <dsp:nvSpPr>
        <dsp:cNvPr id="0" name=""/>
        <dsp:cNvSpPr/>
      </dsp:nvSpPr>
      <dsp:spPr>
        <a:xfrm>
          <a:off x="3159369" y="3727515"/>
          <a:ext cx="2584938" cy="1641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A9E5B-60F2-49A4-A5EA-DFC72CA43707}">
      <dsp:nvSpPr>
        <dsp:cNvPr id="0" name=""/>
        <dsp:cNvSpPr/>
      </dsp:nvSpPr>
      <dsp:spPr>
        <a:xfrm>
          <a:off x="3446584" y="4000370"/>
          <a:ext cx="2584938" cy="164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/>
            <a:t>потреби та </a:t>
          </a:r>
          <a:r>
            <a:rPr lang="ru-RU" sz="1300" b="1" i="0" kern="1200" dirty="0" err="1"/>
            <a:t>інтереси</a:t>
          </a:r>
          <a:r>
            <a:rPr lang="ru-RU" sz="1300" b="1" i="0" kern="1200" dirty="0"/>
            <a:t> </a:t>
          </a:r>
          <a:r>
            <a:rPr lang="ru-RU" sz="1300" b="1" i="0" kern="1200" dirty="0" err="1"/>
            <a:t>учнів</a:t>
          </a:r>
          <a:r>
            <a:rPr lang="ru-RU" sz="1300" b="1" i="0" kern="1200" dirty="0"/>
            <a:t> та </a:t>
          </a:r>
          <a:r>
            <a:rPr lang="ru-RU" sz="1300" b="1" i="0" kern="1200" dirty="0" err="1"/>
            <a:t>учениць</a:t>
          </a:r>
          <a:r>
            <a:rPr lang="ru-RU" sz="1300" b="1" i="0" kern="1200" dirty="0"/>
            <a:t>, </a:t>
          </a:r>
          <a:r>
            <a:rPr lang="ru-RU" sz="1300" b="1" i="0" kern="1200" dirty="0" err="1"/>
            <a:t>які</a:t>
          </a:r>
          <a:r>
            <a:rPr lang="ru-RU" sz="1300" b="1" i="0" kern="1200" dirty="0"/>
            <a:t> </a:t>
          </a:r>
          <a:r>
            <a:rPr lang="ru-RU" sz="1300" b="1" i="0" kern="1200" dirty="0" err="1"/>
            <a:t>мотивують</a:t>
          </a:r>
          <a:r>
            <a:rPr lang="ru-RU" sz="1300" b="1" i="0" kern="1200" dirty="0"/>
            <a:t> до </a:t>
          </a:r>
          <a:r>
            <a:rPr lang="ru-RU" sz="1300" b="1" i="0" kern="1200" dirty="0" err="1"/>
            <a:t>навчання</a:t>
          </a:r>
          <a:endParaRPr lang="en-US" sz="1300" b="1" kern="1200" dirty="0"/>
        </a:p>
      </dsp:txBody>
      <dsp:txXfrm>
        <a:off x="3494660" y="4048446"/>
        <a:ext cx="2488786" cy="1545283"/>
      </dsp:txXfrm>
    </dsp:sp>
    <dsp:sp modelId="{22463C62-F401-4CE6-B06F-9C6FDB7E6714}">
      <dsp:nvSpPr>
        <dsp:cNvPr id="0" name=""/>
        <dsp:cNvSpPr/>
      </dsp:nvSpPr>
      <dsp:spPr>
        <a:xfrm>
          <a:off x="6318738" y="3727515"/>
          <a:ext cx="2584938" cy="1641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55CFC-7A93-4977-97CE-85B0B31AB139}">
      <dsp:nvSpPr>
        <dsp:cNvPr id="0" name=""/>
        <dsp:cNvSpPr/>
      </dsp:nvSpPr>
      <dsp:spPr>
        <a:xfrm>
          <a:off x="6605953" y="4000370"/>
          <a:ext cx="2584938" cy="164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 err="1"/>
            <a:t>знання</a:t>
          </a:r>
          <a:r>
            <a:rPr lang="ru-RU" sz="1300" b="1" i="0" kern="1200" dirty="0"/>
            <a:t>, </a:t>
          </a:r>
          <a:r>
            <a:rPr lang="ru-RU" sz="1300" b="1" i="0" kern="1200" dirty="0" err="1"/>
            <a:t>уміння</a:t>
          </a:r>
          <a:r>
            <a:rPr lang="ru-RU" sz="1300" b="1" i="0" kern="1200" dirty="0"/>
            <a:t> та </a:t>
          </a:r>
          <a:r>
            <a:rPr lang="ru-RU" sz="1300" b="1" i="0" kern="1200" dirty="0" err="1"/>
            <a:t>ставлення</a:t>
          </a:r>
          <a:r>
            <a:rPr lang="ru-RU" sz="1300" b="1" i="0" kern="1200" dirty="0"/>
            <a:t>, </a:t>
          </a:r>
          <a:r>
            <a:rPr lang="ru-RU" sz="1300" b="1" i="0" kern="1200" dirty="0" err="1"/>
            <a:t>що</a:t>
          </a:r>
          <a:r>
            <a:rPr lang="ru-RU" sz="1300" b="1" i="0" kern="1200" dirty="0"/>
            <a:t> </a:t>
          </a:r>
          <a:r>
            <a:rPr lang="ru-RU" sz="1300" b="1" i="0" kern="1200" dirty="0" err="1"/>
            <a:t>формуються</a:t>
          </a:r>
          <a:r>
            <a:rPr lang="ru-RU" sz="1300" b="1" i="0" kern="1200" dirty="0"/>
            <a:t> в </a:t>
          </a:r>
          <a:r>
            <a:rPr lang="ru-RU" sz="1300" b="1" i="0" kern="1200" dirty="0" err="1"/>
            <a:t>освітньому</a:t>
          </a:r>
          <a:r>
            <a:rPr lang="ru-RU" sz="1300" b="1" i="0" kern="1200" dirty="0"/>
            <a:t>, </a:t>
          </a:r>
          <a:r>
            <a:rPr lang="ru-RU" sz="1300" b="1" i="0" kern="1200" dirty="0" err="1"/>
            <a:t>соціокультурному</a:t>
          </a:r>
          <a:r>
            <a:rPr lang="ru-RU" sz="1300" b="1" i="0" kern="1200" dirty="0"/>
            <a:t> та </a:t>
          </a:r>
          <a:r>
            <a:rPr lang="ru-RU" sz="1300" b="1" i="0" kern="1200" dirty="0" err="1"/>
            <a:t>інформаційному</a:t>
          </a:r>
          <a:r>
            <a:rPr lang="ru-RU" sz="1300" b="1" i="0" kern="1200" dirty="0"/>
            <a:t> </a:t>
          </a:r>
          <a:r>
            <a:rPr lang="ru-RU" sz="1300" b="1" i="0" kern="1200" dirty="0" err="1"/>
            <a:t>середовищі</a:t>
          </a:r>
          <a:r>
            <a:rPr lang="ru-RU" sz="1300" b="1" i="0" kern="1200" dirty="0"/>
            <a:t>, у </a:t>
          </a:r>
          <a:r>
            <a:rPr lang="ru-RU" sz="1300" b="1" i="0" kern="1200" dirty="0" err="1"/>
            <a:t>різних</a:t>
          </a:r>
          <a:r>
            <a:rPr lang="ru-RU" sz="1300" b="1" i="0" kern="1200" dirty="0"/>
            <a:t> </a:t>
          </a:r>
          <a:r>
            <a:rPr lang="ru-RU" sz="1300" b="1" i="0" kern="1200" dirty="0" err="1"/>
            <a:t>життєвих</a:t>
          </a:r>
          <a:r>
            <a:rPr lang="ru-RU" sz="1300" b="1" i="0" kern="1200" dirty="0"/>
            <a:t> </a:t>
          </a:r>
          <a:r>
            <a:rPr lang="ru-RU" sz="1300" b="1" i="0" kern="1200" dirty="0" err="1"/>
            <a:t>ситуаціях</a:t>
          </a:r>
          <a:endParaRPr lang="en-US" sz="1300" b="1" kern="1200" dirty="0"/>
        </a:p>
      </dsp:txBody>
      <dsp:txXfrm>
        <a:off x="6654029" y="4048446"/>
        <a:ext cx="2488786" cy="15452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1A7E7-9B84-462B-84AC-03FE20B7DB62}">
      <dsp:nvSpPr>
        <dsp:cNvPr id="0" name=""/>
        <dsp:cNvSpPr/>
      </dsp:nvSpPr>
      <dsp:spPr>
        <a:xfrm>
          <a:off x="2791325" y="1937086"/>
          <a:ext cx="2495217" cy="19474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0" i="0" kern="1200" dirty="0"/>
            <a:t>Передбачено ознайомлення учнів / учениць із творами класичної та сучасної української літератури різних жанрів:</a:t>
          </a:r>
          <a:endParaRPr lang="en-US" sz="1800" kern="1200" dirty="0"/>
        </a:p>
      </dsp:txBody>
      <dsp:txXfrm>
        <a:off x="2886393" y="2032154"/>
        <a:ext cx="2305081" cy="1757351"/>
      </dsp:txXfrm>
    </dsp:sp>
    <dsp:sp modelId="{94F0D97F-0C7C-495D-A004-CE7E683BEB1D}">
      <dsp:nvSpPr>
        <dsp:cNvPr id="0" name=""/>
        <dsp:cNvSpPr/>
      </dsp:nvSpPr>
      <dsp:spPr>
        <a:xfrm rot="16200000">
          <a:off x="3660957" y="1559109"/>
          <a:ext cx="7559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595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76A20-7FE6-48B2-8276-98E3BBD5B5BD}">
      <dsp:nvSpPr>
        <dsp:cNvPr id="0" name=""/>
        <dsp:cNvSpPr/>
      </dsp:nvSpPr>
      <dsp:spPr>
        <a:xfrm>
          <a:off x="3476668" y="56601"/>
          <a:ext cx="1124531" cy="11245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повчання</a:t>
          </a:r>
          <a:endParaRPr lang="en-US" sz="1600" kern="1200" dirty="0"/>
        </a:p>
      </dsp:txBody>
      <dsp:txXfrm>
        <a:off x="3531563" y="111496"/>
        <a:ext cx="1014741" cy="1014741"/>
      </dsp:txXfrm>
    </dsp:sp>
    <dsp:sp modelId="{17671107-09F0-4BD3-A291-213E133DB6FD}">
      <dsp:nvSpPr>
        <dsp:cNvPr id="0" name=""/>
        <dsp:cNvSpPr/>
      </dsp:nvSpPr>
      <dsp:spPr>
        <a:xfrm rot="19051169">
          <a:off x="5038464" y="1772811"/>
          <a:ext cx="4864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49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02198-B44D-468E-81C5-09A8E126553B}">
      <dsp:nvSpPr>
        <dsp:cNvPr id="0" name=""/>
        <dsp:cNvSpPr/>
      </dsp:nvSpPr>
      <dsp:spPr>
        <a:xfrm>
          <a:off x="5461109" y="531400"/>
          <a:ext cx="1124531" cy="11245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переспів</a:t>
          </a:r>
          <a:endParaRPr lang="en-US" sz="1600" kern="1200" dirty="0"/>
        </a:p>
      </dsp:txBody>
      <dsp:txXfrm>
        <a:off x="5516004" y="586295"/>
        <a:ext cx="1014741" cy="1014741"/>
      </dsp:txXfrm>
    </dsp:sp>
    <dsp:sp modelId="{642DF3EE-FEDF-414C-8055-EC689BD5FE8F}">
      <dsp:nvSpPr>
        <dsp:cNvPr id="0" name=""/>
        <dsp:cNvSpPr/>
      </dsp:nvSpPr>
      <dsp:spPr>
        <a:xfrm rot="700318">
          <a:off x="5277741" y="3254672"/>
          <a:ext cx="8512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129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577F3-523C-4F9F-B417-BA1C2639C37A}">
      <dsp:nvSpPr>
        <dsp:cNvPr id="0" name=""/>
        <dsp:cNvSpPr/>
      </dsp:nvSpPr>
      <dsp:spPr>
        <a:xfrm>
          <a:off x="6120232" y="2894671"/>
          <a:ext cx="1124531" cy="11245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Історична пісня</a:t>
          </a:r>
          <a:endParaRPr lang="en-US" sz="1400" kern="1200" dirty="0"/>
        </a:p>
      </dsp:txBody>
      <dsp:txXfrm>
        <a:off x="6175127" y="2949566"/>
        <a:ext cx="1014741" cy="1014741"/>
      </dsp:txXfrm>
    </dsp:sp>
    <dsp:sp modelId="{1984F099-5AB5-4830-85D4-EBA3DDA9E84C}">
      <dsp:nvSpPr>
        <dsp:cNvPr id="0" name=""/>
        <dsp:cNvSpPr/>
      </dsp:nvSpPr>
      <dsp:spPr>
        <a:xfrm rot="3857143">
          <a:off x="4341675" y="4149062"/>
          <a:ext cx="5871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12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4C062-AD18-41B5-A6FE-24CF19FB8937}">
      <dsp:nvSpPr>
        <dsp:cNvPr id="0" name=""/>
        <dsp:cNvSpPr/>
      </dsp:nvSpPr>
      <dsp:spPr>
        <a:xfrm>
          <a:off x="4471114" y="4413551"/>
          <a:ext cx="1124531" cy="11245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вірш</a:t>
          </a:r>
          <a:endParaRPr lang="en-US" sz="1800" kern="1200" dirty="0"/>
        </a:p>
      </dsp:txBody>
      <dsp:txXfrm>
        <a:off x="4526009" y="4468446"/>
        <a:ext cx="1014741" cy="1014741"/>
      </dsp:txXfrm>
    </dsp:sp>
    <dsp:sp modelId="{D2BE5077-172A-4E29-B069-872E3DD70DE8}">
      <dsp:nvSpPr>
        <dsp:cNvPr id="0" name=""/>
        <dsp:cNvSpPr/>
      </dsp:nvSpPr>
      <dsp:spPr>
        <a:xfrm rot="6942857">
          <a:off x="3149072" y="4149062"/>
          <a:ext cx="5871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12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BE762-B306-4276-91F4-021C0FB5EA08}">
      <dsp:nvSpPr>
        <dsp:cNvPr id="0" name=""/>
        <dsp:cNvSpPr/>
      </dsp:nvSpPr>
      <dsp:spPr>
        <a:xfrm>
          <a:off x="2482223" y="4413551"/>
          <a:ext cx="1124531" cy="11245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повість</a:t>
          </a:r>
          <a:endParaRPr lang="en-US" sz="1800" kern="1200" dirty="0"/>
        </a:p>
      </dsp:txBody>
      <dsp:txXfrm>
        <a:off x="2537118" y="4468446"/>
        <a:ext cx="1014741" cy="1014741"/>
      </dsp:txXfrm>
    </dsp:sp>
    <dsp:sp modelId="{AEE9C66B-B712-484B-8CB3-B534CA9FCF49}">
      <dsp:nvSpPr>
        <dsp:cNvPr id="0" name=""/>
        <dsp:cNvSpPr/>
      </dsp:nvSpPr>
      <dsp:spPr>
        <a:xfrm rot="10150843">
          <a:off x="1924764" y="3231320"/>
          <a:ext cx="8743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433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B7D4E-2E8A-4475-9F05-787CB7FEC1C3}">
      <dsp:nvSpPr>
        <dsp:cNvPr id="0" name=""/>
        <dsp:cNvSpPr/>
      </dsp:nvSpPr>
      <dsp:spPr>
        <a:xfrm>
          <a:off x="808003" y="2858570"/>
          <a:ext cx="1124531" cy="11245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балада</a:t>
          </a:r>
          <a:endParaRPr lang="en-US" sz="1800" kern="1200" dirty="0"/>
        </a:p>
      </dsp:txBody>
      <dsp:txXfrm>
        <a:off x="862898" y="2913465"/>
        <a:ext cx="1014741" cy="1014741"/>
      </dsp:txXfrm>
    </dsp:sp>
    <dsp:sp modelId="{970890EC-7BC8-402C-A32A-BE287B33B83F}">
      <dsp:nvSpPr>
        <dsp:cNvPr id="0" name=""/>
        <dsp:cNvSpPr/>
      </dsp:nvSpPr>
      <dsp:spPr>
        <a:xfrm rot="13229306">
          <a:off x="2349629" y="1734711"/>
          <a:ext cx="6233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36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973DA-C844-4961-9D30-AF67E2E74873}">
      <dsp:nvSpPr>
        <dsp:cNvPr id="0" name=""/>
        <dsp:cNvSpPr/>
      </dsp:nvSpPr>
      <dsp:spPr>
        <a:xfrm>
          <a:off x="1299734" y="490047"/>
          <a:ext cx="1124531" cy="11245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Історичне фентезі</a:t>
          </a:r>
          <a:endParaRPr lang="en-US" sz="1500" kern="1200" dirty="0"/>
        </a:p>
      </dsp:txBody>
      <dsp:txXfrm>
        <a:off x="1354629" y="544942"/>
        <a:ext cx="1014741" cy="10147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F4E69-02B7-41B2-8F04-811C2F73F5DF}">
      <dsp:nvSpPr>
        <dsp:cNvPr id="0" name=""/>
        <dsp:cNvSpPr/>
      </dsp:nvSpPr>
      <dsp:spPr>
        <a:xfrm>
          <a:off x="5613" y="2214319"/>
          <a:ext cx="2069933" cy="1676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Урізноманітнити</a:t>
          </a:r>
          <a:r>
            <a:rPr lang="ru-RU" sz="1400" b="1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1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освітній</a:t>
          </a:r>
          <a:r>
            <a:rPr lang="ru-RU" sz="1400" b="1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1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процес</a:t>
          </a:r>
          <a:r>
            <a:rPr lang="ru-RU" sz="1400" b="1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1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під</a:t>
          </a:r>
          <a:r>
            <a:rPr lang="ru-RU" sz="1400" b="1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час онлайн-</a:t>
          </a:r>
          <a:r>
            <a:rPr lang="ru-RU" sz="1400" b="1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уроків</a:t>
          </a:r>
          <a:r>
            <a:rPr lang="ru-RU" sz="1400" b="1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1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можна</a:t>
          </a:r>
          <a:r>
            <a:rPr lang="ru-RU" sz="1400" b="1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за </a:t>
          </a:r>
          <a:r>
            <a:rPr lang="ru-RU" sz="1400" b="1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допомогою</a:t>
          </a:r>
          <a:r>
            <a:rPr lang="ru-RU" sz="1400" b="1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таких </a:t>
          </a:r>
          <a:r>
            <a:rPr lang="ru-RU" sz="1400" b="1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завдань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54728" y="2263434"/>
        <a:ext cx="1971703" cy="1578695"/>
      </dsp:txXfrm>
    </dsp:sp>
    <dsp:sp modelId="{3F41ACFB-3057-44A9-80CE-E4BF26F9BB74}">
      <dsp:nvSpPr>
        <dsp:cNvPr id="0" name=""/>
        <dsp:cNvSpPr/>
      </dsp:nvSpPr>
      <dsp:spPr>
        <a:xfrm rot="17564838">
          <a:off x="1418881" y="2050149"/>
          <a:ext cx="2141304" cy="30512"/>
        </a:xfrm>
        <a:custGeom>
          <a:avLst/>
          <a:gdLst/>
          <a:ahLst/>
          <a:cxnLst/>
          <a:rect l="0" t="0" r="0" b="0"/>
          <a:pathLst>
            <a:path>
              <a:moveTo>
                <a:pt x="0" y="15256"/>
              </a:moveTo>
              <a:lnTo>
                <a:pt x="2141304" y="152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436000" y="2011873"/>
        <a:ext cx="107065" cy="107065"/>
      </dsp:txXfrm>
    </dsp:sp>
    <dsp:sp modelId="{C3069F9B-862B-419F-B203-B3282DF41441}">
      <dsp:nvSpPr>
        <dsp:cNvPr id="0" name=""/>
        <dsp:cNvSpPr/>
      </dsp:nvSpPr>
      <dsp:spPr>
        <a:xfrm>
          <a:off x="2903520" y="560546"/>
          <a:ext cx="2069933" cy="1034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0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створення чатів або </a:t>
          </a:r>
          <a:r>
            <a:rPr lang="uk-UA" sz="1200" b="0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постерів</a:t>
          </a:r>
          <a:r>
            <a:rPr lang="uk-UA" sz="1200" b="0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у додатках </a:t>
          </a:r>
          <a:r>
            <a:rPr lang="en-US" sz="1200" b="0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Canva </a:t>
          </a:r>
          <a:r>
            <a:rPr lang="en-US" sz="1200" b="0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PlayBuzz</a:t>
          </a:r>
          <a:r>
            <a:rPr lang="en-US" sz="1200" b="0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, Miro, </a:t>
          </a:r>
          <a:r>
            <a:rPr lang="en-US" sz="1200" b="0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Jamboard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933833" y="590859"/>
        <a:ext cx="2009307" cy="974340"/>
      </dsp:txXfrm>
    </dsp:sp>
    <dsp:sp modelId="{17554282-E7A0-4B3A-AC20-88537014E3BF}">
      <dsp:nvSpPr>
        <dsp:cNvPr id="0" name=""/>
        <dsp:cNvSpPr/>
      </dsp:nvSpPr>
      <dsp:spPr>
        <a:xfrm rot="18992572">
          <a:off x="1919216" y="2645255"/>
          <a:ext cx="1140633" cy="30512"/>
        </a:xfrm>
        <a:custGeom>
          <a:avLst/>
          <a:gdLst/>
          <a:ahLst/>
          <a:cxnLst/>
          <a:rect l="0" t="0" r="0" b="0"/>
          <a:pathLst>
            <a:path>
              <a:moveTo>
                <a:pt x="0" y="15256"/>
              </a:moveTo>
              <a:lnTo>
                <a:pt x="1140633" y="152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61017" y="2631995"/>
        <a:ext cx="57031" cy="57031"/>
      </dsp:txXfrm>
    </dsp:sp>
    <dsp:sp modelId="{114AB9E8-7EA7-4F2D-BA7C-848764990E27}">
      <dsp:nvSpPr>
        <dsp:cNvPr id="0" name=""/>
        <dsp:cNvSpPr/>
      </dsp:nvSpPr>
      <dsp:spPr>
        <a:xfrm>
          <a:off x="2903520" y="1750757"/>
          <a:ext cx="2069933" cy="1034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здійснення</a:t>
          </a:r>
          <a:r>
            <a:rPr lang="ru-RU" sz="1200" b="0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200" b="0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віртуальних</a:t>
          </a:r>
          <a:r>
            <a:rPr lang="ru-RU" sz="1200" b="0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200" b="0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мандрівок</a:t>
          </a:r>
          <a:r>
            <a:rPr lang="ru-RU" sz="1200" b="0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у </a:t>
          </a:r>
          <a:r>
            <a:rPr lang="ru-RU" sz="1200" b="0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музеї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933833" y="1781070"/>
        <a:ext cx="2009307" cy="974340"/>
      </dsp:txXfrm>
    </dsp:sp>
    <dsp:sp modelId="{8D3E8A05-E29E-42A8-8E32-8B0349C215D7}">
      <dsp:nvSpPr>
        <dsp:cNvPr id="0" name=""/>
        <dsp:cNvSpPr/>
      </dsp:nvSpPr>
      <dsp:spPr>
        <a:xfrm rot="1566170">
          <a:off x="2028526" y="3240361"/>
          <a:ext cx="922013" cy="30512"/>
        </a:xfrm>
        <a:custGeom>
          <a:avLst/>
          <a:gdLst/>
          <a:ahLst/>
          <a:cxnLst/>
          <a:rect l="0" t="0" r="0" b="0"/>
          <a:pathLst>
            <a:path>
              <a:moveTo>
                <a:pt x="0" y="15256"/>
              </a:moveTo>
              <a:lnTo>
                <a:pt x="922013" y="152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66483" y="3232567"/>
        <a:ext cx="46100" cy="46100"/>
      </dsp:txXfrm>
    </dsp:sp>
    <dsp:sp modelId="{9F26B560-DB49-4656-85E9-758ECBA00C6A}">
      <dsp:nvSpPr>
        <dsp:cNvPr id="0" name=""/>
        <dsp:cNvSpPr/>
      </dsp:nvSpPr>
      <dsp:spPr>
        <a:xfrm>
          <a:off x="2903520" y="2940969"/>
          <a:ext cx="2069933" cy="1034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аналіз</a:t>
          </a:r>
          <a:r>
            <a:rPr lang="ru-RU" sz="1200" b="0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фото, </a:t>
          </a:r>
          <a:r>
            <a:rPr lang="ru-RU" sz="1200" b="0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документів</a:t>
          </a:r>
          <a:r>
            <a:rPr lang="ru-RU" sz="1200" b="0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, </a:t>
          </a:r>
          <a:r>
            <a:rPr lang="ru-RU" sz="1200" b="0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пізнавальних</a:t>
          </a:r>
          <a:r>
            <a:rPr lang="ru-RU" sz="1200" b="0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200" b="0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текстів</a:t>
          </a:r>
          <a:r>
            <a:rPr lang="ru-RU" sz="1200" b="0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, </a:t>
          </a:r>
          <a:r>
            <a:rPr lang="ru-RU" sz="1200" b="0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розміщених</a:t>
          </a:r>
          <a:r>
            <a:rPr lang="ru-RU" sz="1200" b="0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на </a:t>
          </a:r>
          <a:r>
            <a:rPr lang="ru-RU" sz="1200" b="0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віртуальних</a:t>
          </a:r>
          <a:r>
            <a:rPr lang="ru-RU" sz="1200" b="0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200" b="0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дошках</a:t>
          </a:r>
          <a:r>
            <a:rPr lang="ru-RU" sz="1200" b="0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200" b="0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Jamboard</a:t>
          </a:r>
          <a:r>
            <a:rPr lang="ru-RU" sz="1200" b="0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, </a:t>
          </a:r>
          <a:r>
            <a:rPr lang="ru-RU" sz="1200" b="0" i="0" kern="1200" dirty="0" err="1">
              <a:solidFill>
                <a:schemeClr val="bg1"/>
              </a:solidFill>
              <a:effectLst/>
              <a:latin typeface="Verdana" panose="020B0604030504040204" pitchFamily="34" charset="0"/>
            </a:rPr>
            <a:t>Padlet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933833" y="2971282"/>
        <a:ext cx="2009307" cy="974340"/>
      </dsp:txXfrm>
    </dsp:sp>
    <dsp:sp modelId="{402ED75F-246F-42F3-A339-F43B1E4B619D}">
      <dsp:nvSpPr>
        <dsp:cNvPr id="0" name=""/>
        <dsp:cNvSpPr/>
      </dsp:nvSpPr>
      <dsp:spPr>
        <a:xfrm rot="3907178">
          <a:off x="1505549" y="3930184"/>
          <a:ext cx="1967967" cy="30512"/>
        </a:xfrm>
        <a:custGeom>
          <a:avLst/>
          <a:gdLst/>
          <a:ahLst/>
          <a:cxnLst/>
          <a:rect l="0" t="0" r="0" b="0"/>
          <a:pathLst>
            <a:path>
              <a:moveTo>
                <a:pt x="0" y="15256"/>
              </a:moveTo>
              <a:lnTo>
                <a:pt x="1967967" y="152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440334" y="3896241"/>
        <a:ext cx="98398" cy="98398"/>
      </dsp:txXfrm>
    </dsp:sp>
    <dsp:sp modelId="{DF028E67-D6A3-4283-AD91-E0F84805DBE3}">
      <dsp:nvSpPr>
        <dsp:cNvPr id="0" name=""/>
        <dsp:cNvSpPr/>
      </dsp:nvSpPr>
      <dsp:spPr>
        <a:xfrm>
          <a:off x="2903520" y="4131180"/>
          <a:ext cx="2069933" cy="1413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0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участь в онлайн-опитуваннях, тестуваннях, змодельованих за допомогою </a:t>
          </a:r>
          <a:r>
            <a:rPr lang="en-US" sz="1200" b="0" i="0" kern="1200" dirty="0">
              <a:solidFill>
                <a:schemeClr val="bg1"/>
              </a:solidFill>
              <a:effectLst/>
              <a:latin typeface="Verdana" panose="020B0604030504040204" pitchFamily="34" charset="0"/>
            </a:rPr>
            <a:t>Google Forms, Online Test Pad, Poll everywhere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944930" y="4172590"/>
        <a:ext cx="1987113" cy="1331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1D870-734E-459A-95C6-D03E28A258D5}">
      <dsp:nvSpPr>
        <dsp:cNvPr id="0" name=""/>
        <dsp:cNvSpPr/>
      </dsp:nvSpPr>
      <dsp:spPr>
        <a:xfrm>
          <a:off x="2086602" y="2469277"/>
          <a:ext cx="393345" cy="2165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672" y="0"/>
              </a:lnTo>
              <a:lnTo>
                <a:pt x="196672" y="2165088"/>
              </a:lnTo>
              <a:lnTo>
                <a:pt x="393345" y="21650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228261" y="3496808"/>
        <a:ext cx="110026" cy="110026"/>
      </dsp:txXfrm>
    </dsp:sp>
    <dsp:sp modelId="{5CCE1F55-6EB5-4D0E-A2A8-E4AE20D7167B}">
      <dsp:nvSpPr>
        <dsp:cNvPr id="0" name=""/>
        <dsp:cNvSpPr/>
      </dsp:nvSpPr>
      <dsp:spPr>
        <a:xfrm>
          <a:off x="2086602" y="2469277"/>
          <a:ext cx="393345" cy="1283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672" y="0"/>
              </a:lnTo>
              <a:lnTo>
                <a:pt x="196672" y="1283895"/>
              </a:lnTo>
              <a:lnTo>
                <a:pt x="393345" y="12838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49705" y="3077654"/>
        <a:ext cx="67139" cy="67139"/>
      </dsp:txXfrm>
    </dsp:sp>
    <dsp:sp modelId="{95D0547D-C67D-4893-8637-1380D380490D}">
      <dsp:nvSpPr>
        <dsp:cNvPr id="0" name=""/>
        <dsp:cNvSpPr/>
      </dsp:nvSpPr>
      <dsp:spPr>
        <a:xfrm>
          <a:off x="2086602" y="2469277"/>
          <a:ext cx="393345" cy="402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672" y="0"/>
              </a:lnTo>
              <a:lnTo>
                <a:pt x="196672" y="402702"/>
              </a:lnTo>
              <a:lnTo>
                <a:pt x="393345" y="4027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69201" y="2656555"/>
        <a:ext cx="28146" cy="28146"/>
      </dsp:txXfrm>
    </dsp:sp>
    <dsp:sp modelId="{6EB0CD98-65E2-473B-AB38-9A6BB9EA49FA}">
      <dsp:nvSpPr>
        <dsp:cNvPr id="0" name=""/>
        <dsp:cNvSpPr/>
      </dsp:nvSpPr>
      <dsp:spPr>
        <a:xfrm>
          <a:off x="2086602" y="1962841"/>
          <a:ext cx="393345" cy="506435"/>
        </a:xfrm>
        <a:custGeom>
          <a:avLst/>
          <a:gdLst/>
          <a:ahLst/>
          <a:cxnLst/>
          <a:rect l="0" t="0" r="0" b="0"/>
          <a:pathLst>
            <a:path>
              <a:moveTo>
                <a:pt x="0" y="506435"/>
              </a:moveTo>
              <a:lnTo>
                <a:pt x="196672" y="506435"/>
              </a:lnTo>
              <a:lnTo>
                <a:pt x="196672" y="0"/>
              </a:lnTo>
              <a:lnTo>
                <a:pt x="39334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67244" y="2200028"/>
        <a:ext cx="32062" cy="32062"/>
      </dsp:txXfrm>
    </dsp:sp>
    <dsp:sp modelId="{A6FF517C-E447-4344-994E-77FBC9CFA4FC}">
      <dsp:nvSpPr>
        <dsp:cNvPr id="0" name=""/>
        <dsp:cNvSpPr/>
      </dsp:nvSpPr>
      <dsp:spPr>
        <a:xfrm>
          <a:off x="2086602" y="1053703"/>
          <a:ext cx="393345" cy="1415573"/>
        </a:xfrm>
        <a:custGeom>
          <a:avLst/>
          <a:gdLst/>
          <a:ahLst/>
          <a:cxnLst/>
          <a:rect l="0" t="0" r="0" b="0"/>
          <a:pathLst>
            <a:path>
              <a:moveTo>
                <a:pt x="0" y="1415573"/>
              </a:moveTo>
              <a:lnTo>
                <a:pt x="196672" y="1415573"/>
              </a:lnTo>
              <a:lnTo>
                <a:pt x="196672" y="0"/>
              </a:lnTo>
              <a:lnTo>
                <a:pt x="39334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46545" y="1724760"/>
        <a:ext cx="73460" cy="73460"/>
      </dsp:txXfrm>
    </dsp:sp>
    <dsp:sp modelId="{9C50A90A-9B72-4E59-9FDD-33BA1055C501}">
      <dsp:nvSpPr>
        <dsp:cNvPr id="0" name=""/>
        <dsp:cNvSpPr/>
      </dsp:nvSpPr>
      <dsp:spPr>
        <a:xfrm>
          <a:off x="2086602" y="304188"/>
          <a:ext cx="393345" cy="2165088"/>
        </a:xfrm>
        <a:custGeom>
          <a:avLst/>
          <a:gdLst/>
          <a:ahLst/>
          <a:cxnLst/>
          <a:rect l="0" t="0" r="0" b="0"/>
          <a:pathLst>
            <a:path>
              <a:moveTo>
                <a:pt x="0" y="2165088"/>
              </a:moveTo>
              <a:lnTo>
                <a:pt x="196672" y="2165088"/>
              </a:lnTo>
              <a:lnTo>
                <a:pt x="196672" y="0"/>
              </a:lnTo>
              <a:lnTo>
                <a:pt x="39334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228261" y="1331719"/>
        <a:ext cx="110026" cy="110026"/>
      </dsp:txXfrm>
    </dsp:sp>
    <dsp:sp modelId="{16353029-63A4-4315-813D-389172558E82}">
      <dsp:nvSpPr>
        <dsp:cNvPr id="0" name=""/>
        <dsp:cNvSpPr/>
      </dsp:nvSpPr>
      <dsp:spPr>
        <a:xfrm rot="16200000">
          <a:off x="-369171" y="1944664"/>
          <a:ext cx="3862322" cy="10492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Можливості використання окремих елементів компаративістики</a:t>
          </a:r>
          <a:endParaRPr lang="en-US" sz="2100" b="1" kern="1200" dirty="0"/>
        </a:p>
      </dsp:txBody>
      <dsp:txXfrm>
        <a:off x="-369171" y="1944664"/>
        <a:ext cx="3862322" cy="1049225"/>
      </dsp:txXfrm>
    </dsp:sp>
    <dsp:sp modelId="{AB2711A7-BFAC-4952-A526-5D68765967A9}">
      <dsp:nvSpPr>
        <dsp:cNvPr id="0" name=""/>
        <dsp:cNvSpPr/>
      </dsp:nvSpPr>
      <dsp:spPr>
        <a:xfrm>
          <a:off x="2479948" y="4382"/>
          <a:ext cx="3150167" cy="599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порівняння явищ однієї національної літератури</a:t>
          </a:r>
          <a:endParaRPr lang="uk-UA" sz="1400" kern="1200" dirty="0"/>
        </a:p>
      </dsp:txBody>
      <dsp:txXfrm>
        <a:off x="2479948" y="4382"/>
        <a:ext cx="3150167" cy="599612"/>
      </dsp:txXfrm>
    </dsp:sp>
    <dsp:sp modelId="{60233BAE-849E-4BE1-8CAD-AD38604013A5}">
      <dsp:nvSpPr>
        <dsp:cNvPr id="0" name=""/>
        <dsp:cNvSpPr/>
      </dsp:nvSpPr>
      <dsp:spPr>
        <a:xfrm>
          <a:off x="2479948" y="753897"/>
          <a:ext cx="3128120" cy="599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художніх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творів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різних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національних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культур</a:t>
          </a:r>
          <a:endParaRPr lang="ru-RU" sz="1400" kern="1200" dirty="0"/>
        </a:p>
      </dsp:txBody>
      <dsp:txXfrm>
        <a:off x="2479948" y="753897"/>
        <a:ext cx="3128120" cy="599612"/>
      </dsp:txXfrm>
    </dsp:sp>
    <dsp:sp modelId="{D412CD71-FFE2-469D-9748-A9D12B438F39}">
      <dsp:nvSpPr>
        <dsp:cNvPr id="0" name=""/>
        <dsp:cNvSpPr/>
      </dsp:nvSpPr>
      <dsp:spPr>
        <a:xfrm>
          <a:off x="2479948" y="1503412"/>
          <a:ext cx="3209345" cy="9188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художніх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текстів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і </a:t>
          </a: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медіатекстів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(</a:t>
          </a: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наприклад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, </a:t>
          </a: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кінофільмів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, </a:t>
          </a: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мультфільмів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за </a:t>
          </a: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прочитаними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творами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тощо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)</a:t>
          </a:r>
          <a:endParaRPr lang="ru-RU" sz="1400" kern="1200" dirty="0"/>
        </a:p>
      </dsp:txBody>
      <dsp:txXfrm>
        <a:off x="2479948" y="1503412"/>
        <a:ext cx="3209345" cy="918857"/>
      </dsp:txXfrm>
    </dsp:sp>
    <dsp:sp modelId="{902B0F8F-ED23-4E6A-AC63-8D2D0DB35F97}">
      <dsp:nvSpPr>
        <dsp:cNvPr id="0" name=""/>
        <dsp:cNvSpPr/>
      </dsp:nvSpPr>
      <dsp:spPr>
        <a:xfrm>
          <a:off x="2479948" y="2572173"/>
          <a:ext cx="3120351" cy="599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літературних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творів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і </a:t>
          </a: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творів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інших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видів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мистецтва</a:t>
          </a:r>
          <a:endParaRPr lang="ru-RU" sz="1400" kern="1200" dirty="0"/>
        </a:p>
      </dsp:txBody>
      <dsp:txXfrm>
        <a:off x="2479948" y="2572173"/>
        <a:ext cx="3120351" cy="599612"/>
      </dsp:txXfrm>
    </dsp:sp>
    <dsp:sp modelId="{4794B2BC-D11F-4AA7-989F-83713BC4A738}">
      <dsp:nvSpPr>
        <dsp:cNvPr id="0" name=""/>
        <dsp:cNvSpPr/>
      </dsp:nvSpPr>
      <dsp:spPr>
        <a:xfrm>
          <a:off x="2479948" y="3321688"/>
          <a:ext cx="3099209" cy="8629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художніх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і </a:t>
          </a: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нехудожніх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текстів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(</a:t>
          </a: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науково-популярних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, </a:t>
          </a: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документальних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 </a:t>
          </a:r>
          <a:r>
            <a:rPr lang="ru-RU" sz="1400" b="0" i="0" kern="1200" dirty="0" err="1">
              <a:solidFill>
                <a:srgbClr val="2C2F34"/>
              </a:solidFill>
              <a:effectLst/>
              <a:latin typeface="Verdana" panose="020B0604030504040204" pitchFamily="34" charset="0"/>
            </a:rPr>
            <a:t>тощо</a:t>
          </a:r>
          <a:r>
            <a:rPr lang="ru-RU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)</a:t>
          </a:r>
          <a:endParaRPr lang="ru-RU" sz="1400" kern="1200" dirty="0"/>
        </a:p>
      </dsp:txBody>
      <dsp:txXfrm>
        <a:off x="2479948" y="3321688"/>
        <a:ext cx="3099209" cy="862967"/>
      </dsp:txXfrm>
    </dsp:sp>
    <dsp:sp modelId="{556A618E-C1A6-472F-8AB4-57970924D248}">
      <dsp:nvSpPr>
        <dsp:cNvPr id="0" name=""/>
        <dsp:cNvSpPr/>
      </dsp:nvSpPr>
      <dsp:spPr>
        <a:xfrm>
          <a:off x="2479948" y="4334559"/>
          <a:ext cx="3158879" cy="599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0" i="0" kern="1200" dirty="0">
              <a:solidFill>
                <a:srgbClr val="2C2F34"/>
              </a:solidFill>
              <a:effectLst/>
              <a:latin typeface="Verdana" panose="020B0604030504040204" pitchFamily="34" charset="0"/>
            </a:rPr>
            <a:t>оригіналу і перекладу</a:t>
          </a:r>
          <a:endParaRPr lang="uk-UA" sz="1400" kern="1200" dirty="0"/>
        </a:p>
      </dsp:txBody>
      <dsp:txXfrm>
        <a:off x="2479948" y="4334559"/>
        <a:ext cx="3158879" cy="599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40225" y="567200"/>
            <a:ext cx="695992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43925" y="3592350"/>
            <a:ext cx="83515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46981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8726AD90-DC85-79CB-2BB0-FFF781E6A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>
            <a:extLst>
              <a:ext uri="{FF2B5EF4-FFF2-40B4-BE49-F238E27FC236}">
                <a16:creationId xmlns:a16="http://schemas.microsoft.com/office/drawing/2014/main" id="{436B4A6D-7BD4-1859-CB0C-ED556294EA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3925" y="3592350"/>
            <a:ext cx="83515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3:notes">
            <a:extLst>
              <a:ext uri="{FF2B5EF4-FFF2-40B4-BE49-F238E27FC236}">
                <a16:creationId xmlns:a16="http://schemas.microsoft.com/office/drawing/2014/main" id="{668C9A09-0382-F43C-3464-64CCE06711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66738"/>
            <a:ext cx="3914775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087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436578" y="0"/>
            <a:ext cx="11339412" cy="756285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207418" y="-23722"/>
            <a:ext cx="4200324" cy="6916446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307718" y="-23722"/>
            <a:ext cx="4001770" cy="25506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926" y="2986847"/>
            <a:ext cx="3782747" cy="1877104"/>
          </a:xfrm>
        </p:spPr>
        <p:txBody>
          <a:bodyPr>
            <a:normAutofit/>
          </a:bodyPr>
          <a:lstStyle>
            <a:lvl1pPr>
              <a:defRPr sz="4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3925" y="4875469"/>
            <a:ext cx="3778692" cy="139019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24242"/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066" y="1672725"/>
            <a:ext cx="2435860" cy="828165"/>
          </a:xfrm>
        </p:spPr>
        <p:txBody>
          <a:bodyPr anchor="b"/>
          <a:lstStyle>
            <a:lvl1pPr algn="l">
              <a:defRPr sz="2700"/>
            </a:lvl1pPr>
          </a:lstStyle>
          <a:p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5309765" y="6714024"/>
            <a:ext cx="4001770" cy="901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4852" y="6307852"/>
            <a:ext cx="3232734" cy="402652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7718" y="6307852"/>
            <a:ext cx="734852" cy="40265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5309765" y="6714024"/>
            <a:ext cx="4001770" cy="901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8565" y="1136023"/>
            <a:ext cx="1694751" cy="527165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2513" y="1136023"/>
            <a:ext cx="6192062" cy="52716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2918205" y="356997"/>
            <a:ext cx="6934200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rgbClr val="4453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769721" y="3767455"/>
            <a:ext cx="5748655" cy="263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rgbClr val="4453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3549396" y="7033450"/>
            <a:ext cx="334060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521970" y="7033450"/>
            <a:ext cx="240106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7516368" y="7033450"/>
            <a:ext cx="240106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53" y="3198970"/>
            <a:ext cx="7577776" cy="1502066"/>
          </a:xfrm>
        </p:spPr>
        <p:txBody>
          <a:bodyPr anchor="b"/>
          <a:lstStyle>
            <a:lvl1pPr algn="l">
              <a:defRPr sz="45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6954" y="4705774"/>
            <a:ext cx="7577775" cy="1676678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90091" y="2551201"/>
            <a:ext cx="3904336" cy="38520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303215" y="2551200"/>
            <a:ext cx="3904336" cy="38520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160" y="2554043"/>
            <a:ext cx="3490244" cy="705515"/>
          </a:xfrm>
        </p:spPr>
        <p:txBody>
          <a:bodyPr anchor="b"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298" y="3280427"/>
            <a:ext cx="3904336" cy="312725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21848" y="2554045"/>
            <a:ext cx="3488610" cy="705515"/>
          </a:xfrm>
        </p:spPr>
        <p:txBody>
          <a:bodyPr anchor="b"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3215" y="3280427"/>
            <a:ext cx="3904336" cy="312725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36578" y="0"/>
            <a:ext cx="11339412" cy="756285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207418" y="-23722"/>
            <a:ext cx="4200324" cy="6916446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307718" y="-23721"/>
            <a:ext cx="4001770" cy="688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1033861" y="663744"/>
            <a:ext cx="4066910" cy="62289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229" y="944559"/>
            <a:ext cx="3528252" cy="5680115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309765" y="6714024"/>
            <a:ext cx="4001770" cy="901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98986" y="6313221"/>
            <a:ext cx="3988600" cy="4026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309" y="2930560"/>
            <a:ext cx="3772720" cy="1613533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7609" y="4562185"/>
            <a:ext cx="3766112" cy="167391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24242"/>
                </a:solidFill>
              </a:defRPr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36578" y="0"/>
            <a:ext cx="11339412" cy="756285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5207418" y="-23722"/>
            <a:ext cx="4200324" cy="6916446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307718" y="-23721"/>
            <a:ext cx="4001770" cy="688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33861" y="663744"/>
            <a:ext cx="4066910" cy="622898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309765" y="6714024"/>
            <a:ext cx="4001770" cy="901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134" y="2934386"/>
            <a:ext cx="3768623" cy="1613408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7613" y="765102"/>
            <a:ext cx="3835570" cy="6030112"/>
          </a:xfrm>
        </p:spPr>
        <p:txBody>
          <a:bodyPr/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5370" y="4557878"/>
            <a:ext cx="3768154" cy="16757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24242"/>
                </a:solidFill>
              </a:defRPr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98986" y="6313221"/>
            <a:ext cx="3988600" cy="4026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47980" y="0"/>
            <a:ext cx="11339412" cy="756285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521970" y="367763"/>
            <a:ext cx="9395460" cy="682139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207418" y="-23722"/>
            <a:ext cx="4200324" cy="771111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307718" y="-23721"/>
            <a:ext cx="4001770" cy="688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1318" y="1133285"/>
            <a:ext cx="8019916" cy="1260475"/>
          </a:xfrm>
          <a:prstGeom prst="rect">
            <a:avLst/>
          </a:prstGeom>
        </p:spPr>
        <p:txBody>
          <a:bodyPr vert="horz" lIns="102870" tIns="51435" rIns="102870" bIns="51435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321" y="2562472"/>
            <a:ext cx="7737437" cy="3869622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47018" y="247565"/>
            <a:ext cx="2435860" cy="40265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rgbClr val="FEFEFE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98987" y="6453632"/>
            <a:ext cx="3998290" cy="40265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07718" y="247564"/>
            <a:ext cx="1520878" cy="40265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rgbClr val="FEFEFE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sldNum="0" hdr="0" ftr="0" dt="0"/>
  <p:txStyles>
    <p:titleStyle>
      <a:lvl1pPr algn="l" defTabSz="1028700" rtl="0" eaLnBrk="1" latinLnBrk="0" hangingPunct="1">
        <a:spcBef>
          <a:spcPct val="0"/>
        </a:spcBef>
        <a:buNone/>
        <a:defRPr sz="45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5763" indent="-308610" algn="l" defTabSz="10287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720090" indent="-308610" algn="l" defTabSz="10287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57175" algn="l" defTabSz="10287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265301" indent="-257175" algn="l" defTabSz="10287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91615" indent="-257175" algn="l" defTabSz="10287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07642" indent="-257175" algn="l" defTabSz="10287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33956" indent="-257175" algn="l" defTabSz="10287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60270" indent="-257175" algn="l" defTabSz="10287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386584" indent="-257175" algn="l" defTabSz="10287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osvita.ua/legislation/Ser_osv/93000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hyperlink" Target="https://www.schoollife.org.ua/pro-instruktyvno-metodychni-rekomendatsiyi-shhodo-vykladannya-navchalnyh-predmetiv-integrovanyh-kursiv-u-zakladah-zagalnoyi-serednoyi-osvity-u-2024-2025-navchalnomu-rotsi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00652" y="1151115"/>
            <a:ext cx="7737437" cy="3869622"/>
          </a:xfrm>
        </p:spPr>
        <p:txBody>
          <a:bodyPr/>
          <a:lstStyle/>
          <a:p>
            <a:pPr marL="77153" indent="0">
              <a:buNone/>
            </a:pPr>
            <a:r>
              <a:rPr lang="ru-RU" b="1" dirty="0" err="1"/>
              <a:t>Інструктивно-методичні</a:t>
            </a:r>
            <a:r>
              <a:rPr lang="ru-RU" b="1" dirty="0"/>
              <a:t> </a:t>
            </a:r>
            <a:r>
              <a:rPr lang="ru-RU" b="1" dirty="0" err="1"/>
              <a:t>рекомендації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викладання</a:t>
            </a:r>
            <a:r>
              <a:rPr lang="ru-RU" b="1" dirty="0"/>
              <a:t> </a:t>
            </a:r>
            <a:r>
              <a:rPr lang="ru-RU" b="1" dirty="0" err="1"/>
              <a:t>навчальних</a:t>
            </a:r>
            <a:r>
              <a:rPr lang="ru-RU" b="1" dirty="0"/>
              <a:t> </a:t>
            </a:r>
            <a:r>
              <a:rPr lang="ru-RU" b="1" dirty="0" err="1"/>
              <a:t>предметів</a:t>
            </a:r>
            <a:r>
              <a:rPr lang="ru-RU" b="1" dirty="0"/>
              <a:t> / </a:t>
            </a:r>
            <a:r>
              <a:rPr lang="ru-RU" b="1" dirty="0" err="1"/>
              <a:t>інтегрованих</a:t>
            </a:r>
            <a:r>
              <a:rPr lang="ru-RU" b="1" dirty="0"/>
              <a:t> </a:t>
            </a:r>
            <a:r>
              <a:rPr lang="ru-RU" b="1" dirty="0" err="1"/>
              <a:t>курсів</a:t>
            </a:r>
            <a:r>
              <a:rPr lang="ru-RU" b="1" dirty="0"/>
              <a:t> у закладах </a:t>
            </a:r>
            <a:r>
              <a:rPr lang="ru-RU" b="1" dirty="0" err="1"/>
              <a:t>загальної</a:t>
            </a:r>
            <a:r>
              <a:rPr lang="ru-RU" b="1" dirty="0"/>
              <a:t> </a:t>
            </a:r>
            <a:r>
              <a:rPr lang="ru-RU" b="1" dirty="0" err="1"/>
              <a:t>середньої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 у 2025/2026 </a:t>
            </a:r>
            <a:r>
              <a:rPr lang="ru-RU" b="1" dirty="0" err="1"/>
              <a:t>навчальному</a:t>
            </a:r>
            <a:r>
              <a:rPr lang="ru-RU" b="1" dirty="0"/>
              <a:t> </a:t>
            </a:r>
            <a:r>
              <a:rPr lang="ru-RU" b="1" dirty="0" err="1"/>
              <a:t>році</a:t>
            </a:r>
            <a:r>
              <a:rPr lang="ru-RU" b="1" dirty="0"/>
              <a:t> (лист </a:t>
            </a:r>
            <a:r>
              <a:rPr lang="ru-RU" b="1" dirty="0" err="1"/>
              <a:t>від</a:t>
            </a:r>
            <a:r>
              <a:rPr lang="ru-RU" b="1" dirty="0"/>
              <a:t> 13.08.2025 №1/16828-25).</a:t>
            </a:r>
          </a:p>
          <a:p>
            <a:pPr marL="77153" indent="0">
              <a:buNone/>
            </a:pP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48" y="3445979"/>
            <a:ext cx="5632104" cy="354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089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Шрифт, ряд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3F087686-13FF-2873-7E12-8D46F53798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8386"/>
          <a:stretch>
            <a:fillRect/>
          </a:stretch>
        </p:blipFill>
        <p:spPr>
          <a:xfrm>
            <a:off x="2646948" y="109793"/>
            <a:ext cx="6412832" cy="1634786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FBFC72-944D-61D0-B68E-5CB7D1029B31}"/>
              </a:ext>
            </a:extLst>
          </p:cNvPr>
          <p:cNvSpPr txBox="1"/>
          <p:nvPr/>
        </p:nvSpPr>
        <p:spPr>
          <a:xfrm>
            <a:off x="531715" y="1935078"/>
            <a:ext cx="6453899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7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Для організації змішаного та дистанційного навчання в 5–11 класах освітнім інструментом, який варто вико-</a:t>
            </a:r>
            <a:r>
              <a:rPr lang="uk-UA" sz="17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ристовувати</a:t>
            </a:r>
            <a:r>
              <a:rPr lang="uk-UA" sz="17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, є </a:t>
            </a:r>
            <a:r>
              <a:rPr lang="uk-UA" sz="17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вебплатформа</a:t>
            </a:r>
            <a:r>
              <a:rPr lang="uk-UA" sz="17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«Всеукраїнська школа онлайн» (ВШО)</a:t>
            </a:r>
            <a:r>
              <a:rPr lang="uk-UA" sz="17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. </a:t>
            </a:r>
          </a:p>
          <a:p>
            <a:r>
              <a:rPr lang="uk-UA" sz="17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ВШО </a:t>
            </a:r>
            <a:r>
              <a:rPr lang="uk-UA" sz="17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– це національна освітня платформа з </a:t>
            </a:r>
            <a:r>
              <a:rPr lang="uk-UA" sz="17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відеоуро</a:t>
            </a:r>
            <a:r>
              <a:rPr lang="uk-UA" sz="17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-ками, тестами, вправами та готовими курсами для 5–11 класів. </a:t>
            </a:r>
          </a:p>
          <a:p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Також для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діагностики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навчальних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втрат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розроблені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діагностувальні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роботи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які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можна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запропонувати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для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діагностування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(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первинного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і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вторинного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) на початку 5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класу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(за курс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початкової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школи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), 7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класу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(за курс 5-6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класів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) та 9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класу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(за курс 7-8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класів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). У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підсумку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учні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та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учениці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отримають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не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оцінку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, а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звіт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із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власни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-ми результатами та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перелік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посилань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на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матеріали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які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варто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опрацювати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щоб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надолужити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ті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теми,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щодо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яких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були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допущені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помилки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під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час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виконання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70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завдань</a:t>
            </a:r>
            <a:r>
              <a:rPr lang="ru-RU" sz="170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тесту.</a:t>
            </a:r>
            <a:endParaRPr lang="en-US" sz="1700" dirty="0"/>
          </a:p>
        </p:txBody>
      </p:sp>
      <p:sp>
        <p:nvSpPr>
          <p:cNvPr id="10" name="Прямокутник: округлені протилежні кути 9">
            <a:extLst>
              <a:ext uri="{FF2B5EF4-FFF2-40B4-BE49-F238E27FC236}">
                <a16:creationId xmlns:a16="http://schemas.microsoft.com/office/drawing/2014/main" id="{FB63D80E-FD50-BCC4-6FDA-98DBB1EA1405}"/>
              </a:ext>
            </a:extLst>
          </p:cNvPr>
          <p:cNvSpPr/>
          <p:nvPr/>
        </p:nvSpPr>
        <p:spPr>
          <a:xfrm>
            <a:off x="262289" y="1840832"/>
            <a:ext cx="6992753" cy="4728197"/>
          </a:xfrm>
          <a:prstGeom prst="round2Diag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 descr="Зображення, що містить текст, знімок екрана, Шрифт, Графік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FEAD8816-BFD5-FE31-A917-4A079C94A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166" y="2423506"/>
            <a:ext cx="3191320" cy="1781424"/>
          </a:xfrm>
          <a:prstGeom prst="rect">
            <a:avLst/>
          </a:prstGeom>
        </p:spPr>
      </p:pic>
      <p:pic>
        <p:nvPicPr>
          <p:cNvPr id="16" name="Рисунок 15" descr="Зображення, що містить текст, знімок екрана, схема, дизайн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C73BB4B-CA21-1765-A6C4-0DCDA9E29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166" y="4301183"/>
            <a:ext cx="3162741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84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152614-D10C-7203-2007-2EA8B0A18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7" y="915275"/>
            <a:ext cx="9988062" cy="5732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CD6175-2BBD-66CF-A906-B2BA003AAFE4}"/>
              </a:ext>
            </a:extLst>
          </p:cNvPr>
          <p:cNvSpPr txBox="1"/>
          <p:nvPr/>
        </p:nvSpPr>
        <p:spPr>
          <a:xfrm>
            <a:off x="421106" y="1156037"/>
            <a:ext cx="418698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     На початку навчального року для учнів / учениць до-</a:t>
            </a:r>
            <a:r>
              <a:rPr lang="uk-UA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цільно</a:t>
            </a:r>
            <a:r>
              <a:rPr lang="uk-UA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запланувати роботу щодо ви-явлення та (у разі потреби) подолання їхніх ос-</a:t>
            </a:r>
            <a:r>
              <a:rPr lang="uk-UA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вітніх</a:t>
            </a:r>
            <a:r>
              <a:rPr lang="uk-UA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втрат з української </a:t>
            </a:r>
            <a:r>
              <a:rPr lang="uk-UA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мо</a:t>
            </a:r>
            <a:r>
              <a:rPr lang="uk-UA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-ви. Для цього можна </a:t>
            </a:r>
            <a:r>
              <a:rPr lang="uk-UA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викори-стовувати</a:t>
            </a:r>
            <a:r>
              <a:rPr lang="uk-UA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вже розроблені ва-</a:t>
            </a:r>
            <a:r>
              <a:rPr lang="uk-UA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ріанти</a:t>
            </a:r>
            <a:r>
              <a:rPr lang="uk-UA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тестування на плат-формі Всеукраїнська школа онлайн або видання «</a:t>
            </a:r>
            <a:r>
              <a:rPr lang="uk-UA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Діагно</a:t>
            </a:r>
            <a:r>
              <a:rPr lang="uk-UA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-стика та компенсація освітніх втрат у загальній середній освіті України: методичні ре-комендації».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D0704-6551-7ADB-A5B1-0749ECC2A05D}"/>
              </a:ext>
            </a:extLst>
          </p:cNvPr>
          <p:cNvSpPr txBox="1"/>
          <p:nvPr/>
        </p:nvSpPr>
        <p:spPr>
          <a:xfrm>
            <a:off x="5590675" y="1156037"/>
            <a:ext cx="429719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     Для організації роботи з подолання виявлених </a:t>
            </a:r>
            <a:r>
              <a:rPr lang="uk-UA" sz="2000" dirty="0">
                <a:solidFill>
                  <a:srgbClr val="2C2F34"/>
                </a:solidFill>
                <a:latin typeface="Verdana" panose="020B0604030504040204" pitchFamily="34" charset="0"/>
              </a:rPr>
              <a:t>втрат  </a:t>
            </a:r>
          </a:p>
          <a:p>
            <a:r>
              <a:rPr lang="uk-UA" sz="20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важливо адаптувати на-</a:t>
            </a:r>
            <a:r>
              <a:rPr lang="uk-UA" sz="20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вчальні</a:t>
            </a:r>
            <a:r>
              <a:rPr lang="uk-UA" sz="20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програми, </a:t>
            </a:r>
            <a:r>
              <a:rPr lang="uk-UA" sz="20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викори</a:t>
            </a:r>
            <a:r>
              <a:rPr lang="uk-UA" sz="20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-стати </a:t>
            </a:r>
            <a:r>
              <a:rPr lang="uk-UA" sz="20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внутрішньопредметні</a:t>
            </a:r>
            <a:r>
              <a:rPr lang="uk-UA" sz="20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та міжпредметні зв’язки, подбати про доступність викладу, наявність </a:t>
            </a:r>
            <a:r>
              <a:rPr lang="uk-UA" sz="20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цикліч</a:t>
            </a:r>
            <a:r>
              <a:rPr lang="uk-UA" sz="20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-ного, інтервального </a:t>
            </a:r>
            <a:r>
              <a:rPr lang="uk-UA" sz="20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повто-рення</a:t>
            </a:r>
            <a:r>
              <a:rPr lang="uk-UA" sz="20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матеріалу, вправ на стабілізацію емоційного стану учнів / учениць, упровадження </a:t>
            </a:r>
            <a:r>
              <a:rPr lang="uk-UA" sz="20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диферен-ційованого</a:t>
            </a:r>
            <a:r>
              <a:rPr lang="uk-UA" sz="20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навчання та формувального </a:t>
            </a:r>
            <a:r>
              <a:rPr lang="uk-UA" sz="20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оціню-вання</a:t>
            </a:r>
            <a:r>
              <a:rPr lang="uk-UA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.</a:t>
            </a:r>
            <a:endParaRPr lang="en-US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7A4FB6-5A11-9E8B-E01B-B6703BAE3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06" y="952375"/>
            <a:ext cx="543964" cy="5439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4A17D4-8F44-2068-FD52-5214EF9F3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721" y="953748"/>
            <a:ext cx="54259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E9750DE-7B62-4EB6-F245-AB7A2940570E}"/>
              </a:ext>
            </a:extLst>
          </p:cNvPr>
          <p:cNvSpPr/>
          <p:nvPr/>
        </p:nvSpPr>
        <p:spPr>
          <a:xfrm>
            <a:off x="2249906" y="0"/>
            <a:ext cx="2153653" cy="878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/>
              <a:t>8 клас</a:t>
            </a:r>
            <a:endParaRPr lang="en-US" sz="4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5CBB83-0FC8-A9DF-619C-D6CFCED6E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2" y="878305"/>
            <a:ext cx="5131498" cy="54829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B110C2-6E93-644A-18F9-DDA2B3E2B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010" y="878304"/>
            <a:ext cx="4894878" cy="54829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CA5E81-D6D5-D903-D319-25490666A525}"/>
              </a:ext>
            </a:extLst>
          </p:cNvPr>
          <p:cNvSpPr txBox="1"/>
          <p:nvPr/>
        </p:nvSpPr>
        <p:spPr>
          <a:xfrm>
            <a:off x="338860" y="2448659"/>
            <a:ext cx="454596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uk-UA" sz="16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одним з основних акцентів має бути робота, спрямована на розвиток словникового запасу учнів / учениць</a:t>
            </a:r>
            <a:r>
              <a:rPr lang="uk-UA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. </a:t>
            </a:r>
          </a:p>
          <a:p>
            <a:pPr algn="l">
              <a:buNone/>
            </a:pPr>
            <a:r>
              <a:rPr lang="uk-UA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Під час вивчення граматичних тем це сприятиме правильному сприйманню граматичної форми й доцільності синтаксичної конструкції.</a:t>
            </a:r>
          </a:p>
          <a:p>
            <a:pPr algn="l">
              <a:buNone/>
            </a:pPr>
            <a:endParaRPr lang="uk-UA" sz="1600" b="0" i="0" dirty="0">
              <a:solidFill>
                <a:srgbClr val="2C2F34"/>
              </a:solidFill>
              <a:effectLst/>
              <a:latin typeface="Verdana" panose="020B0604030504040204" pitchFamily="34" charset="0"/>
            </a:endParaRPr>
          </a:p>
          <a:p>
            <a:pPr algn="l">
              <a:spcAft>
                <a:spcPts val="1875"/>
              </a:spcAft>
              <a:buNone/>
            </a:pPr>
            <a:r>
              <a:rPr lang="uk-UA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У модельних навчальних програмах з української мови не виокремлено спеціальних уроків розвитку мовлення учнівства, оскільки кожен урок має бути зорієнтований на розвиток дитини.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2D21EF-BFEB-E897-1511-A04D537A6312}"/>
              </a:ext>
            </a:extLst>
          </p:cNvPr>
          <p:cNvSpPr txBox="1"/>
          <p:nvPr/>
        </p:nvSpPr>
        <p:spPr>
          <a:xfrm>
            <a:off x="1350546" y="1674916"/>
            <a:ext cx="3642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На заняттях з української мови у 8 класі учні та учениці </a:t>
            </a:r>
            <a:r>
              <a:rPr kumimoji="0" lang="uk-UA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вивча-тимуть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 синтаксичні відомості: 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294B48-D8BA-807B-D62D-115E28526805}"/>
              </a:ext>
            </a:extLst>
          </p:cNvPr>
          <p:cNvSpPr txBox="1"/>
          <p:nvPr/>
        </p:nvSpPr>
        <p:spPr>
          <a:xfrm>
            <a:off x="6482044" y="1921138"/>
            <a:ext cx="34921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Вивчення творів української літератури у 8 класі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8A94BB-B057-CA43-2F34-6C3B1D6E7038}"/>
              </a:ext>
            </a:extLst>
          </p:cNvPr>
          <p:cNvSpPr txBox="1"/>
          <p:nvPr/>
        </p:nvSpPr>
        <p:spPr>
          <a:xfrm>
            <a:off x="5470358" y="2448659"/>
            <a:ext cx="44048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ґрунтується на хронологічно-</a:t>
            </a:r>
            <a:r>
              <a:rPr kumimoji="0" lang="uk-UA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стильо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-</a:t>
            </a:r>
            <a:r>
              <a:rPr kumimoji="0" lang="uk-UA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вому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 принципі з урахуванням </a:t>
            </a:r>
            <a:r>
              <a:rPr kumimoji="0" lang="uk-UA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жанро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-во-родової специфіки. На заняттях української літератури рекомендовано вивчення творів, де художньо </a:t>
            </a:r>
            <a:r>
              <a:rPr kumimoji="0" lang="uk-UA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відтво-рено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 добу прадавньої України в </a:t>
            </a:r>
            <a:r>
              <a:rPr kumimoji="0" lang="uk-UA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реа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-ліях сучасної літератури, водночас обмежено кількість творів давньої </a:t>
            </a:r>
            <a:r>
              <a:rPr kumimoji="0" lang="uk-UA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літе-ратури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, що обумовлено врахуванням читацьких інтересів і недостатнім чи-</a:t>
            </a:r>
            <a:r>
              <a:rPr kumimoji="0" lang="uk-UA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тацьким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 досвідом сучасних учнів / </a:t>
            </a:r>
            <a:r>
              <a:rPr kumimoji="0" lang="uk-UA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уче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-ниць.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E46CE-B1C2-C51A-B589-063858968CF1}"/>
              </a:ext>
            </a:extLst>
          </p:cNvPr>
          <p:cNvSpPr txBox="1"/>
          <p:nvPr/>
        </p:nvSpPr>
        <p:spPr>
          <a:xfrm>
            <a:off x="3871192" y="6839426"/>
            <a:ext cx="52217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УКРАЇНСЬКА </a:t>
            </a:r>
            <a:r>
              <a:rPr lang="uk-UA" sz="2000" b="1" dirty="0">
                <a:solidFill>
                  <a:srgbClr val="FFFFFF"/>
                </a:solidFill>
              </a:rPr>
              <a:t>МОВ</a:t>
            </a: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6621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E8145-C92D-3F39-431B-F817A1710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46B19CB-61C2-BFDA-85B1-2C3B4D55FA9F}"/>
              </a:ext>
            </a:extLst>
          </p:cNvPr>
          <p:cNvSpPr/>
          <p:nvPr/>
        </p:nvSpPr>
        <p:spPr>
          <a:xfrm>
            <a:off x="2249906" y="0"/>
            <a:ext cx="2153653" cy="878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8 клас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73645A9-A405-47B4-6F1E-91FBD0C8D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481090"/>
              </p:ext>
            </p:extLst>
          </p:nvPr>
        </p:nvGraphicFramePr>
        <p:xfrm>
          <a:off x="1739899" y="794084"/>
          <a:ext cx="8077869" cy="559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035B3DF1-D2CB-79B9-71F3-DA80FFA8E31D}"/>
              </a:ext>
            </a:extLst>
          </p:cNvPr>
          <p:cNvCxnSpPr>
            <a:cxnSpLocks/>
          </p:cNvCxnSpPr>
          <p:nvPr/>
        </p:nvCxnSpPr>
        <p:spPr>
          <a:xfrm flipV="1">
            <a:off x="7074568" y="3031958"/>
            <a:ext cx="1780674" cy="24063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83B10CF-4185-2EF8-F031-8B97877B69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27678">
            <a:off x="2748922" y="3074179"/>
            <a:ext cx="1798476" cy="2621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A4286A-70A5-DF84-4CF5-C0030062F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419166">
            <a:off x="2638453" y="4719516"/>
            <a:ext cx="2177785" cy="835224"/>
          </a:xfrm>
          <a:prstGeom prst="rect">
            <a:avLst/>
          </a:prstGeom>
        </p:spPr>
      </p:pic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id="{014DA343-C17E-4FB0-7928-3B7EA6182B22}"/>
              </a:ext>
            </a:extLst>
          </p:cNvPr>
          <p:cNvCxnSpPr/>
          <p:nvPr/>
        </p:nvCxnSpPr>
        <p:spPr>
          <a:xfrm>
            <a:off x="7074568" y="4403558"/>
            <a:ext cx="1528011" cy="134643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26C128EE-8B26-0F2B-400A-00B891B6DFBE}"/>
              </a:ext>
            </a:extLst>
          </p:cNvPr>
          <p:cNvGrpSpPr/>
          <p:nvPr/>
        </p:nvGrpSpPr>
        <p:grpSpPr>
          <a:xfrm>
            <a:off x="8872826" y="2428639"/>
            <a:ext cx="1124531" cy="1124531"/>
            <a:chOff x="5461109" y="531400"/>
            <a:chExt cx="1124531" cy="1124531"/>
          </a:xfrm>
          <a:scene3d>
            <a:camera prst="orthographicFront"/>
            <a:lightRig rig="flat" dir="t"/>
          </a:scene3d>
        </p:grpSpPr>
        <p:sp>
          <p:nvSpPr>
            <p:cNvPr id="31" name="Прямокутник: округлені кути 30">
              <a:extLst>
                <a:ext uri="{FF2B5EF4-FFF2-40B4-BE49-F238E27FC236}">
                  <a16:creationId xmlns:a16="http://schemas.microsoft.com/office/drawing/2014/main" id="{EFCD5A4E-C4A3-0708-6323-3B3B28C1675F}"/>
                </a:ext>
              </a:extLst>
            </p:cNvPr>
            <p:cNvSpPr/>
            <p:nvPr/>
          </p:nvSpPr>
          <p:spPr>
            <a:xfrm>
              <a:off x="5461109" y="531400"/>
              <a:ext cx="1124531" cy="112453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Прямокутник: округлені кути 4">
              <a:extLst>
                <a:ext uri="{FF2B5EF4-FFF2-40B4-BE49-F238E27FC236}">
                  <a16:creationId xmlns:a16="http://schemas.microsoft.com/office/drawing/2014/main" id="{36AECD4A-CE5F-8539-BF9A-C0E0DF4EF901}"/>
                </a:ext>
              </a:extLst>
            </p:cNvPr>
            <p:cNvSpPr txBox="1"/>
            <p:nvPr/>
          </p:nvSpPr>
          <p:spPr>
            <a:xfrm>
              <a:off x="5516004" y="586295"/>
              <a:ext cx="1014741" cy="10147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800" kern="1200" dirty="0"/>
                <a:t>дума</a:t>
              </a:r>
              <a:endParaRPr lang="en-US" sz="1800" kern="1200" dirty="0"/>
            </a:p>
          </p:txBody>
        </p:sp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BD39B597-E65A-C6AE-9A95-A9D3A9FBEBB3}"/>
              </a:ext>
            </a:extLst>
          </p:cNvPr>
          <p:cNvGrpSpPr/>
          <p:nvPr/>
        </p:nvGrpSpPr>
        <p:grpSpPr>
          <a:xfrm>
            <a:off x="8644606" y="5137128"/>
            <a:ext cx="1124531" cy="1124531"/>
            <a:chOff x="3476668" y="56601"/>
            <a:chExt cx="1124531" cy="1124531"/>
          </a:xfrm>
          <a:scene3d>
            <a:camera prst="orthographicFront"/>
            <a:lightRig rig="flat" dir="t"/>
          </a:scene3d>
        </p:grpSpPr>
        <p:sp>
          <p:nvSpPr>
            <p:cNvPr id="34" name="Прямокутник: округлені кути 33">
              <a:extLst>
                <a:ext uri="{FF2B5EF4-FFF2-40B4-BE49-F238E27FC236}">
                  <a16:creationId xmlns:a16="http://schemas.microsoft.com/office/drawing/2014/main" id="{49C0A22B-5E73-D344-5B73-06A9771EC696}"/>
                </a:ext>
              </a:extLst>
            </p:cNvPr>
            <p:cNvSpPr/>
            <p:nvPr/>
          </p:nvSpPr>
          <p:spPr>
            <a:xfrm>
              <a:off x="3476668" y="56601"/>
              <a:ext cx="1124531" cy="112453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Прямокутник: округлені кути 4">
              <a:extLst>
                <a:ext uri="{FF2B5EF4-FFF2-40B4-BE49-F238E27FC236}">
                  <a16:creationId xmlns:a16="http://schemas.microsoft.com/office/drawing/2014/main" id="{D5A6CF76-E601-C498-D861-3BA6A6AC655E}"/>
                </a:ext>
              </a:extLst>
            </p:cNvPr>
            <p:cNvSpPr txBox="1"/>
            <p:nvPr/>
          </p:nvSpPr>
          <p:spPr>
            <a:xfrm>
              <a:off x="3531563" y="111496"/>
              <a:ext cx="1014741" cy="10147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600" kern="1200" dirty="0"/>
                <a:t>водевіль</a:t>
              </a:r>
              <a:endParaRPr lang="en-US" sz="1600" kern="1200" dirty="0"/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A7CE4E48-6617-9998-FF13-C78073001E4E}"/>
              </a:ext>
            </a:extLst>
          </p:cNvPr>
          <p:cNvGrpSpPr/>
          <p:nvPr/>
        </p:nvGrpSpPr>
        <p:grpSpPr>
          <a:xfrm>
            <a:off x="1575214" y="2389151"/>
            <a:ext cx="1124531" cy="1124531"/>
            <a:chOff x="1299734" y="490047"/>
            <a:chExt cx="1124531" cy="1124531"/>
          </a:xfrm>
          <a:scene3d>
            <a:camera prst="orthographicFront"/>
            <a:lightRig rig="flat" dir="t"/>
          </a:scene3d>
        </p:grpSpPr>
        <p:sp>
          <p:nvSpPr>
            <p:cNvPr id="37" name="Прямокутник: округлені кути 36">
              <a:extLst>
                <a:ext uri="{FF2B5EF4-FFF2-40B4-BE49-F238E27FC236}">
                  <a16:creationId xmlns:a16="http://schemas.microsoft.com/office/drawing/2014/main" id="{B41C9C1E-8BD9-7140-B228-13D52764E2B5}"/>
                </a:ext>
              </a:extLst>
            </p:cNvPr>
            <p:cNvSpPr/>
            <p:nvPr/>
          </p:nvSpPr>
          <p:spPr>
            <a:xfrm>
              <a:off x="1299734" y="490047"/>
              <a:ext cx="1124531" cy="112453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Прямокутник: округлені кути 4">
              <a:extLst>
                <a:ext uri="{FF2B5EF4-FFF2-40B4-BE49-F238E27FC236}">
                  <a16:creationId xmlns:a16="http://schemas.microsoft.com/office/drawing/2014/main" id="{46E518EA-B0B0-5530-92E8-763D9CE234C9}"/>
                </a:ext>
              </a:extLst>
            </p:cNvPr>
            <p:cNvSpPr txBox="1"/>
            <p:nvPr/>
          </p:nvSpPr>
          <p:spPr>
            <a:xfrm>
              <a:off x="1354629" y="544942"/>
              <a:ext cx="1014741" cy="10147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600" kern="1200" dirty="0"/>
                <a:t>комедія</a:t>
              </a:r>
              <a:endParaRPr lang="en-US" sz="1600" kern="1200" dirty="0"/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28560248-55BD-4E75-F461-8D8E2A041229}"/>
              </a:ext>
            </a:extLst>
          </p:cNvPr>
          <p:cNvGrpSpPr/>
          <p:nvPr/>
        </p:nvGrpSpPr>
        <p:grpSpPr>
          <a:xfrm>
            <a:off x="1836821" y="5198933"/>
            <a:ext cx="1124531" cy="1124531"/>
            <a:chOff x="808003" y="2858570"/>
            <a:chExt cx="1124531" cy="1124531"/>
          </a:xfrm>
          <a:scene3d>
            <a:camera prst="orthographicFront"/>
            <a:lightRig rig="flat" dir="t"/>
          </a:scene3d>
        </p:grpSpPr>
        <p:sp>
          <p:nvSpPr>
            <p:cNvPr id="40" name="Прямокутник: округлені кути 39">
              <a:extLst>
                <a:ext uri="{FF2B5EF4-FFF2-40B4-BE49-F238E27FC236}">
                  <a16:creationId xmlns:a16="http://schemas.microsoft.com/office/drawing/2014/main" id="{103FABC3-8E04-E5D3-13EA-BD6771509F38}"/>
                </a:ext>
              </a:extLst>
            </p:cNvPr>
            <p:cNvSpPr/>
            <p:nvPr/>
          </p:nvSpPr>
          <p:spPr>
            <a:xfrm>
              <a:off x="808003" y="2858570"/>
              <a:ext cx="1124531" cy="112453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Прямокутник: округлені кути 4">
              <a:extLst>
                <a:ext uri="{FF2B5EF4-FFF2-40B4-BE49-F238E27FC236}">
                  <a16:creationId xmlns:a16="http://schemas.microsoft.com/office/drawing/2014/main" id="{B07C95E9-3A36-13CC-6E47-AA90B0BE17FF}"/>
                </a:ext>
              </a:extLst>
            </p:cNvPr>
            <p:cNvSpPr txBox="1"/>
            <p:nvPr/>
          </p:nvSpPr>
          <p:spPr>
            <a:xfrm>
              <a:off x="862898" y="2913465"/>
              <a:ext cx="1014741" cy="10147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800" kern="1200" dirty="0"/>
                <a:t>кіно-роман</a:t>
              </a:r>
              <a:endParaRPr lang="en-US" sz="1800" kern="1200" dirty="0"/>
            </a:p>
          </p:txBody>
        </p:sp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EF30419-AE9E-098E-9EB3-060C4E2D58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5512" y="117232"/>
            <a:ext cx="1888705" cy="2120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08998B-3F27-523F-E7F8-6A64516BBB23}"/>
              </a:ext>
            </a:extLst>
          </p:cNvPr>
          <p:cNvSpPr txBox="1"/>
          <p:nvPr/>
        </p:nvSpPr>
        <p:spPr>
          <a:xfrm>
            <a:off x="3380875" y="6829496"/>
            <a:ext cx="52217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УКРАЇНСЬКА ЛІТЕРАТУРА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50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8DFEB-E17B-0061-B16B-130ADA502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64E2901-C4A1-BD1F-DC0C-651A83B26988}"/>
              </a:ext>
            </a:extLst>
          </p:cNvPr>
          <p:cNvSpPr/>
          <p:nvPr/>
        </p:nvSpPr>
        <p:spPr>
          <a:xfrm>
            <a:off x="2249906" y="0"/>
            <a:ext cx="2153653" cy="878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8 клас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Блок-схема: процес 1">
            <a:extLst>
              <a:ext uri="{FF2B5EF4-FFF2-40B4-BE49-F238E27FC236}">
                <a16:creationId xmlns:a16="http://schemas.microsoft.com/office/drawing/2014/main" id="{906E8238-C756-89D4-B708-B0E4ED799ED5}"/>
              </a:ext>
            </a:extLst>
          </p:cNvPr>
          <p:cNvSpPr/>
          <p:nvPr/>
        </p:nvSpPr>
        <p:spPr>
          <a:xfrm>
            <a:off x="196770" y="1064870"/>
            <a:ext cx="4386805" cy="2369992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Біографічні відомості про письменників варто обмежити стислими довідками про основні факти життя і творчості, що можуть зацікавити учнівство. </a:t>
            </a:r>
            <a:r>
              <a:rPr lang="uk-UA" sz="1800" dirty="0">
                <a:solidFill>
                  <a:srgbClr val="2C2F34"/>
                </a:solidFill>
                <a:latin typeface="Verdana" panose="020B0604030504040204" pitchFamily="34" charset="0"/>
              </a:rPr>
              <a:t>Р</a:t>
            </a:r>
            <a:r>
              <a:rPr lang="uk-UA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екомендовано залучати твори інших видів мистецтва: живопису, музики, скульптури, кіно тощо.</a:t>
            </a:r>
            <a:endParaRPr lang="en-US" sz="1800" dirty="0"/>
          </a:p>
        </p:txBody>
      </p:sp>
      <p:sp>
        <p:nvSpPr>
          <p:cNvPr id="3" name="Блок-схема: картка 2">
            <a:extLst>
              <a:ext uri="{FF2B5EF4-FFF2-40B4-BE49-F238E27FC236}">
                <a16:creationId xmlns:a16="http://schemas.microsoft.com/office/drawing/2014/main" id="{5C838B0F-2D83-77FF-EDE4-3DF74DE61708}"/>
              </a:ext>
            </a:extLst>
          </p:cNvPr>
          <p:cNvSpPr/>
          <p:nvPr/>
        </p:nvSpPr>
        <p:spPr>
          <a:xfrm>
            <a:off x="5114189" y="167856"/>
            <a:ext cx="4757677" cy="2183608"/>
          </a:xfrm>
          <a:prstGeom prst="flowChartPunchedCar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Текстуальне</a:t>
            </a:r>
            <a:r>
              <a:rPr lang="ru-RU" sz="18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опрацювання</a:t>
            </a:r>
            <a:r>
              <a:rPr lang="ru-RU" sz="18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та </a:t>
            </a:r>
            <a:r>
              <a:rPr lang="ru-RU" sz="18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позакласне</a:t>
            </a:r>
            <a:r>
              <a:rPr lang="ru-RU" sz="18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прочитання</a:t>
            </a:r>
            <a:r>
              <a:rPr lang="ru-RU" sz="18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художніх</a:t>
            </a:r>
            <a:r>
              <a:rPr lang="ru-RU" sz="18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творів</a:t>
            </a:r>
            <a:r>
              <a:rPr lang="ru-RU" sz="18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18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визначених</a:t>
            </a:r>
            <a:r>
              <a:rPr lang="ru-RU" sz="18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у </a:t>
            </a:r>
            <a:r>
              <a:rPr lang="ru-RU" sz="18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чинних</a:t>
            </a:r>
            <a:r>
              <a:rPr lang="ru-RU" sz="18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модельних</a:t>
            </a:r>
            <a:r>
              <a:rPr lang="ru-RU" sz="18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навчальних</a:t>
            </a:r>
            <a:r>
              <a:rPr lang="ru-RU" sz="18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програмах</a:t>
            </a:r>
            <a:r>
              <a:rPr lang="ru-RU" sz="18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, а також 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вивчення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поезії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напам’ять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має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рекомендаційний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характер</a:t>
            </a:r>
            <a:r>
              <a:rPr lang="ru-RU" sz="18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.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034C3D-B80F-4E69-83A6-F66EF2B44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733" y="167856"/>
            <a:ext cx="542591" cy="542591"/>
          </a:xfrm>
          <a:prstGeom prst="rect">
            <a:avLst/>
          </a:prstGeom>
        </p:spPr>
      </p:pic>
      <p:sp>
        <p:nvSpPr>
          <p:cNvPr id="6" name="Блок-схема: альтернативний процес 5">
            <a:extLst>
              <a:ext uri="{FF2B5EF4-FFF2-40B4-BE49-F238E27FC236}">
                <a16:creationId xmlns:a16="http://schemas.microsoft.com/office/drawing/2014/main" id="{0C632185-5BCB-28FB-B572-A6B888354EC7}"/>
              </a:ext>
            </a:extLst>
          </p:cNvPr>
          <p:cNvSpPr/>
          <p:nvPr/>
        </p:nvSpPr>
        <p:spPr>
          <a:xfrm>
            <a:off x="467138" y="3869785"/>
            <a:ext cx="9266449" cy="2604304"/>
          </a:xfrm>
          <a:prstGeom prst="flowChartAlternateProcess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Учителеві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/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учительці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важливо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керуватися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тим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що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згідно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з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вимогами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до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чинних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модельних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навчальних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програм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кількість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навчальних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годин у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цих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нормативних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документах </a:t>
            </a:r>
            <a:r>
              <a:rPr lang="ru-RU" sz="1800" b="0" i="0" u="sng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не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зазначається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Модельна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навчальна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програма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визначає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орієнтовну</a:t>
            </a:r>
            <a:r>
              <a:rPr lang="ru-RU" sz="1800" b="0" i="0" u="sng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послідовність</a:t>
            </a:r>
            <a:r>
              <a:rPr lang="ru-RU" sz="1800" b="0" i="0" u="sng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досягнення</a:t>
            </a:r>
            <a:r>
              <a:rPr lang="ru-RU" sz="1800" b="0" i="0" u="sng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очікуваних</a:t>
            </a:r>
            <a:r>
              <a:rPr lang="ru-RU" sz="1800" b="0" i="0" u="sng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результатів</a:t>
            </a:r>
            <a:r>
              <a:rPr lang="ru-RU" sz="1800" b="0" i="0" u="sng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навчання</a:t>
            </a:r>
            <a:r>
              <a:rPr lang="ru-RU" sz="1800" b="0" i="0" u="sng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зміст</a:t>
            </a:r>
            <a:r>
              <a:rPr lang="ru-RU" sz="1800" b="0" i="0" u="sng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навчального</a:t>
            </a:r>
            <a:r>
              <a:rPr lang="ru-RU" sz="1800" b="0" i="0" u="sng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предмета,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рекомендує</a:t>
            </a:r>
            <a:r>
              <a:rPr lang="ru-RU" sz="1800" b="0" i="0" u="sng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види</a:t>
            </a:r>
            <a:r>
              <a:rPr lang="ru-RU" sz="1800" b="0" i="0" u="sng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навчальної</a:t>
            </a:r>
            <a:r>
              <a:rPr lang="ru-RU" sz="1800" b="0" i="0" u="sng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діяльності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Такі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вимоги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пояснюються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прагненням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дати</a:t>
            </a:r>
            <a:r>
              <a:rPr lang="ru-RU" sz="1800" b="0" i="0" u="sng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більше</a:t>
            </a:r>
            <a:r>
              <a:rPr lang="ru-RU" sz="1800" b="0" i="0" u="sng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академічної</a:t>
            </a:r>
            <a:r>
              <a:rPr lang="ru-RU" sz="1800" b="0" i="0" u="sng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свободи</a:t>
            </a:r>
            <a:r>
              <a:rPr lang="ru-RU" sz="1800" b="0" i="0" u="sng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вчителю</a:t>
            </a:r>
            <a:r>
              <a:rPr lang="ru-RU" sz="1800" b="0" i="0" u="sng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/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учительці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які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мають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можливість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на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основі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чинної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модельної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навчальної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програми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самостійно</a:t>
            </a:r>
            <a:r>
              <a:rPr lang="ru-RU" sz="1800" b="0" i="0" u="sng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укласти</a:t>
            </a:r>
            <a:r>
              <a:rPr lang="ru-RU" sz="1800" b="0" i="0" u="sng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навчальну</a:t>
            </a:r>
            <a:r>
              <a:rPr lang="ru-RU" sz="1800" b="0" i="0" u="sng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u="sng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програму</a:t>
            </a:r>
            <a:r>
              <a:rPr lang="ru-RU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.</a:t>
            </a:r>
            <a:endParaRPr lang="en-US" sz="1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DCBFD4-6DB2-CBEB-7408-0F032F5B9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641" y="2329251"/>
            <a:ext cx="2413108" cy="16087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5399F0-21FE-C015-DA1F-11B7A9AF3E01}"/>
              </a:ext>
            </a:extLst>
          </p:cNvPr>
          <p:cNvSpPr txBox="1"/>
          <p:nvPr/>
        </p:nvSpPr>
        <p:spPr>
          <a:xfrm>
            <a:off x="3710834" y="6909012"/>
            <a:ext cx="351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УКРАЇНСЬКА ЛІТЕРАТУРА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29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B8800-FA63-976C-8749-FD555552E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7843506-B536-0CE5-57F2-46A12AE91399}"/>
              </a:ext>
            </a:extLst>
          </p:cNvPr>
          <p:cNvSpPr/>
          <p:nvPr/>
        </p:nvSpPr>
        <p:spPr>
          <a:xfrm>
            <a:off x="2249906" y="0"/>
            <a:ext cx="2153653" cy="878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8 клас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C7B6DF97-DF46-3134-9BDE-BDC82F42CAA8}"/>
              </a:ext>
            </a:extLst>
          </p:cNvPr>
          <p:cNvSpPr/>
          <p:nvPr/>
        </p:nvSpPr>
        <p:spPr>
          <a:xfrm>
            <a:off x="204537" y="1034715"/>
            <a:ext cx="4810626" cy="528186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F56F9-4861-BD30-BA5C-5C86532824AE}"/>
              </a:ext>
            </a:extLst>
          </p:cNvPr>
          <p:cNvSpPr txBox="1"/>
          <p:nvPr/>
        </p:nvSpPr>
        <p:spPr>
          <a:xfrm>
            <a:off x="324853" y="1428878"/>
            <a:ext cx="469031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 умовах дистанційного навчання української літератури фахові вміння вчителя / вчительки-словесника використовувати цифрові сервіси та онлайн-інструменти для </a:t>
            </a:r>
          </a:p>
          <a:p>
            <a:r>
              <a:rPr lang="uk-UA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uk-UA" sz="18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урізноманітнення освітнього процесу: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8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створення можливості для розвитку творчої активності учнів та учениць,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8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формування навичок добирати навчальну інформацію з різних інформаційних джерел,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8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застосування </a:t>
            </a:r>
            <a:r>
              <a:rPr lang="uk-UA" sz="18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медіаресурсів</a:t>
            </a:r>
            <a:r>
              <a:rPr lang="uk-UA" sz="18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для залучення </a:t>
            </a:r>
            <a:r>
              <a:rPr lang="uk-UA" sz="18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контекстуаль</a:t>
            </a:r>
            <a:r>
              <a:rPr lang="uk-UA" sz="18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-них </a:t>
            </a:r>
            <a:r>
              <a:rPr lang="uk-UA" sz="18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зв’язків</a:t>
            </a:r>
            <a:r>
              <a:rPr lang="uk-UA" sz="18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.</a:t>
            </a:r>
            <a:endParaRPr lang="en-US" sz="1800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5AE42BD-7A89-424B-6740-76543BC27F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766767"/>
              </p:ext>
            </p:extLst>
          </p:nvPr>
        </p:nvGraphicFramePr>
        <p:xfrm>
          <a:off x="5135479" y="211015"/>
          <a:ext cx="4979067" cy="6105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ілка: угору 8">
            <a:extLst>
              <a:ext uri="{FF2B5EF4-FFF2-40B4-BE49-F238E27FC236}">
                <a16:creationId xmlns:a16="http://schemas.microsoft.com/office/drawing/2014/main" id="{38D6AFDC-BC3E-8186-9EC9-EA0B1F383631}"/>
              </a:ext>
            </a:extLst>
          </p:cNvPr>
          <p:cNvSpPr/>
          <p:nvPr/>
        </p:nvSpPr>
        <p:spPr>
          <a:xfrm rot="2655418">
            <a:off x="5463512" y="3982918"/>
            <a:ext cx="338957" cy="153228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74DF44-F3F1-3D56-077A-445C4A6F3FE9}"/>
              </a:ext>
            </a:extLst>
          </p:cNvPr>
          <p:cNvSpPr txBox="1"/>
          <p:nvPr/>
        </p:nvSpPr>
        <p:spPr>
          <a:xfrm>
            <a:off x="3326732" y="6832403"/>
            <a:ext cx="52217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УКРАЇНСЬКА ЛІТЕРАТУРА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41F545-80DB-EE4E-381A-2BC13239C9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4501" y="-15460"/>
            <a:ext cx="2681803" cy="264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2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E5C97-B368-F07C-637C-6DC01F52F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7E1EBF8-648F-4213-E2A2-C2A382D0D6D8}"/>
              </a:ext>
            </a:extLst>
          </p:cNvPr>
          <p:cNvSpPr/>
          <p:nvPr/>
        </p:nvSpPr>
        <p:spPr>
          <a:xfrm>
            <a:off x="2249906" y="0"/>
            <a:ext cx="2153653" cy="878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8 клас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Прямокутник: один верхній кут округлений, інший – зрізаний 2">
            <a:extLst>
              <a:ext uri="{FF2B5EF4-FFF2-40B4-BE49-F238E27FC236}">
                <a16:creationId xmlns:a16="http://schemas.microsoft.com/office/drawing/2014/main" id="{A1E65A04-1456-A346-90AA-C7E77B99F5B8}"/>
              </a:ext>
            </a:extLst>
          </p:cNvPr>
          <p:cNvSpPr/>
          <p:nvPr/>
        </p:nvSpPr>
        <p:spPr>
          <a:xfrm>
            <a:off x="185194" y="915314"/>
            <a:ext cx="4114801" cy="2918986"/>
          </a:xfrm>
          <a:prstGeom prst="snip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7841E5-9543-514D-1F2B-14AEF0123C1C}"/>
              </a:ext>
            </a:extLst>
          </p:cNvPr>
          <p:cNvSpPr txBox="1"/>
          <p:nvPr/>
        </p:nvSpPr>
        <p:spPr>
          <a:xfrm>
            <a:off x="523067" y="925116"/>
            <a:ext cx="37769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Викладання зарубіжної літератури у 8 класі закладів загальної середньої освіти здійснюється українською мовою. Твори зарубіжних письменників у курсі зарубіжної літератури вивчають в українських перекладах. Для зіставлення можливе залучення перекладів, переспівів іншими мовами, якими володіють учні та учениці.</a:t>
            </a:r>
            <a:endParaRPr lang="en-US" sz="1600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FB293CF-6C2B-3521-CA2E-814EF22909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396367"/>
              </p:ext>
            </p:extLst>
          </p:nvPr>
        </p:nvGraphicFramePr>
        <p:xfrm>
          <a:off x="4483440" y="153105"/>
          <a:ext cx="6726671" cy="49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6678242-34DE-6F6E-FAA7-1EFA90F1163F}"/>
              </a:ext>
            </a:extLst>
          </p:cNvPr>
          <p:cNvSpPr txBox="1"/>
          <p:nvPr/>
        </p:nvSpPr>
        <p:spPr>
          <a:xfrm rot="20892291">
            <a:off x="2898302" y="3958102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0070C0"/>
                </a:solidFill>
              </a:rPr>
              <a:t>ЗВЕРНІТЬ УВАГУ!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Стрілка: угору 8">
            <a:extLst>
              <a:ext uri="{FF2B5EF4-FFF2-40B4-BE49-F238E27FC236}">
                <a16:creationId xmlns:a16="http://schemas.microsoft.com/office/drawing/2014/main" id="{6C882DD9-C369-2736-CD3B-41A3FAC6A21B}"/>
              </a:ext>
            </a:extLst>
          </p:cNvPr>
          <p:cNvSpPr/>
          <p:nvPr/>
        </p:nvSpPr>
        <p:spPr>
          <a:xfrm rot="4603132">
            <a:off x="4068288" y="3103968"/>
            <a:ext cx="159861" cy="266308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Блок-схема: альтернативний процес 9">
            <a:extLst>
              <a:ext uri="{FF2B5EF4-FFF2-40B4-BE49-F238E27FC236}">
                <a16:creationId xmlns:a16="http://schemas.microsoft.com/office/drawing/2014/main" id="{FF4C7184-6237-7E1C-AE78-38BB8D3570AB}"/>
              </a:ext>
            </a:extLst>
          </p:cNvPr>
          <p:cNvSpPr/>
          <p:nvPr/>
        </p:nvSpPr>
        <p:spPr>
          <a:xfrm>
            <a:off x="185194" y="5215541"/>
            <a:ext cx="9898105" cy="1313778"/>
          </a:xfrm>
          <a:prstGeom prst="flowChartAlternateProcess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CD925E-C10F-37F8-BFF6-8A26AAC23841}"/>
              </a:ext>
            </a:extLst>
          </p:cNvPr>
          <p:cNvSpPr txBox="1"/>
          <p:nvPr/>
        </p:nvSpPr>
        <p:spPr>
          <a:xfrm>
            <a:off x="860943" y="5279202"/>
            <a:ext cx="95784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Потрібно завчасно перевірити необхідний цифровий контент для безпечної роботи з ним учнів та учениць, провести інструктаж щодо основних правил поведінки в інтернет-просторі та в онлайн-взаємодії, повідомити про необхідність дотримання етичних норм і академічної доброчесності</a:t>
            </a:r>
            <a:r>
              <a:rPr lang="uk-UA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.</a:t>
            </a:r>
            <a:endParaRPr lang="en-US" sz="1600" dirty="0"/>
          </a:p>
        </p:txBody>
      </p:sp>
      <p:pic>
        <p:nvPicPr>
          <p:cNvPr id="14" name="Рисунок 13" descr="Зображення, що містить Електрик синій, Кобальтовий сині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24EF68C-3A76-8A6C-5B83-BF2C15DBE48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6790" t="3655" b="11740"/>
          <a:stretch>
            <a:fillRect/>
          </a:stretch>
        </p:blipFill>
        <p:spPr>
          <a:xfrm flipH="1">
            <a:off x="368639" y="5301013"/>
            <a:ext cx="308858" cy="11000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07CE77-072D-0F18-5B7F-579914784ECF}"/>
              </a:ext>
            </a:extLst>
          </p:cNvPr>
          <p:cNvSpPr txBox="1"/>
          <p:nvPr/>
        </p:nvSpPr>
        <p:spPr>
          <a:xfrm>
            <a:off x="3642360" y="6882672"/>
            <a:ext cx="5602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uk-UA" sz="2000" b="1" dirty="0">
                <a:solidFill>
                  <a:srgbClr val="FFFFFF"/>
                </a:solidFill>
              </a:rPr>
              <a:t>ЗАРУБІЖН</a:t>
            </a: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 ЛІТЕРАТУРА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9651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D0CE5-0CC5-1655-8C26-2E472FAC6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529ADEE-8045-CAC4-4499-E8EC183F1C70}"/>
              </a:ext>
            </a:extLst>
          </p:cNvPr>
          <p:cNvSpPr/>
          <p:nvPr/>
        </p:nvSpPr>
        <p:spPr>
          <a:xfrm>
            <a:off x="2249906" y="0"/>
            <a:ext cx="2153653" cy="878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8 клас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6DF0A5-3F02-F237-6405-2AEB053D5C60}"/>
              </a:ext>
            </a:extLst>
          </p:cNvPr>
          <p:cNvSpPr txBox="1"/>
          <p:nvPr/>
        </p:nvSpPr>
        <p:spPr>
          <a:xfrm>
            <a:off x="132347" y="6746786"/>
            <a:ext cx="100704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ІНТЕГРОВАНИЙ КУРС ЛІТЕРАТУР (УКРАЇНСЬКОЇ ТА ЗАРУБІЖНОЇ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Блок-схема: альтернативний процес 4">
            <a:extLst>
              <a:ext uri="{FF2B5EF4-FFF2-40B4-BE49-F238E27FC236}">
                <a16:creationId xmlns:a16="http://schemas.microsoft.com/office/drawing/2014/main" id="{3B4DA34C-A6C0-64A9-D048-AF740EF60ABE}"/>
              </a:ext>
            </a:extLst>
          </p:cNvPr>
          <p:cNvSpPr/>
          <p:nvPr/>
        </p:nvSpPr>
        <p:spPr>
          <a:xfrm>
            <a:off x="216568" y="972016"/>
            <a:ext cx="4475747" cy="5618818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96671-0538-3B5D-2517-CCA5BE5A2262}"/>
              </a:ext>
            </a:extLst>
          </p:cNvPr>
          <p:cNvSpPr txBox="1"/>
          <p:nvPr/>
        </p:nvSpPr>
        <p:spPr>
          <a:xfrm>
            <a:off x="409072" y="1149935"/>
            <a:ext cx="409073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Вивчення інтегрованого курсу </a:t>
            </a:r>
            <a:r>
              <a:rPr lang="uk-UA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літе-ратур</a:t>
            </a:r>
            <a:r>
              <a:rPr lang="uk-UA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(української та зарубіжної) ґрунтується на хронологічно-</a:t>
            </a:r>
            <a:r>
              <a:rPr lang="uk-UA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сти</a:t>
            </a:r>
            <a:r>
              <a:rPr lang="uk-UA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-</a:t>
            </a:r>
            <a:r>
              <a:rPr lang="uk-UA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льовому</a:t>
            </a:r>
            <a:r>
              <a:rPr lang="uk-UA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принципі опрацювання художніх творів з урахуванням їх жанрово-родової специфіки. </a:t>
            </a:r>
          </a:p>
          <a:p>
            <a:r>
              <a:rPr lang="uk-UA" sz="1600" dirty="0">
                <a:solidFill>
                  <a:srgbClr val="2C2F34"/>
                </a:solidFill>
                <a:latin typeface="Verdana" panose="020B0604030504040204" pitchFamily="34" charset="0"/>
              </a:rPr>
              <a:t>Н</a:t>
            </a:r>
            <a:r>
              <a:rPr lang="uk-UA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а основі ідейно-тематичного спів-відношення запропоновано розгляд художніх творів української та за-рубіжної класики в </a:t>
            </a:r>
            <a:r>
              <a:rPr lang="uk-UA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проєкції</a:t>
            </a:r>
            <a:r>
              <a:rPr lang="uk-UA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на тек-</a:t>
            </a:r>
            <a:r>
              <a:rPr lang="uk-UA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сти</a:t>
            </a:r>
            <a:r>
              <a:rPr lang="uk-UA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інших історичних періодів. Такі тематичні паралелі є важливими, оскільки можуть підсилювати </a:t>
            </a:r>
            <a:r>
              <a:rPr lang="uk-UA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пізна</a:t>
            </a:r>
            <a:r>
              <a:rPr lang="uk-UA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-вальні і читацькі інтереси учнів / учениць, які матимуть змогу про-слідкувати художнє осягнення </a:t>
            </a:r>
            <a:r>
              <a:rPr lang="uk-UA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кон-кретної</a:t>
            </a:r>
            <a:r>
              <a:rPr lang="uk-UA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історичної доби та </a:t>
            </a:r>
            <a:r>
              <a:rPr lang="uk-UA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діяльно-сті</a:t>
            </a:r>
            <a:r>
              <a:rPr lang="uk-UA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її відомих представників у </a:t>
            </a:r>
            <a:r>
              <a:rPr lang="uk-UA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ху-дожніх</a:t>
            </a:r>
            <a:r>
              <a:rPr lang="uk-UA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текстах інших історичних періодів, зокрема і в сучасних творах.</a:t>
            </a:r>
            <a:endParaRPr lang="en-US" sz="1600" dirty="0"/>
          </a:p>
        </p:txBody>
      </p:sp>
      <p:sp>
        <p:nvSpPr>
          <p:cNvPr id="8" name="Блок-схема: картка 7">
            <a:extLst>
              <a:ext uri="{FF2B5EF4-FFF2-40B4-BE49-F238E27FC236}">
                <a16:creationId xmlns:a16="http://schemas.microsoft.com/office/drawing/2014/main" id="{137AE0E5-074B-A7A3-1E05-3D909B65CD92}"/>
              </a:ext>
            </a:extLst>
          </p:cNvPr>
          <p:cNvSpPr/>
          <p:nvPr/>
        </p:nvSpPr>
        <p:spPr>
          <a:xfrm>
            <a:off x="5061286" y="193424"/>
            <a:ext cx="5125452" cy="1913021"/>
          </a:xfrm>
          <a:prstGeom prst="flowChartPunchedCar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7E6EE-9298-2397-0F49-7111B8FF78E8}"/>
              </a:ext>
            </a:extLst>
          </p:cNvPr>
          <p:cNvSpPr txBox="1"/>
          <p:nvPr/>
        </p:nvSpPr>
        <p:spPr>
          <a:xfrm>
            <a:off x="5350042" y="415954"/>
            <a:ext cx="48126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Великі</a:t>
            </a:r>
            <a:r>
              <a:rPr lang="ru-RU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за </a:t>
            </a:r>
            <a:r>
              <a:rPr lang="ru-RU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обсягом</a:t>
            </a:r>
            <a:r>
              <a:rPr lang="ru-RU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художні</a:t>
            </a:r>
            <a:r>
              <a:rPr lang="ru-RU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твори </a:t>
            </a:r>
            <a:r>
              <a:rPr lang="ru-RU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запро-поновано</a:t>
            </a:r>
            <a:r>
              <a:rPr lang="ru-RU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для </a:t>
            </a:r>
            <a:r>
              <a:rPr lang="ru-RU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вивчення</a:t>
            </a:r>
            <a:r>
              <a:rPr lang="ru-RU" sz="16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в </a:t>
            </a:r>
            <a:r>
              <a:rPr lang="ru-RU" sz="16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скороченому</a:t>
            </a:r>
            <a:r>
              <a:rPr lang="ru-RU" sz="16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варіанті</a:t>
            </a:r>
            <a:r>
              <a:rPr lang="ru-RU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ru-RU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Рекомендовані</a:t>
            </a:r>
            <a:r>
              <a:rPr lang="ru-RU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твори для поза-</a:t>
            </a:r>
            <a:r>
              <a:rPr lang="ru-RU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класного</a:t>
            </a:r>
            <a:r>
              <a:rPr lang="ru-RU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читання</a:t>
            </a:r>
            <a:r>
              <a:rPr lang="ru-RU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ідейно-тематично</a:t>
            </a:r>
            <a:r>
              <a:rPr lang="ru-RU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спів-відносяться</a:t>
            </a:r>
            <a:r>
              <a:rPr lang="ru-RU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з </a:t>
            </a:r>
            <a:r>
              <a:rPr lang="ru-RU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художніми</a:t>
            </a:r>
            <a:r>
              <a:rPr lang="ru-RU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творами</a:t>
            </a:r>
            <a:r>
              <a:rPr lang="ru-RU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для текстуального </a:t>
            </a:r>
            <a:r>
              <a:rPr lang="ru-RU" sz="16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опрацювання</a:t>
            </a:r>
            <a:r>
              <a:rPr lang="ru-RU" sz="16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.</a:t>
            </a:r>
            <a:endParaRPr lang="en-US" sz="1600" dirty="0"/>
          </a:p>
        </p:txBody>
      </p:sp>
      <p:sp>
        <p:nvSpPr>
          <p:cNvPr id="11" name="Прямокутник: один зрізаний кут 10">
            <a:extLst>
              <a:ext uri="{FF2B5EF4-FFF2-40B4-BE49-F238E27FC236}">
                <a16:creationId xmlns:a16="http://schemas.microsoft.com/office/drawing/2014/main" id="{BAD65FDD-5C40-34B2-797C-85CAFD10A262}"/>
              </a:ext>
            </a:extLst>
          </p:cNvPr>
          <p:cNvSpPr/>
          <p:nvPr/>
        </p:nvSpPr>
        <p:spPr>
          <a:xfrm>
            <a:off x="5167562" y="2141566"/>
            <a:ext cx="4862766" cy="4318400"/>
          </a:xfrm>
          <a:prstGeom prst="snip1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b="1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     УВАГА! </a:t>
            </a:r>
          </a:p>
          <a:p>
            <a:pPr algn="ctr"/>
            <a:r>
              <a:rPr lang="uk-UA" sz="18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Незалежно від обраного способу викладання літератур (як окремих курсів української та зарубіжної, так і у межах інтегрованого курсу), </a:t>
            </a:r>
            <a:r>
              <a:rPr lang="uk-UA" sz="1800" b="1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вивчення текстів напам’ять не є обов’язковою формою роботи</a:t>
            </a:r>
            <a:r>
              <a:rPr lang="uk-UA" sz="18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 (немає вимоги робити запис про результати перевірки вивчення учнями та ученицями творів напам’ять із подальшим виставленням оцінок у журналі в стовпці без дати).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8AF471-702E-356F-EC6E-5070D75C7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943" y="2477486"/>
            <a:ext cx="54259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86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УВАГА!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77153" indent="0">
              <a:buNone/>
            </a:pPr>
            <a:r>
              <a:rPr lang="ru-RU" b="1" dirty="0" err="1"/>
              <a:t>Водночас</a:t>
            </a:r>
            <a:r>
              <a:rPr lang="ru-RU" b="1" dirty="0"/>
              <a:t> для </a:t>
            </a:r>
            <a:r>
              <a:rPr lang="ru-RU" b="1" dirty="0" err="1"/>
              <a:t>викладання</a:t>
            </a:r>
            <a:r>
              <a:rPr lang="ru-RU" b="1" dirty="0"/>
              <a:t>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у 9–11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класах</a:t>
            </a:r>
            <a:r>
              <a:rPr lang="ru-RU" b="1" dirty="0"/>
              <a:t> за </a:t>
            </a:r>
            <a:r>
              <a:rPr lang="ru-RU" b="1" dirty="0" err="1"/>
              <a:t>Державним</a:t>
            </a:r>
            <a:r>
              <a:rPr lang="ru-RU" b="1" dirty="0"/>
              <a:t> стандартом </a:t>
            </a:r>
            <a:r>
              <a:rPr lang="ru-RU" b="1" dirty="0" err="1"/>
              <a:t>базової</a:t>
            </a:r>
            <a:r>
              <a:rPr lang="ru-RU" b="1" dirty="0"/>
              <a:t> і </a:t>
            </a:r>
            <a:r>
              <a:rPr lang="ru-RU" b="1" dirty="0" err="1"/>
              <a:t>повної</a:t>
            </a:r>
            <a:r>
              <a:rPr lang="ru-RU" b="1" dirty="0"/>
              <a:t> </a:t>
            </a:r>
            <a:r>
              <a:rPr lang="ru-RU" b="1" dirty="0" err="1"/>
              <a:t>загальної</a:t>
            </a:r>
            <a:r>
              <a:rPr lang="ru-RU" b="1" dirty="0"/>
              <a:t> </a:t>
            </a:r>
            <a:r>
              <a:rPr lang="ru-RU" b="1" dirty="0" err="1"/>
              <a:t>середньої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 </a:t>
            </a:r>
            <a:r>
              <a:rPr lang="ru-RU" b="1" dirty="0" err="1"/>
              <a:t>чинними</a:t>
            </a:r>
            <a:r>
              <a:rPr lang="ru-RU" b="1" dirty="0"/>
              <a:t> </a:t>
            </a:r>
            <a:r>
              <a:rPr lang="ru-RU" b="1" dirty="0" err="1"/>
              <a:t>залишаються</a:t>
            </a:r>
            <a:r>
              <a:rPr lang="ru-RU" b="1" dirty="0"/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Інструктивно-методичні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рекомендації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щодо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викладання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навчальних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предметів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/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інтегрованих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курсів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у закладах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загальної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середньої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освіти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у 2024/25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навчальному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році</a:t>
            </a:r>
            <a:r>
              <a:rPr lang="ru-RU" b="1" dirty="0"/>
              <a:t>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https://osvita.ua/legislation/Ser_osv/93000/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692" y="3875432"/>
            <a:ext cx="3246105" cy="268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797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1" y="288234"/>
            <a:ext cx="9404396" cy="6917635"/>
          </a:xfrm>
        </p:spPr>
      </p:pic>
    </p:spTree>
    <p:extLst>
      <p:ext uri="{BB962C8B-B14F-4D97-AF65-F5344CB8AC3E}">
        <p14:creationId xmlns:p14="http://schemas.microsoft.com/office/powerpoint/2010/main" val="1174131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>
          <a:extLst>
            <a:ext uri="{FF2B5EF4-FFF2-40B4-BE49-F238E27FC236}">
              <a16:creationId xmlns:a16="http://schemas.microsoft.com/office/drawing/2014/main" id="{3B995F64-E1F0-C3C6-CFD5-B6C9A9030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53E51490-B4D9-999E-1BF5-620EDEE4F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822854"/>
              </p:ext>
            </p:extLst>
          </p:nvPr>
        </p:nvGraphicFramePr>
        <p:xfrm>
          <a:off x="4173852" y="318635"/>
          <a:ext cx="6959600" cy="463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 descr="Презентація на тему: &quot;Нова українська школа - новий зміст освіти&quot;">
            <a:extLst>
              <a:ext uri="{FF2B5EF4-FFF2-40B4-BE49-F238E27FC236}">
                <a16:creationId xmlns:a16="http://schemas.microsoft.com/office/drawing/2014/main" id="{75B38353-1E68-158F-A7E9-C4E5D72C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67" y="4231001"/>
            <a:ext cx="3715656" cy="278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73D7FF-6456-A88F-7F81-40D7E78735D5}"/>
              </a:ext>
            </a:extLst>
          </p:cNvPr>
          <p:cNvSpPr txBox="1"/>
          <p:nvPr/>
        </p:nvSpPr>
        <p:spPr>
          <a:xfrm>
            <a:off x="551428" y="1006487"/>
            <a:ext cx="4931030" cy="55861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700" b="1" i="0" u="none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      У 2025/2026 навчальному році навчання у 5-8 класах буде здійснюватися за Державним стандартом базової середньої освіти (2020 р.), Типовою освітньою програмою для 5-9 класів закладів загальної середньої освіти, затвердженою наказом МОН від 09.08.2024 № 1120, модельними навчальними програмами.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1700" b="1" i="0" u="none" strike="noStrike" kern="0" cap="none" spc="0" normalizeH="0" baseline="0" noProof="0" dirty="0">
              <a:ln>
                <a:noFill/>
              </a:ln>
              <a:solidFill>
                <a:srgbClr val="2C2F34"/>
              </a:solidFill>
              <a:effectLst/>
              <a:uLnTx/>
              <a:uFillTx/>
              <a:latin typeface="Verdana" panose="020B060403050404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uk-UA" sz="1700" b="1" dirty="0">
                <a:latin typeface="Verdana" panose="020B0604030504040204" pitchFamily="34" charset="0"/>
              </a:rPr>
              <a:t>      </a:t>
            </a:r>
            <a:r>
              <a:rPr kumimoji="0" lang="uk-UA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Для викладання у 9-11 класах за Державним стандартом базової і повної загальної середньої освіти чи</a:t>
            </a:r>
            <a:r>
              <a:rPr lang="uk-UA" sz="1700" b="1" dirty="0">
                <a:latin typeface="Verdana" panose="020B0604030504040204" pitchFamily="34" charset="0"/>
              </a:rPr>
              <a:t>н</a:t>
            </a:r>
            <a:r>
              <a:rPr kumimoji="0" lang="uk-UA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ними </a:t>
            </a:r>
            <a:r>
              <a:rPr kumimoji="0" lang="uk-UA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залишаються </a:t>
            </a:r>
            <a:r>
              <a:rPr kumimoji="0" lang="uk-UA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інструктивн</a:t>
            </a:r>
            <a:r>
              <a:rPr kumimoji="0" lang="uk-UA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о-мето-дичні рекомендації щодо викладання на-вчальних предметів / інтегрованих курсів у закладах загальної середньої освіти у 2024/2025 навчальному році (лист МОН від 30.08.2024 1.1/15776-24</a:t>
            </a:r>
            <a:r>
              <a:rPr kumimoji="0" lang="uk-UA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).</a:t>
            </a:r>
            <a:endParaRPr lang="en-US" sz="1700" dirty="0"/>
          </a:p>
        </p:txBody>
      </p:sp>
      <p:pic>
        <p:nvPicPr>
          <p:cNvPr id="10" name="Графіка 9" descr="Checkmark with solid fill">
            <a:extLst>
              <a:ext uri="{FF2B5EF4-FFF2-40B4-BE49-F238E27FC236}">
                <a16:creationId xmlns:a16="http://schemas.microsoft.com/office/drawing/2014/main" id="{219CB513-CDFB-1DBE-9801-F111D841E5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6868" y="847994"/>
            <a:ext cx="449121" cy="5399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C48203-E3C1-C4AD-196D-6A0C71C7BC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942" y="3397460"/>
            <a:ext cx="445047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34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4C5CD-6170-4A43-AE3D-732DAA42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CD591B-388F-423E-8F74-2246E56BB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/>
              <a:t>ДЯКУЮ, ШАНОВНІ КОЛЕГИ,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74582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C1180F38-ED9D-6796-06FE-403E0A06CA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2684920"/>
              </p:ext>
            </p:extLst>
          </p:nvPr>
        </p:nvGraphicFramePr>
        <p:xfrm>
          <a:off x="624254" y="867806"/>
          <a:ext cx="9190892" cy="697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Учні НУШ показують кращі результати в наскрізних уміннях – дослідження |  Нова українська школа">
            <a:extLst>
              <a:ext uri="{FF2B5EF4-FFF2-40B4-BE49-F238E27FC236}">
                <a16:creationId xmlns:a16="http://schemas.microsoft.com/office/drawing/2014/main" id="{E7A14123-CB97-75EB-0150-AB11360BF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85" y="128954"/>
            <a:ext cx="320623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16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875257-51DB-C645-133F-B39EB6409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077" y="0"/>
            <a:ext cx="6803031" cy="21642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FC9B7B-76D0-8B79-1DEB-4607D7F0F73B}"/>
              </a:ext>
            </a:extLst>
          </p:cNvPr>
          <p:cNvSpPr txBox="1"/>
          <p:nvPr/>
        </p:nvSpPr>
        <p:spPr>
          <a:xfrm>
            <a:off x="2756031" y="822775"/>
            <a:ext cx="59893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Держстандарт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заохочує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вчительство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працювати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за </a:t>
            </a:r>
            <a:r>
              <a:rPr lang="ru-RU" sz="20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особистісно</a:t>
            </a:r>
            <a:r>
              <a:rPr lang="ru-RU" sz="20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орієнтованою</a:t>
            </a:r>
            <a:r>
              <a:rPr lang="ru-RU" sz="20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моделлю</a:t>
            </a:r>
            <a:r>
              <a:rPr lang="ru-RU" sz="20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освіти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.</a:t>
            </a:r>
            <a:endParaRPr lang="en-US" sz="2000" dirty="0"/>
          </a:p>
        </p:txBody>
      </p:sp>
      <p:pic>
        <p:nvPicPr>
          <p:cNvPr id="4098" name="Picture 2" descr="Дитиноцентризм: погляд Нової української школи – Освіта.UA">
            <a:extLst>
              <a:ext uri="{FF2B5EF4-FFF2-40B4-BE49-F238E27FC236}">
                <a16:creationId xmlns:a16="http://schemas.microsoft.com/office/drawing/2014/main" id="{10A2A54E-1110-1BB8-2BA1-72325F360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6" y="2164268"/>
            <a:ext cx="4660853" cy="47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A68EEB-7599-2327-6823-19E4A1DAF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105" y="2661212"/>
            <a:ext cx="5305649" cy="335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7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рафіка 3" descr="Closed book outline">
            <a:extLst>
              <a:ext uri="{FF2B5EF4-FFF2-40B4-BE49-F238E27FC236}">
                <a16:creationId xmlns:a16="http://schemas.microsoft.com/office/drawing/2014/main" id="{F7143126-7483-2C9D-A216-922BCD381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5772" y="-181311"/>
            <a:ext cx="2858388" cy="22995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C54083-11F5-2605-2114-2FE47C1CF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864" y="228998"/>
            <a:ext cx="2859272" cy="22983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40A6CC-76E4-6B2A-0850-9E81D0F6C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956" y="639307"/>
            <a:ext cx="2859272" cy="2298391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C4DF0EC-47E4-B14B-3C2A-DAE28980AC8A}"/>
              </a:ext>
            </a:extLst>
          </p:cNvPr>
          <p:cNvSpPr/>
          <p:nvPr/>
        </p:nvSpPr>
        <p:spPr>
          <a:xfrm>
            <a:off x="5596128" y="85344"/>
            <a:ext cx="1328928" cy="158496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Модельна </a:t>
            </a:r>
          </a:p>
          <a:p>
            <a:pPr marL="0" marR="0" lvl="0" indent="0" algn="ctr" defTabSz="9143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навчальна </a:t>
            </a:r>
          </a:p>
          <a:p>
            <a:pPr marL="0" marR="0" lvl="0" indent="0" algn="ctr" defTabSz="9143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програма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C4D61C0-861D-C993-C824-153518C715BA}"/>
              </a:ext>
            </a:extLst>
          </p:cNvPr>
          <p:cNvSpPr/>
          <p:nvPr/>
        </p:nvSpPr>
        <p:spPr>
          <a:xfrm>
            <a:off x="7281220" y="487681"/>
            <a:ext cx="1328928" cy="177416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Навчальна програма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A82188F-4B85-04FB-AE0C-73445CD4952F}"/>
              </a:ext>
            </a:extLst>
          </p:cNvPr>
          <p:cNvSpPr/>
          <p:nvPr/>
        </p:nvSpPr>
        <p:spPr>
          <a:xfrm>
            <a:off x="8966312" y="923035"/>
            <a:ext cx="1328928" cy="174800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Календарно-тематичне планування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37DD21-2B3C-07E7-0849-0A4685B4A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76" y="2335001"/>
            <a:ext cx="7523116" cy="4389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C7496C2-014E-2A47-DA76-A251925EB5E9}"/>
              </a:ext>
            </a:extLst>
          </p:cNvPr>
          <p:cNvSpPr txBox="1"/>
          <p:nvPr/>
        </p:nvSpPr>
        <p:spPr>
          <a:xfrm>
            <a:off x="526480" y="2527389"/>
            <a:ext cx="546201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Обравши модельну навчальну програму, учитель / учителька на її основі складає </a:t>
            </a:r>
            <a:r>
              <a:rPr kumimoji="0" lang="uk-UA" b="1" i="0" u="sng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навчальну про-граму</a:t>
            </a: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, у якій зазначає послідовність й </a:t>
            </a:r>
            <a:r>
              <a:rPr kumimoji="0" lang="uk-UA" b="1" i="0" u="none" strike="noStrike" kern="0" cap="none" spc="0" normalizeH="0" baseline="0" noProof="0" dirty="0" err="1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орієнтов</a:t>
            </a: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-ний час вивчення тем у певному класі з </a:t>
            </a:r>
            <a:r>
              <a:rPr kumimoji="0" lang="uk-UA" b="1" i="0" u="none" strike="noStrike" kern="0" cap="none" spc="0" normalizeH="0" baseline="0" noProof="0" dirty="0" err="1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ураху-ванням</a:t>
            </a: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 особливостей технічного забезпечення, кадрового складу, рівня підготовки та освітніх пріоритетів учнівства тощо. У модельній </a:t>
            </a:r>
            <a:r>
              <a:rPr kumimoji="0" lang="uk-UA" b="1" i="0" u="none" strike="noStrike" kern="0" cap="none" spc="0" normalizeH="0" baseline="0" noProof="0" dirty="0" err="1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навчаль</a:t>
            </a: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-ній програмі авторські колективи пропонують послідовність вивчення тем, зміст і види </a:t>
            </a:r>
            <a:r>
              <a:rPr kumimoji="0" lang="uk-UA" b="1" i="0" u="none" strike="noStrike" kern="0" cap="none" spc="0" normalizeH="0" baseline="0" noProof="0" dirty="0" err="1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навчаль-ної</a:t>
            </a: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 діяльності, які є орієнтовними. Тому з модель-</a:t>
            </a:r>
            <a:r>
              <a:rPr kumimoji="0" lang="uk-UA" b="1" i="0" u="none" strike="noStrike" kern="0" cap="none" spc="0" normalizeH="0" baseline="0" noProof="0" dirty="0" err="1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ної</a:t>
            </a: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 навчальної програми вчитель / учителька до кожної теми навчальної програми добирає з-по-між запропонованих або ж додає ті елементи </a:t>
            </a:r>
            <a:r>
              <a:rPr kumimoji="0" lang="uk-UA" b="1" i="0" u="none" strike="noStrike" kern="0" cap="none" spc="0" normalizeH="0" baseline="0" noProof="0" dirty="0" err="1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змі-сту</a:t>
            </a: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 й способи діяльності, що в умовах певного навчального закладу й класу є </a:t>
            </a:r>
            <a:r>
              <a:rPr kumimoji="0" lang="uk-UA" b="1" i="0" u="none" strike="noStrike" kern="0" cap="none" spc="0" normalizeH="0" baseline="0" noProof="0" dirty="0" err="1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найоптимальні-шими</a:t>
            </a: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rgbClr val="2C2F34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.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73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51CCC8C-6E49-F2E9-A20F-955D6C03AA04}"/>
              </a:ext>
            </a:extLst>
          </p:cNvPr>
          <p:cNvSpPr/>
          <p:nvPr/>
        </p:nvSpPr>
        <p:spPr>
          <a:xfrm>
            <a:off x="2141620" y="120315"/>
            <a:ext cx="8085221" cy="166035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sym typeface="Arial"/>
              </a:rPr>
              <a:t>Учитель / учителька має автономію у виборі організаційних форм, видів, методів та засобів навчальної діяльності з метою забезпечення передбачуваних Державним стандартом навчальних досягнень учнів / учениць як результату освітнього процесу. 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Прямокутник: загнутий кут 9">
            <a:extLst>
              <a:ext uri="{FF2B5EF4-FFF2-40B4-BE49-F238E27FC236}">
                <a16:creationId xmlns:a16="http://schemas.microsoft.com/office/drawing/2014/main" id="{D5A5229B-67BC-6711-5B39-E4BADEB3F054}"/>
              </a:ext>
            </a:extLst>
          </p:cNvPr>
          <p:cNvSpPr/>
          <p:nvPr/>
        </p:nvSpPr>
        <p:spPr>
          <a:xfrm>
            <a:off x="372979" y="2261936"/>
            <a:ext cx="7170821" cy="3934327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Іншою важливою умовою організації освітнього процесу є вибір системи методів і прийомів </a:t>
            </a:r>
            <a:r>
              <a:rPr lang="uk-UA" sz="20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активного навчання</a:t>
            </a:r>
            <a:r>
              <a:rPr lang="uk-UA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, зокрема змішаного. Форми організації освітнього процесу мають враховувати види навчальної діяльності, що пропонуються обраною навчальною програмою, а також мають бути спрямовані на подолання викликів, зумовлених особливостями освітнього процесу в умовах воєнного стану, зокрема подолання освітніх втрат.</a:t>
            </a:r>
            <a:endParaRPr lang="en-US" sz="2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A4764D-4466-C889-6DEA-42B2A1557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265" y="2653450"/>
            <a:ext cx="1768347" cy="25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C366A-4D00-9B05-1CE2-A79D66E6C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31E02B-3DCE-1A1E-1A77-0A15552EB522}"/>
              </a:ext>
            </a:extLst>
          </p:cNvPr>
          <p:cNvSpPr txBox="1"/>
          <p:nvPr/>
        </p:nvSpPr>
        <p:spPr>
          <a:xfrm>
            <a:off x="409074" y="521415"/>
            <a:ext cx="6884838" cy="1015663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uk-UA" sz="20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При плануванні уроків потрібно визначити види навчальної діяльності учнівства з використанням </a:t>
            </a:r>
            <a:r>
              <a:rPr lang="uk-UA" sz="20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компетентнісного</a:t>
            </a:r>
            <a:r>
              <a:rPr lang="uk-UA" sz="20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і діяльнісного підходів.</a:t>
            </a: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C526025-20E8-AAB8-D13D-0B1A8ACD8D61}"/>
              </a:ext>
            </a:extLst>
          </p:cNvPr>
          <p:cNvSpPr/>
          <p:nvPr/>
        </p:nvSpPr>
        <p:spPr>
          <a:xfrm>
            <a:off x="514744" y="1600200"/>
            <a:ext cx="9444266" cy="45118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81D362-CFD3-A64D-8E36-0E04A35C93B6}"/>
              </a:ext>
            </a:extLst>
          </p:cNvPr>
          <p:cNvSpPr txBox="1"/>
          <p:nvPr/>
        </p:nvSpPr>
        <p:spPr>
          <a:xfrm>
            <a:off x="493295" y="1765148"/>
            <a:ext cx="9537031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Вимоги до уроку</a:t>
            </a:r>
          </a:p>
          <a:p>
            <a:pPr algn="ctr"/>
            <a:endParaRPr lang="uk-UA" sz="1800" b="1" i="0" dirty="0">
              <a:solidFill>
                <a:srgbClr val="2C2F34"/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l">
              <a:spcAft>
                <a:spcPts val="375"/>
              </a:spcAft>
              <a:buFont typeface="Wingdings" panose="05000000000000000000" pitchFamily="2" charset="2"/>
              <a:buChar char="Ø"/>
            </a:pP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урок повинен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передбачати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не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лише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виклад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матеріалу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змісту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але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й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завдання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що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передбачають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засвоєння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застосування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навчальної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інформації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на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практиці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;</a:t>
            </a:r>
          </a:p>
          <a:p>
            <a:pPr marL="285750" indent="-285750" algn="l">
              <a:spcAft>
                <a:spcPts val="375"/>
              </a:spcAft>
              <a:buFont typeface="Wingdings" panose="05000000000000000000" pitchFamily="2" charset="2"/>
              <a:buChar char="Ø"/>
            </a:pP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частина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знань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і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вмінь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повинна бути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отримана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учнями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та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ученицями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у процесі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самостійного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пошуку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шляхом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розв’язування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пошукових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задач та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опанування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способів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діяльності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у процесі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пошуку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;</a:t>
            </a:r>
          </a:p>
          <a:p>
            <a:pPr marL="285750" indent="-285750" algn="l">
              <a:spcAft>
                <a:spcPts val="375"/>
              </a:spcAft>
              <a:buFont typeface="Wingdings" panose="05000000000000000000" pitchFamily="2" charset="2"/>
              <a:buChar char="Ø"/>
            </a:pPr>
            <a:r>
              <a:rPr lang="uk-UA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виклад навчального матеріалу на уроці може і повинен бути варіативним. В одних випадках викладається готова інформація у формі пояснення, практичного показу і виконання вправ. В інших випадках матеріал вивчається шляхом постановки вчителем / вчителькою проблеми та розкриття шляхів і видів навчальної діяльності учнів / учениць для її доказового рішення.</a:t>
            </a:r>
          </a:p>
          <a:p>
            <a:pPr marL="285750" indent="-285750" algn="l">
              <a:spcAft>
                <a:spcPts val="375"/>
              </a:spcAft>
              <a:buFont typeface="Wingdings" panose="05000000000000000000" pitchFamily="2" charset="2"/>
              <a:buChar char="v"/>
            </a:pPr>
            <a:endParaRPr lang="ru-RU" sz="1800" b="0" i="0" dirty="0">
              <a:solidFill>
                <a:srgbClr val="2C2F34"/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l">
              <a:spcAft>
                <a:spcPts val="375"/>
              </a:spcAft>
              <a:buFont typeface="Wingdings" panose="05000000000000000000" pitchFamily="2" charset="2"/>
              <a:buChar char="v"/>
            </a:pPr>
            <a:endParaRPr lang="ru-RU" sz="1800" b="0" i="0" dirty="0">
              <a:solidFill>
                <a:srgbClr val="2C2F34"/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l">
              <a:spcAft>
                <a:spcPts val="375"/>
              </a:spcAft>
              <a:buFont typeface="Wingdings" panose="05000000000000000000" pitchFamily="2" charset="2"/>
              <a:buChar char="v"/>
            </a:pPr>
            <a:endParaRPr lang="ru-RU" sz="1800" b="0" i="0" dirty="0">
              <a:solidFill>
                <a:srgbClr val="2C2F34"/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uk-UA" sz="1800" b="1" i="0" dirty="0">
              <a:solidFill>
                <a:srgbClr val="2C2F34"/>
              </a:solidFill>
              <a:effectLst/>
              <a:latin typeface="Verdana" panose="020B0604030504040204" pitchFamily="34" charset="0"/>
            </a:endParaRPr>
          </a:p>
          <a:p>
            <a:pPr algn="ctr"/>
            <a:endParaRPr lang="en-US" sz="1800" b="1" dirty="0"/>
          </a:p>
        </p:txBody>
      </p:sp>
      <p:pic>
        <p:nvPicPr>
          <p:cNvPr id="13" name="Графіка 12" descr="Checkmark with solid fill">
            <a:extLst>
              <a:ext uri="{FF2B5EF4-FFF2-40B4-BE49-F238E27FC236}">
                <a16:creationId xmlns:a16="http://schemas.microsoft.com/office/drawing/2014/main" id="{A3857D9F-4CCF-3311-1092-669CDCED9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7783" y="15668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68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54011-01A7-40BE-74A9-E3FBB17FE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71CF22-A0B9-D031-12E0-450AD63A23DC}"/>
              </a:ext>
            </a:extLst>
          </p:cNvPr>
          <p:cNvSpPr txBox="1"/>
          <p:nvPr/>
        </p:nvSpPr>
        <p:spPr>
          <a:xfrm>
            <a:off x="74195" y="294878"/>
            <a:ext cx="6884838" cy="954107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uk-UA" sz="28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Важливою умовою уроку є </a:t>
            </a:r>
            <a:r>
              <a:rPr lang="uk-UA" sz="2800" b="1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індивідуалізація навчання</a:t>
            </a:r>
            <a:r>
              <a:rPr lang="uk-UA" sz="28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.</a:t>
            </a: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Прямокутник: загнутий кут 1">
            <a:extLst>
              <a:ext uri="{FF2B5EF4-FFF2-40B4-BE49-F238E27FC236}">
                <a16:creationId xmlns:a16="http://schemas.microsoft.com/office/drawing/2014/main" id="{3B7242D6-EB89-47D1-48DA-438670F57191}"/>
              </a:ext>
            </a:extLst>
          </p:cNvPr>
          <p:cNvSpPr/>
          <p:nvPr/>
        </p:nvSpPr>
        <p:spPr>
          <a:xfrm>
            <a:off x="298316" y="1633836"/>
            <a:ext cx="6646305" cy="5539441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0" dirty="0">
              <a:solidFill>
                <a:srgbClr val="2C2F34"/>
              </a:solidFill>
              <a:effectLst/>
              <a:latin typeface="Verdana" panose="020B0604030504040204" pitchFamily="34" charset="0"/>
            </a:endParaRPr>
          </a:p>
          <a:p>
            <a:pPr algn="ctr"/>
            <a:endParaRPr lang="ru-RU" sz="2000" b="1" i="0" dirty="0">
              <a:solidFill>
                <a:srgbClr val="2C2F34"/>
              </a:solidFill>
              <a:effectLst/>
              <a:latin typeface="Verdana" panose="020B0604030504040204" pitchFamily="34" charset="0"/>
            </a:endParaRPr>
          </a:p>
          <a:p>
            <a:pPr algn="ctr"/>
            <a:r>
              <a:rPr lang="ru-RU" sz="20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Цьому</a:t>
            </a:r>
            <a:r>
              <a:rPr lang="ru-RU" sz="20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сприяє</a:t>
            </a:r>
            <a:r>
              <a:rPr lang="ru-RU" sz="20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програмна</a:t>
            </a:r>
            <a:r>
              <a:rPr lang="ru-RU" sz="20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позиція</a:t>
            </a:r>
            <a:r>
              <a:rPr lang="ru-RU" sz="20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можливості</a:t>
            </a:r>
            <a:r>
              <a:rPr lang="ru-RU" sz="20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індивідуального</a:t>
            </a:r>
            <a:r>
              <a:rPr lang="ru-RU" sz="20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вибору</a:t>
            </a:r>
            <a:r>
              <a:rPr lang="ru-RU" sz="20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засобів</a:t>
            </a:r>
            <a:r>
              <a:rPr lang="ru-RU" sz="20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навчання</a:t>
            </a:r>
            <a:r>
              <a:rPr lang="ru-RU" sz="2000" b="1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на кожному уроці. 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 Використання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навчального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матеріалу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різного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ступеня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складності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за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змістом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кількістю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повторень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, темпом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виконання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враховує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інтереси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та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можливості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різних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учнів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/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учениць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. 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Складний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матеріал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, величина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навантаження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можуть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виявитись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не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під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силу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деяким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учням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/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ученицям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для активного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засвоєння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і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виконання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. 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Повідомлення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учням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та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ученицям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завдань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для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самостійного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виконання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передбачає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щоб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вони могли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поступово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переходити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від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менш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важких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завдань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до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складніших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.</a:t>
            </a:r>
            <a:endParaRPr lang="en-US" sz="2000" b="1" dirty="0"/>
          </a:p>
        </p:txBody>
      </p:sp>
      <p:pic>
        <p:nvPicPr>
          <p:cNvPr id="1026" name="Picture 2" descr="Технология индивидуализации обучения: практические рекомендации –  Электронный журнал «Образовательный контекст»">
            <a:extLst>
              <a:ext uri="{FF2B5EF4-FFF2-40B4-BE49-F238E27FC236}">
                <a16:creationId xmlns:a16="http://schemas.microsoft.com/office/drawing/2014/main" id="{2C1D581A-B362-F2C0-B9F2-83787ABC0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621" y="2488030"/>
            <a:ext cx="3420584" cy="191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451" y="745958"/>
            <a:ext cx="9238984" cy="629094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На початку </a:t>
            </a:r>
            <a:r>
              <a:rPr lang="ru-RU" dirty="0" err="1">
                <a:solidFill>
                  <a:srgbClr val="FF0000"/>
                </a:solidFill>
              </a:rPr>
              <a:t>навчального</a:t>
            </a:r>
            <a:r>
              <a:rPr lang="ru-RU" dirty="0">
                <a:solidFill>
                  <a:srgbClr val="FF0000"/>
                </a:solidFill>
              </a:rPr>
              <a:t> року </a:t>
            </a:r>
            <a:r>
              <a:rPr lang="ru-RU" dirty="0"/>
              <a:t>МОН </a:t>
            </a:r>
            <a:r>
              <a:rPr lang="ru-RU" dirty="0" err="1"/>
              <a:t>рекомендує</a:t>
            </a:r>
            <a:r>
              <a:rPr lang="ru-RU" dirty="0"/>
              <a:t> </a:t>
            </a:r>
            <a:r>
              <a:rPr lang="ru-RU" dirty="0" err="1"/>
              <a:t>запланувати</a:t>
            </a:r>
            <a:r>
              <a:rPr lang="ru-RU" dirty="0"/>
              <a:t> роботу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та (у </a:t>
            </a:r>
            <a:r>
              <a:rPr lang="ru-RU" dirty="0" err="1"/>
              <a:t>разі</a:t>
            </a:r>
            <a:r>
              <a:rPr lang="ru-RU" dirty="0"/>
              <a:t> потреби) </a:t>
            </a:r>
            <a:r>
              <a:rPr lang="ru-RU" dirty="0" err="1">
                <a:solidFill>
                  <a:srgbClr val="FF0000"/>
                </a:solidFill>
              </a:rPr>
              <a:t>подолання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освітніх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втрат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учнів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:</a:t>
            </a:r>
          </a:p>
          <a:p>
            <a:pPr marL="685800" indent="-457200">
              <a:buFont typeface="Arial" pitchFamily="34" charset="0"/>
              <a:buChar char="•"/>
            </a:pPr>
            <a:r>
              <a:rPr lang="ru-RU" dirty="0" err="1"/>
              <a:t>адаптувати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;</a:t>
            </a:r>
          </a:p>
          <a:p>
            <a:pPr marL="685800" indent="-457200">
              <a:buFont typeface="Arial" pitchFamily="34" charset="0"/>
              <a:buChar char="•"/>
            </a:pP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внутрішньопредметні</a:t>
            </a:r>
            <a:r>
              <a:rPr lang="ru-RU" dirty="0"/>
              <a:t> та </a:t>
            </a:r>
            <a:r>
              <a:rPr lang="ru-RU" dirty="0" err="1"/>
              <a:t>міжпредметні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;</a:t>
            </a:r>
          </a:p>
          <a:p>
            <a:pPr marL="685800" indent="-457200">
              <a:buFont typeface="Arial" pitchFamily="34" charset="0"/>
              <a:buChar char="•"/>
            </a:pPr>
            <a:r>
              <a:rPr lang="ru-RU" dirty="0" err="1"/>
              <a:t>подбати</a:t>
            </a:r>
            <a:r>
              <a:rPr lang="ru-RU" dirty="0"/>
              <a:t> про </a:t>
            </a:r>
            <a:r>
              <a:rPr lang="ru-RU" dirty="0" err="1"/>
              <a:t>доступність</a:t>
            </a:r>
            <a:r>
              <a:rPr lang="ru-RU" dirty="0"/>
              <a:t> </a:t>
            </a:r>
            <a:r>
              <a:rPr lang="ru-RU" dirty="0" err="1"/>
              <a:t>викладу</a:t>
            </a:r>
            <a:r>
              <a:rPr lang="ru-RU" dirty="0"/>
              <a:t>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циклічного</a:t>
            </a:r>
            <a:r>
              <a:rPr lang="ru-RU" dirty="0"/>
              <a:t>, </a:t>
            </a:r>
            <a:r>
              <a:rPr lang="ru-RU" dirty="0" err="1"/>
              <a:t>інтервального</a:t>
            </a:r>
            <a:r>
              <a:rPr lang="ru-RU" dirty="0"/>
              <a:t> </a:t>
            </a:r>
            <a:r>
              <a:rPr lang="ru-RU" dirty="0" err="1"/>
              <a:t>повторення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</a:t>
            </a:r>
            <a:r>
              <a:rPr lang="ru-RU" dirty="0" err="1"/>
              <a:t>вправ</a:t>
            </a:r>
            <a:r>
              <a:rPr lang="ru-RU" dirty="0"/>
              <a:t> на </a:t>
            </a:r>
            <a:r>
              <a:rPr lang="ru-RU" dirty="0" err="1"/>
              <a:t>стабілізацію</a:t>
            </a:r>
            <a:r>
              <a:rPr lang="ru-RU" dirty="0"/>
              <a:t> </a:t>
            </a:r>
            <a:r>
              <a:rPr lang="ru-RU" dirty="0" err="1"/>
              <a:t>емоційного</a:t>
            </a:r>
            <a:r>
              <a:rPr lang="ru-RU" dirty="0"/>
              <a:t> стану </a:t>
            </a:r>
            <a:r>
              <a:rPr lang="ru-RU" dirty="0" err="1"/>
              <a:t>учнів</a:t>
            </a:r>
            <a:r>
              <a:rPr lang="ru-RU" dirty="0"/>
              <a:t>, </a:t>
            </a:r>
            <a:r>
              <a:rPr lang="ru-RU" dirty="0" err="1"/>
              <a:t>упровадження</a:t>
            </a:r>
            <a:r>
              <a:rPr lang="ru-RU" dirty="0"/>
              <a:t> </a:t>
            </a:r>
            <a:r>
              <a:rPr lang="ru-RU" dirty="0" err="1"/>
              <a:t>диференційованого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та </a:t>
            </a:r>
            <a:r>
              <a:rPr lang="ru-RU" dirty="0" err="1"/>
              <a:t>формувального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3102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3344</TotalTime>
  <Words>1307</Words>
  <Application>Microsoft Office PowerPoint</Application>
  <PresentationFormat>Произвольный</PresentationFormat>
  <Paragraphs>110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Century Gothic</vt:lpstr>
      <vt:lpstr>Times New Roman</vt:lpstr>
      <vt:lpstr>Verdana</vt:lpstr>
      <vt:lpstr>Wingdings</vt:lpstr>
      <vt:lpstr>Wingdings 2</vt:lpstr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УВАГА!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Елена Коробкина</cp:lastModifiedBy>
  <cp:revision>60</cp:revision>
  <dcterms:created xsi:type="dcterms:W3CDTF">2021-09-13T23:30:53Z</dcterms:created>
  <dcterms:modified xsi:type="dcterms:W3CDTF">2025-08-28T13:16:15Z</dcterms:modified>
</cp:coreProperties>
</file>