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handoutMasterIdLst>
    <p:handoutMasterId r:id="rId27"/>
  </p:handoutMasterIdLst>
  <p:sldIdLst>
    <p:sldId id="256" r:id="rId5"/>
    <p:sldId id="281" r:id="rId6"/>
    <p:sldId id="286" r:id="rId7"/>
    <p:sldId id="288" r:id="rId8"/>
    <p:sldId id="287" r:id="rId9"/>
    <p:sldId id="284" r:id="rId10"/>
    <p:sldId id="271" r:id="rId11"/>
    <p:sldId id="276" r:id="rId12"/>
    <p:sldId id="277" r:id="rId13"/>
    <p:sldId id="278" r:id="rId14"/>
    <p:sldId id="279" r:id="rId15"/>
    <p:sldId id="280" r:id="rId16"/>
    <p:sldId id="285" r:id="rId17"/>
    <p:sldId id="282" r:id="rId18"/>
    <p:sldId id="257" r:id="rId19"/>
    <p:sldId id="289" r:id="rId20"/>
    <p:sldId id="290" r:id="rId21"/>
    <p:sldId id="291" r:id="rId22"/>
    <p:sldId id="292" r:id="rId23"/>
    <p:sldId id="293" r:id="rId24"/>
    <p:sldId id="294" r:id="rId25"/>
  </p:sldIdLst>
  <p:sldSz cx="12188825" cy="6858000"/>
  <p:notesSz cx="6858000" cy="9144000"/>
  <p:defaultTextStyle>
    <a:defPPr rtl="0">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p:cViewPr varScale="1">
        <p:scale>
          <a:sx n="84" d="100"/>
          <a:sy n="84" d="100"/>
        </p:scale>
        <p:origin x="180" y="108"/>
      </p:cViewPr>
      <p:guideLst>
        <p:guide pos="3839"/>
        <p:guide orient="horz" pos="2160"/>
      </p:guideLst>
    </p:cSldViewPr>
  </p:slideViewPr>
  <p:notesTextViewPr>
    <p:cViewPr>
      <p:scale>
        <a:sx n="1" d="1"/>
        <a:sy n="1" d="1"/>
      </p:scale>
      <p:origin x="0" y="0"/>
    </p:cViewPr>
  </p:notesTextViewPr>
  <p:notesViewPr>
    <p:cSldViewPr>
      <p:cViewPr varScale="1">
        <p:scale>
          <a:sx n="89" d="100"/>
          <a:sy n="89" d="100"/>
        </p:scale>
        <p:origin x="3750"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uk-UA" dirty="0"/>
          </a:p>
        </p:txBody>
      </p:sp>
      <p:sp>
        <p:nvSpPr>
          <p:cNvPr id="3" name="Місце для дати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209767E6-5926-46EA-A3B6-5A19D90B50C3}" type="datetime1">
              <a:rPr lang="uk-UA" smtClean="0"/>
              <a:t>26.08.2025</a:t>
            </a:fld>
            <a:endParaRPr lang="uk-UA" dirty="0"/>
          </a:p>
        </p:txBody>
      </p:sp>
      <p:sp>
        <p:nvSpPr>
          <p:cNvPr id="4" name="Місце для нижнього колонтитула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uk-UA" dirty="0"/>
          </a:p>
        </p:txBody>
      </p:sp>
      <p:sp>
        <p:nvSpPr>
          <p:cNvPr id="5" name="Місце для номера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34A4844B-5D5D-4D8E-9E71-6B297DF4019B}" type="slidenum">
              <a:rPr lang="uk-UA" smtClean="0"/>
              <a:pPr algn="r" rtl="0"/>
              <a:t>‹№›</a:t>
            </a:fld>
            <a:endParaRPr lang="uk-UA" dirty="0"/>
          </a:p>
        </p:txBody>
      </p:sp>
    </p:spTree>
    <p:extLst>
      <p:ext uri="{BB962C8B-B14F-4D97-AF65-F5344CB8AC3E}">
        <p14:creationId xmlns:p14="http://schemas.microsoft.com/office/powerpoint/2010/main" val="3858986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uk-UA" dirty="0"/>
          </a:p>
        </p:txBody>
      </p:sp>
      <p:sp>
        <p:nvSpPr>
          <p:cNvPr id="3" name="Місце для дати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5AA4FAA7-C6AC-452A-B081-96A831E96166}" type="datetime1">
              <a:rPr lang="uk-UA" smtClean="0"/>
              <a:pPr/>
              <a:t>26.08.2025</a:t>
            </a:fld>
            <a:endParaRPr lang="uk-UA" dirty="0"/>
          </a:p>
        </p:txBody>
      </p:sp>
      <p:sp>
        <p:nvSpPr>
          <p:cNvPr id="4" name="Місце для зображення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uk-UA" dirty="0"/>
          </a:p>
        </p:txBody>
      </p:sp>
      <p:sp>
        <p:nvSpPr>
          <p:cNvPr id="5" name="Місце для нотато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uk-UA" dirty="0" smtClean="0"/>
              <a:t>Зразки тексту</a:t>
            </a:r>
          </a:p>
          <a:p>
            <a:pPr lvl="1" rtl="0"/>
            <a:r>
              <a:rPr lang="uk-UA" dirty="0" smtClean="0"/>
              <a:t>Другий рівень</a:t>
            </a:r>
          </a:p>
          <a:p>
            <a:pPr lvl="2" rtl="0"/>
            <a:r>
              <a:rPr lang="uk-UA" dirty="0" smtClean="0"/>
              <a:t>Третій рівень</a:t>
            </a:r>
          </a:p>
          <a:p>
            <a:pPr lvl="3" rtl="0"/>
            <a:r>
              <a:rPr lang="uk-UA" dirty="0" smtClean="0"/>
              <a:t>Четвертий рівень</a:t>
            </a:r>
          </a:p>
          <a:p>
            <a:pPr lvl="4" rtl="0"/>
            <a:r>
              <a:rPr lang="uk-UA" dirty="0" smtClean="0"/>
              <a:t>П’ятий рівень</a:t>
            </a:r>
            <a:endParaRPr lang="uk-UA" dirty="0"/>
          </a:p>
        </p:txBody>
      </p:sp>
      <p:sp>
        <p:nvSpPr>
          <p:cNvPr id="6" name="Місце для нижнього колонтитула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uk-UA" dirty="0"/>
          </a:p>
        </p:txBody>
      </p:sp>
      <p:sp>
        <p:nvSpPr>
          <p:cNvPr id="7" name="Місце для номер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8DE0FDE7-FE71-46E3-9512-437B13AD5F46}" type="slidenum">
              <a:rPr lang="uk-UA" smtClean="0"/>
              <a:pPr/>
              <a:t>‹№›</a:t>
            </a:fld>
            <a:endParaRPr lang="uk-UA" dirty="0"/>
          </a:p>
        </p:txBody>
      </p:sp>
    </p:spTree>
    <p:extLst>
      <p:ext uri="{BB962C8B-B14F-4D97-AF65-F5344CB8AC3E}">
        <p14:creationId xmlns:p14="http://schemas.microsoft.com/office/powerpoint/2010/main" val="3566979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74812" y="1524000"/>
            <a:ext cx="8839201" cy="3200400"/>
          </a:xfrm>
        </p:spPr>
        <p:txBody>
          <a:bodyPr rtlCol="0">
            <a:noAutofit/>
          </a:bodyPr>
          <a:lstStyle>
            <a:lvl1pPr algn="l" rtl="0">
              <a:defRPr sz="5400"/>
            </a:lvl1pPr>
          </a:lstStyle>
          <a:p>
            <a:pPr rtl="0"/>
            <a:r>
              <a:rPr lang="uk-UA" smtClean="0"/>
              <a:t>Зразок заголовка</a:t>
            </a:r>
            <a:endParaRPr lang="uk-UA" dirty="0"/>
          </a:p>
        </p:txBody>
      </p:sp>
      <p:sp>
        <p:nvSpPr>
          <p:cNvPr id="3" name="Підзаголовок 2"/>
          <p:cNvSpPr>
            <a:spLocks noGrp="1"/>
          </p:cNvSpPr>
          <p:nvPr>
            <p:ph type="subTitle" idx="1" hasCustomPrompt="1"/>
          </p:nvPr>
        </p:nvSpPr>
        <p:spPr>
          <a:xfrm>
            <a:off x="1674813" y="4876800"/>
            <a:ext cx="7162799" cy="990600"/>
          </a:xfrm>
        </p:spPr>
        <p:txBody>
          <a:bodyPr lIns="91440" rtlCol="0">
            <a:normAutofit/>
          </a:bodyPr>
          <a:lstStyle>
            <a:lvl1pPr marL="0" indent="0" algn="l" rtl="0">
              <a:spcBef>
                <a:spcPts val="0"/>
              </a:spcBef>
              <a:buNone/>
              <a:defRPr sz="2000" cap="all" spc="250" baseline="0">
                <a:solidFill>
                  <a:schemeClr val="bg2">
                    <a:lumMod val="75000"/>
                  </a:schemeClr>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r>
              <a:rPr lang="uk-UA" dirty="0" smtClean="0"/>
              <a:t>Зразок підзаголовка</a:t>
            </a:r>
            <a:endParaRPr lang="uk-UA" dirty="0"/>
          </a:p>
        </p:txBody>
      </p:sp>
    </p:spTree>
    <p:extLst>
      <p:ext uri="{BB962C8B-B14F-4D97-AF65-F5344CB8AC3E}">
        <p14:creationId xmlns:p14="http://schemas.microsoft.com/office/powerpoint/2010/main" val="1988707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Альтернативне зображення з підписом">
    <p:spTree>
      <p:nvGrpSpPr>
        <p:cNvPr id="1" name=""/>
        <p:cNvGrpSpPr/>
        <p:nvPr/>
      </p:nvGrpSpPr>
      <p:grpSpPr>
        <a:xfrm>
          <a:off x="0" y="0"/>
          <a:ext cx="0" cy="0"/>
          <a:chOff x="0" y="0"/>
          <a:chExt cx="0" cy="0"/>
        </a:xfrm>
      </p:grpSpPr>
      <p:sp>
        <p:nvSpPr>
          <p:cNvPr id="10" name="Прямокутник 9"/>
          <p:cNvSpPr/>
          <p:nvPr/>
        </p:nvSpPr>
        <p:spPr>
          <a:xfrm>
            <a:off x="5393372" y="0"/>
            <a:ext cx="67954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uk-UA" dirty="0"/>
          </a:p>
        </p:txBody>
      </p:sp>
      <p:sp>
        <p:nvSpPr>
          <p:cNvPr id="11" name="Прямокутник 10"/>
          <p:cNvSpPr/>
          <p:nvPr/>
        </p:nvSpPr>
        <p:spPr>
          <a:xfrm>
            <a:off x="5484812" y="0"/>
            <a:ext cx="6704012"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uk-UA" dirty="0"/>
          </a:p>
        </p:txBody>
      </p:sp>
      <p:sp>
        <p:nvSpPr>
          <p:cNvPr id="2" name="Заголовок 1"/>
          <p:cNvSpPr>
            <a:spLocks noGrp="1"/>
          </p:cNvSpPr>
          <p:nvPr>
            <p:ph type="title"/>
          </p:nvPr>
        </p:nvSpPr>
        <p:spPr>
          <a:xfrm>
            <a:off x="608013" y="685800"/>
            <a:ext cx="4267200" cy="3886200"/>
          </a:xfrm>
        </p:spPr>
        <p:txBody>
          <a:bodyPr rtlCol="0" anchor="b">
            <a:noAutofit/>
          </a:bodyPr>
          <a:lstStyle>
            <a:lvl1pPr algn="l" rtl="0">
              <a:defRPr sz="4000" b="0"/>
            </a:lvl1pPr>
          </a:lstStyle>
          <a:p>
            <a:pPr rtl="0"/>
            <a:r>
              <a:rPr lang="uk-UA" smtClean="0"/>
              <a:t>Зразок заголовка</a:t>
            </a:r>
            <a:endParaRPr lang="uk-UA" dirty="0"/>
          </a:p>
        </p:txBody>
      </p:sp>
      <p:sp>
        <p:nvSpPr>
          <p:cNvPr id="4" name="Місце для тексту 3"/>
          <p:cNvSpPr>
            <a:spLocks noGrp="1"/>
          </p:cNvSpPr>
          <p:nvPr>
            <p:ph type="body" sz="half" idx="2"/>
          </p:nvPr>
        </p:nvSpPr>
        <p:spPr>
          <a:xfrm>
            <a:off x="608013" y="4724400"/>
            <a:ext cx="4267200" cy="1447800"/>
          </a:xfrm>
        </p:spPr>
        <p:txBody>
          <a:bodyPr rtlCol="0">
            <a:normAutofit/>
          </a:bodyPr>
          <a:lstStyle>
            <a:lvl1pPr marL="0" indent="0" algn="l" rtl="0">
              <a:spcBef>
                <a:spcPts val="12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uk-UA" smtClean="0"/>
              <a:t>Редагувати стиль зразка тексту</a:t>
            </a:r>
          </a:p>
        </p:txBody>
      </p:sp>
      <p:sp>
        <p:nvSpPr>
          <p:cNvPr id="3" name="Місце для зображення 2" descr="Пустий покажчик місця заповнення для зображення Клацніть покажчик місця заповнення та виберіть зображення, яке потрібно додати.&#10;"/>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uk-UA" smtClean="0"/>
              <a:t>Клацніть піктограму, щоб додати зображення</a:t>
            </a:r>
            <a:endParaRPr lang="uk-UA" dirty="0"/>
          </a:p>
        </p:txBody>
      </p:sp>
      <p:sp>
        <p:nvSpPr>
          <p:cNvPr id="6" name="Місце для нижнього колонтитула 5"/>
          <p:cNvSpPr>
            <a:spLocks noGrp="1"/>
          </p:cNvSpPr>
          <p:nvPr>
            <p:ph type="ftr" sz="quarter" idx="11"/>
          </p:nvPr>
        </p:nvSpPr>
        <p:spPr/>
        <p:txBody>
          <a:bodyPr rtlCol="0"/>
          <a:lstStyle>
            <a:lvl1pPr algn="l" rtl="0">
              <a:defRPr sz="1100"/>
            </a:lvl1pPr>
          </a:lstStyle>
          <a:p>
            <a:pPr rtl="0"/>
            <a:endParaRPr lang="uk-UA" dirty="0"/>
          </a:p>
        </p:txBody>
      </p:sp>
      <p:sp>
        <p:nvSpPr>
          <p:cNvPr id="5" name="Місце для дати 4"/>
          <p:cNvSpPr>
            <a:spLocks noGrp="1"/>
          </p:cNvSpPr>
          <p:nvPr>
            <p:ph type="dt" sz="half" idx="10"/>
          </p:nvPr>
        </p:nvSpPr>
        <p:spPr/>
        <p:txBody>
          <a:bodyPr rtlCol="0"/>
          <a:lstStyle>
            <a:lvl1pPr algn="r" rtl="0">
              <a:defRPr sz="1100"/>
            </a:lvl1pPr>
          </a:lstStyle>
          <a:p>
            <a:fld id="{2A18976D-F579-4C27-9306-05860D959CF3}" type="datetime1">
              <a:rPr lang="uk-UA" smtClean="0"/>
              <a:pPr/>
              <a:t>26.08.2025</a:t>
            </a:fld>
            <a:endParaRPr lang="uk-UA" dirty="0"/>
          </a:p>
        </p:txBody>
      </p:sp>
      <p:sp>
        <p:nvSpPr>
          <p:cNvPr id="7" name="Місце для номера слайда 6"/>
          <p:cNvSpPr>
            <a:spLocks noGrp="1"/>
          </p:cNvSpPr>
          <p:nvPr>
            <p:ph type="sldNum" sz="quarter" idx="12"/>
          </p:nvPr>
        </p:nvSpPr>
        <p:spPr/>
        <p:txBody>
          <a:bodyPr rtlCol="0"/>
          <a:lstStyle>
            <a:lvl1pPr algn="r" rtl="0">
              <a:defRPr sz="1100"/>
            </a:lvl1pPr>
          </a:lstStyle>
          <a:p>
            <a:fld id="{299542E4-2CCF-42F6-9D92-ED568035133D}" type="slidenum">
              <a:rPr lang="uk-UA" smtClean="0"/>
              <a:pPr/>
              <a:t>‹№›</a:t>
            </a:fld>
            <a:endParaRPr lang="uk-UA" dirty="0"/>
          </a:p>
        </p:txBody>
      </p:sp>
    </p:spTree>
    <p:extLst>
      <p:ext uri="{BB962C8B-B14F-4D97-AF65-F5344CB8AC3E}">
        <p14:creationId xmlns:p14="http://schemas.microsoft.com/office/powerpoint/2010/main" val="213953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uk-UA" smtClean="0"/>
              <a:t>Зразок заголовка</a:t>
            </a:r>
            <a:endParaRPr lang="uk-UA" dirty="0"/>
          </a:p>
        </p:txBody>
      </p:sp>
      <p:sp>
        <p:nvSpPr>
          <p:cNvPr id="3" name="Місце для вертикального тексту 2"/>
          <p:cNvSpPr>
            <a:spLocks noGrp="1"/>
          </p:cNvSpPr>
          <p:nvPr>
            <p:ph type="body" orient="vert" idx="1"/>
          </p:nvPr>
        </p:nvSpPr>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uk-UA" smtClean="0"/>
              <a:t>Редагувати стиль зразка тексту</a:t>
            </a:r>
          </a:p>
          <a:p>
            <a:pPr lvl="1" rtl="0"/>
            <a:r>
              <a:rPr lang="uk-UA" smtClean="0"/>
              <a:t>Другий рівень</a:t>
            </a:r>
          </a:p>
          <a:p>
            <a:pPr lvl="2" rtl="0"/>
            <a:r>
              <a:rPr lang="uk-UA" smtClean="0"/>
              <a:t>Третій рівень</a:t>
            </a:r>
          </a:p>
          <a:p>
            <a:pPr lvl="3" rtl="0"/>
            <a:r>
              <a:rPr lang="uk-UA" smtClean="0"/>
              <a:t>Четвертий рівень</a:t>
            </a:r>
          </a:p>
          <a:p>
            <a:pPr lvl="4" rtl="0"/>
            <a:r>
              <a:rPr lang="uk-UA" smtClean="0"/>
              <a:t>П’ятий рівень</a:t>
            </a:r>
            <a:endParaRPr lang="uk-UA" dirty="0"/>
          </a:p>
        </p:txBody>
      </p:sp>
      <p:sp>
        <p:nvSpPr>
          <p:cNvPr id="5" name="Місце для нижнього колонтитула 4"/>
          <p:cNvSpPr>
            <a:spLocks noGrp="1"/>
          </p:cNvSpPr>
          <p:nvPr>
            <p:ph type="ftr" sz="quarter" idx="11"/>
          </p:nvPr>
        </p:nvSpPr>
        <p:spPr/>
        <p:txBody>
          <a:bodyPr rtlCol="0"/>
          <a:lstStyle>
            <a:lvl1pPr algn="l" rtl="0">
              <a:defRPr sz="1100"/>
            </a:lvl1pPr>
          </a:lstStyle>
          <a:p>
            <a:pPr rtl="0"/>
            <a:endParaRPr lang="uk-UA" dirty="0"/>
          </a:p>
        </p:txBody>
      </p:sp>
      <p:sp>
        <p:nvSpPr>
          <p:cNvPr id="4" name="Місце для дати 3"/>
          <p:cNvSpPr>
            <a:spLocks noGrp="1"/>
          </p:cNvSpPr>
          <p:nvPr>
            <p:ph type="dt" sz="half" idx="10"/>
          </p:nvPr>
        </p:nvSpPr>
        <p:spPr/>
        <p:txBody>
          <a:bodyPr rtlCol="0"/>
          <a:lstStyle>
            <a:lvl1pPr algn="r" rtl="0">
              <a:defRPr sz="1100"/>
            </a:lvl1pPr>
          </a:lstStyle>
          <a:p>
            <a:fld id="{ECDF43B4-D2EB-454B-91ED-840C39CC98E4}" type="datetime1">
              <a:rPr lang="uk-UA" smtClean="0"/>
              <a:pPr/>
              <a:t>26.08.2025</a:t>
            </a:fld>
            <a:endParaRPr lang="uk-UA" dirty="0"/>
          </a:p>
        </p:txBody>
      </p:sp>
      <p:sp>
        <p:nvSpPr>
          <p:cNvPr id="6" name="Місце для номера слайда 5"/>
          <p:cNvSpPr>
            <a:spLocks noGrp="1"/>
          </p:cNvSpPr>
          <p:nvPr>
            <p:ph type="sldNum" sz="quarter" idx="12"/>
          </p:nvPr>
        </p:nvSpPr>
        <p:spPr/>
        <p:txBody>
          <a:bodyPr rtlCol="0"/>
          <a:lstStyle>
            <a:lvl1pPr algn="r" rtl="0">
              <a:defRPr sz="1100"/>
            </a:lvl1pPr>
          </a:lstStyle>
          <a:p>
            <a:fld id="{299542E4-2CCF-42F6-9D92-ED568035133D}" type="slidenum">
              <a:rPr lang="uk-UA" smtClean="0"/>
              <a:pPr/>
              <a:t>‹№›</a:t>
            </a:fld>
            <a:endParaRPr lang="uk-UA" dirty="0"/>
          </a:p>
        </p:txBody>
      </p:sp>
    </p:spTree>
    <p:extLst>
      <p:ext uri="{BB962C8B-B14F-4D97-AF65-F5344CB8AC3E}">
        <p14:creationId xmlns:p14="http://schemas.microsoft.com/office/powerpoint/2010/main" val="21489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9675812" y="685801"/>
            <a:ext cx="1219201" cy="5486400"/>
          </a:xfrm>
        </p:spPr>
        <p:txBody>
          <a:bodyPr vert="eaVert" rtlCol="0"/>
          <a:lstStyle/>
          <a:p>
            <a:pPr rtl="0"/>
            <a:r>
              <a:rPr lang="uk-UA" smtClean="0"/>
              <a:t>Зразок заголовка</a:t>
            </a:r>
            <a:endParaRPr lang="uk-UA" dirty="0"/>
          </a:p>
        </p:txBody>
      </p:sp>
      <p:sp>
        <p:nvSpPr>
          <p:cNvPr id="3" name="Місце для вертикального тексту 2"/>
          <p:cNvSpPr>
            <a:spLocks noGrp="1"/>
          </p:cNvSpPr>
          <p:nvPr>
            <p:ph type="body" orient="vert" idx="1"/>
          </p:nvPr>
        </p:nvSpPr>
        <p:spPr>
          <a:xfrm>
            <a:off x="1293813" y="685800"/>
            <a:ext cx="8153399" cy="5486400"/>
          </a:xfrm>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uk-UA" smtClean="0"/>
              <a:t>Редагувати стиль зразка тексту</a:t>
            </a:r>
          </a:p>
          <a:p>
            <a:pPr lvl="1" rtl="0"/>
            <a:r>
              <a:rPr lang="uk-UA" smtClean="0"/>
              <a:t>Другий рівень</a:t>
            </a:r>
          </a:p>
          <a:p>
            <a:pPr lvl="2" rtl="0"/>
            <a:r>
              <a:rPr lang="uk-UA" smtClean="0"/>
              <a:t>Третій рівень</a:t>
            </a:r>
          </a:p>
          <a:p>
            <a:pPr lvl="3" rtl="0"/>
            <a:r>
              <a:rPr lang="uk-UA" smtClean="0"/>
              <a:t>Четвертий рівень</a:t>
            </a:r>
          </a:p>
          <a:p>
            <a:pPr lvl="4" rtl="0"/>
            <a:r>
              <a:rPr lang="uk-UA" smtClean="0"/>
              <a:t>П’ятий рівень</a:t>
            </a:r>
            <a:endParaRPr lang="uk-UA" dirty="0"/>
          </a:p>
        </p:txBody>
      </p:sp>
      <p:sp>
        <p:nvSpPr>
          <p:cNvPr id="5" name="Місце для нижнього колонтитула 4"/>
          <p:cNvSpPr>
            <a:spLocks noGrp="1"/>
          </p:cNvSpPr>
          <p:nvPr>
            <p:ph type="ftr" sz="quarter" idx="11"/>
          </p:nvPr>
        </p:nvSpPr>
        <p:spPr/>
        <p:txBody>
          <a:bodyPr rtlCol="0"/>
          <a:lstStyle>
            <a:lvl1pPr algn="l" rtl="0">
              <a:defRPr sz="1100"/>
            </a:lvl1pPr>
          </a:lstStyle>
          <a:p>
            <a:pPr rtl="0"/>
            <a:endParaRPr lang="uk-UA" dirty="0"/>
          </a:p>
        </p:txBody>
      </p:sp>
      <p:sp>
        <p:nvSpPr>
          <p:cNvPr id="4" name="Місце для дати 3"/>
          <p:cNvSpPr>
            <a:spLocks noGrp="1"/>
          </p:cNvSpPr>
          <p:nvPr>
            <p:ph type="dt" sz="half" idx="10"/>
          </p:nvPr>
        </p:nvSpPr>
        <p:spPr/>
        <p:txBody>
          <a:bodyPr rtlCol="0"/>
          <a:lstStyle>
            <a:lvl1pPr algn="r" rtl="0">
              <a:defRPr sz="1100"/>
            </a:lvl1pPr>
          </a:lstStyle>
          <a:p>
            <a:fld id="{14DFBBA7-C9EA-41EA-86FA-5D0792466731}" type="datetime1">
              <a:rPr lang="uk-UA" smtClean="0"/>
              <a:pPr/>
              <a:t>26.08.2025</a:t>
            </a:fld>
            <a:endParaRPr lang="uk-UA" dirty="0"/>
          </a:p>
        </p:txBody>
      </p:sp>
      <p:sp>
        <p:nvSpPr>
          <p:cNvPr id="6" name="Місце для номера слайда 5"/>
          <p:cNvSpPr>
            <a:spLocks noGrp="1"/>
          </p:cNvSpPr>
          <p:nvPr>
            <p:ph type="sldNum" sz="quarter" idx="12"/>
          </p:nvPr>
        </p:nvSpPr>
        <p:spPr/>
        <p:txBody>
          <a:bodyPr rtlCol="0"/>
          <a:lstStyle>
            <a:lvl1pPr algn="r" rtl="0">
              <a:defRPr sz="1100"/>
            </a:lvl1pPr>
          </a:lstStyle>
          <a:p>
            <a:fld id="{299542E4-2CCF-42F6-9D92-ED568035133D}" type="slidenum">
              <a:rPr lang="uk-UA" smtClean="0"/>
              <a:pPr/>
              <a:t>‹№›</a:t>
            </a:fld>
            <a:endParaRPr lang="uk-UA" dirty="0"/>
          </a:p>
        </p:txBody>
      </p:sp>
    </p:spTree>
    <p:extLst>
      <p:ext uri="{BB962C8B-B14F-4D97-AF65-F5344CB8AC3E}">
        <p14:creationId xmlns:p14="http://schemas.microsoft.com/office/powerpoint/2010/main" val="312720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вмі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uk-UA" smtClean="0"/>
              <a:t>Зразок заголовка</a:t>
            </a:r>
            <a:endParaRPr lang="uk-UA" dirty="0"/>
          </a:p>
        </p:txBody>
      </p:sp>
      <p:sp>
        <p:nvSpPr>
          <p:cNvPr id="3" name="Місце для вмісту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uk-UA" smtClean="0"/>
              <a:t>Редагувати стиль зразка тексту</a:t>
            </a:r>
          </a:p>
          <a:p>
            <a:pPr lvl="1" rtl="0"/>
            <a:r>
              <a:rPr lang="uk-UA" smtClean="0"/>
              <a:t>Другий рівень</a:t>
            </a:r>
          </a:p>
          <a:p>
            <a:pPr lvl="2" rtl="0"/>
            <a:r>
              <a:rPr lang="uk-UA" smtClean="0"/>
              <a:t>Третій рівень</a:t>
            </a:r>
          </a:p>
          <a:p>
            <a:pPr lvl="3" rtl="0"/>
            <a:r>
              <a:rPr lang="uk-UA" smtClean="0"/>
              <a:t>Четвертий рівень</a:t>
            </a:r>
          </a:p>
          <a:p>
            <a:pPr lvl="4" rtl="0"/>
            <a:r>
              <a:rPr lang="uk-UA" smtClean="0"/>
              <a:t>П’ятий рівень</a:t>
            </a:r>
            <a:endParaRPr lang="uk-UA" dirty="0"/>
          </a:p>
        </p:txBody>
      </p:sp>
      <p:sp>
        <p:nvSpPr>
          <p:cNvPr id="5" name="Місце для нижнього колонтитула 4"/>
          <p:cNvSpPr>
            <a:spLocks noGrp="1"/>
          </p:cNvSpPr>
          <p:nvPr>
            <p:ph type="ftr" sz="quarter" idx="11"/>
          </p:nvPr>
        </p:nvSpPr>
        <p:spPr/>
        <p:txBody>
          <a:bodyPr rtlCol="0"/>
          <a:lstStyle>
            <a:lvl1pPr algn="l" rtl="0">
              <a:defRPr sz="1100"/>
            </a:lvl1pPr>
          </a:lstStyle>
          <a:p>
            <a:pPr rtl="0"/>
            <a:endParaRPr lang="uk-UA" dirty="0"/>
          </a:p>
        </p:txBody>
      </p:sp>
      <p:sp>
        <p:nvSpPr>
          <p:cNvPr id="4" name="Місце для дати 3"/>
          <p:cNvSpPr>
            <a:spLocks noGrp="1"/>
          </p:cNvSpPr>
          <p:nvPr>
            <p:ph type="dt" sz="half" idx="10"/>
          </p:nvPr>
        </p:nvSpPr>
        <p:spPr/>
        <p:txBody>
          <a:bodyPr rtlCol="0"/>
          <a:lstStyle>
            <a:lvl1pPr algn="r" rtl="0">
              <a:defRPr sz="1100"/>
            </a:lvl1pPr>
          </a:lstStyle>
          <a:p>
            <a:fld id="{0574D011-14F0-4C5B-A399-5291B81C85A5}" type="datetime1">
              <a:rPr lang="uk-UA" smtClean="0"/>
              <a:pPr/>
              <a:t>26.08.2025</a:t>
            </a:fld>
            <a:endParaRPr lang="uk-UA" dirty="0"/>
          </a:p>
        </p:txBody>
      </p:sp>
      <p:sp>
        <p:nvSpPr>
          <p:cNvPr id="6" name="Місце для номера слайда 5"/>
          <p:cNvSpPr>
            <a:spLocks noGrp="1"/>
          </p:cNvSpPr>
          <p:nvPr>
            <p:ph type="sldNum" sz="quarter" idx="12"/>
          </p:nvPr>
        </p:nvSpPr>
        <p:spPr/>
        <p:txBody>
          <a:bodyPr rtlCol="0"/>
          <a:lstStyle>
            <a:lvl1pPr algn="r" rtl="0">
              <a:defRPr sz="1100"/>
            </a:lvl1pPr>
          </a:lstStyle>
          <a:p>
            <a:fld id="{299542E4-2CCF-42F6-9D92-ED568035133D}" type="slidenum">
              <a:rPr lang="uk-UA" smtClean="0"/>
              <a:pPr/>
              <a:t>‹№›</a:t>
            </a:fld>
            <a:endParaRPr lang="uk-UA" dirty="0"/>
          </a:p>
        </p:txBody>
      </p:sp>
    </p:spTree>
    <p:extLst>
      <p:ext uri="{BB962C8B-B14F-4D97-AF65-F5344CB8AC3E}">
        <p14:creationId xmlns:p14="http://schemas.microsoft.com/office/powerpoint/2010/main" val="440086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3813" y="3429000"/>
            <a:ext cx="9601201" cy="2286000"/>
          </a:xfrm>
        </p:spPr>
        <p:txBody>
          <a:bodyPr rtlCol="0" anchor="b">
            <a:normAutofit/>
          </a:bodyPr>
          <a:lstStyle>
            <a:lvl1pPr algn="l" rtl="0">
              <a:defRPr sz="4800" b="0" cap="none" baseline="0"/>
            </a:lvl1pPr>
          </a:lstStyle>
          <a:p>
            <a:pPr rtl="0"/>
            <a:r>
              <a:rPr lang="uk-UA" smtClean="0"/>
              <a:t>Зразок заголовка</a:t>
            </a:r>
            <a:endParaRPr lang="uk-UA" dirty="0"/>
          </a:p>
        </p:txBody>
      </p:sp>
      <p:sp>
        <p:nvSpPr>
          <p:cNvPr id="3" name="Місце для тексту 2"/>
          <p:cNvSpPr>
            <a:spLocks noGrp="1"/>
          </p:cNvSpPr>
          <p:nvPr>
            <p:ph type="body" idx="1"/>
          </p:nvPr>
        </p:nvSpPr>
        <p:spPr>
          <a:xfrm>
            <a:off x="1293813" y="685800"/>
            <a:ext cx="7543800" cy="1066800"/>
          </a:xfrm>
        </p:spPr>
        <p:txBody>
          <a:bodyPr lIns="91440" rtlCol="0" anchor="t"/>
          <a:lstStyle>
            <a:lvl1pPr marL="0" indent="0" algn="l" rtl="0">
              <a:spcBef>
                <a:spcPts val="0"/>
              </a:spcBef>
              <a:buNone/>
              <a:defRPr sz="2000" cap="all" spc="250" baseline="0">
                <a:solidFill>
                  <a:schemeClr val="bg2"/>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uk-UA" smtClean="0"/>
              <a:t>Редагувати стиль зразка тексту</a:t>
            </a:r>
          </a:p>
        </p:txBody>
      </p:sp>
      <p:sp>
        <p:nvSpPr>
          <p:cNvPr id="5" name="Місце для нижнього колонтитула 4"/>
          <p:cNvSpPr>
            <a:spLocks noGrp="1"/>
          </p:cNvSpPr>
          <p:nvPr>
            <p:ph type="ftr" sz="quarter" idx="11"/>
          </p:nvPr>
        </p:nvSpPr>
        <p:spPr/>
        <p:txBody>
          <a:bodyPr rtlCol="0"/>
          <a:lstStyle>
            <a:lvl1pPr algn="l" rtl="0">
              <a:defRPr sz="1100"/>
            </a:lvl1pPr>
          </a:lstStyle>
          <a:p>
            <a:pPr rtl="0"/>
            <a:endParaRPr lang="uk-UA" dirty="0"/>
          </a:p>
        </p:txBody>
      </p:sp>
      <p:sp>
        <p:nvSpPr>
          <p:cNvPr id="4" name="Місце для дати 3"/>
          <p:cNvSpPr>
            <a:spLocks noGrp="1"/>
          </p:cNvSpPr>
          <p:nvPr>
            <p:ph type="dt" sz="half" idx="10"/>
          </p:nvPr>
        </p:nvSpPr>
        <p:spPr/>
        <p:txBody>
          <a:bodyPr rtlCol="0"/>
          <a:lstStyle>
            <a:lvl1pPr algn="r" rtl="0">
              <a:defRPr sz="1100"/>
            </a:lvl1pPr>
          </a:lstStyle>
          <a:p>
            <a:fld id="{67BE29EE-481D-43F0-9824-DF9830C1B50D}" type="datetime1">
              <a:rPr lang="uk-UA" smtClean="0"/>
              <a:pPr/>
              <a:t>26.08.2025</a:t>
            </a:fld>
            <a:endParaRPr lang="uk-UA" dirty="0"/>
          </a:p>
        </p:txBody>
      </p:sp>
      <p:sp>
        <p:nvSpPr>
          <p:cNvPr id="6" name="Місце для номера слайда 5"/>
          <p:cNvSpPr>
            <a:spLocks noGrp="1"/>
          </p:cNvSpPr>
          <p:nvPr>
            <p:ph type="sldNum" sz="quarter" idx="12"/>
          </p:nvPr>
        </p:nvSpPr>
        <p:spPr/>
        <p:txBody>
          <a:bodyPr rtlCol="0"/>
          <a:lstStyle>
            <a:lvl1pPr algn="r" rtl="0">
              <a:defRPr sz="1100"/>
            </a:lvl1pPr>
          </a:lstStyle>
          <a:p>
            <a:fld id="{299542E4-2CCF-42F6-9D92-ED568035133D}" type="slidenum">
              <a:rPr lang="uk-UA" smtClean="0"/>
              <a:pPr/>
              <a:t>‹№›</a:t>
            </a:fld>
            <a:endParaRPr lang="uk-UA" dirty="0"/>
          </a:p>
        </p:txBody>
      </p:sp>
    </p:spTree>
    <p:extLst>
      <p:ext uri="{BB962C8B-B14F-4D97-AF65-F5344CB8AC3E}">
        <p14:creationId xmlns:p14="http://schemas.microsoft.com/office/powerpoint/2010/main" val="33578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елементи вмісту">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uk-UA" smtClean="0"/>
              <a:t>Зразок заголовка</a:t>
            </a:r>
            <a:endParaRPr lang="uk-UA" dirty="0"/>
          </a:p>
        </p:txBody>
      </p:sp>
      <p:sp>
        <p:nvSpPr>
          <p:cNvPr id="3" name="Місце для вмісту 2"/>
          <p:cNvSpPr>
            <a:spLocks noGrp="1"/>
          </p:cNvSpPr>
          <p:nvPr>
            <p:ph sz="half" idx="1"/>
          </p:nvPr>
        </p:nvSpPr>
        <p:spPr>
          <a:xfrm>
            <a:off x="1293813" y="1828800"/>
            <a:ext cx="4648199" cy="43434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uk-UA" smtClean="0"/>
              <a:t>Редагувати стиль зразка тексту</a:t>
            </a:r>
          </a:p>
          <a:p>
            <a:pPr lvl="1" rtl="0"/>
            <a:r>
              <a:rPr lang="uk-UA" smtClean="0"/>
              <a:t>Другий рівень</a:t>
            </a:r>
          </a:p>
          <a:p>
            <a:pPr lvl="2" rtl="0"/>
            <a:r>
              <a:rPr lang="uk-UA" smtClean="0"/>
              <a:t>Третій рівень</a:t>
            </a:r>
          </a:p>
          <a:p>
            <a:pPr lvl="3" rtl="0"/>
            <a:r>
              <a:rPr lang="uk-UA" smtClean="0"/>
              <a:t>Четвертий рівень</a:t>
            </a:r>
          </a:p>
          <a:p>
            <a:pPr lvl="4" rtl="0"/>
            <a:r>
              <a:rPr lang="uk-UA" smtClean="0"/>
              <a:t>П’ятий рівень</a:t>
            </a:r>
            <a:endParaRPr lang="uk-UA" dirty="0"/>
          </a:p>
        </p:txBody>
      </p:sp>
      <p:sp>
        <p:nvSpPr>
          <p:cNvPr id="4" name="Місце для вмісту 3"/>
          <p:cNvSpPr>
            <a:spLocks noGrp="1"/>
          </p:cNvSpPr>
          <p:nvPr>
            <p:ph sz="half" idx="2"/>
          </p:nvPr>
        </p:nvSpPr>
        <p:spPr>
          <a:xfrm>
            <a:off x="6246812" y="1828801"/>
            <a:ext cx="4648202" cy="43434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uk-UA" smtClean="0"/>
              <a:t>Редагувати стиль зразка тексту</a:t>
            </a:r>
          </a:p>
          <a:p>
            <a:pPr lvl="1" rtl="0"/>
            <a:r>
              <a:rPr lang="uk-UA" smtClean="0"/>
              <a:t>Другий рівень</a:t>
            </a:r>
          </a:p>
          <a:p>
            <a:pPr lvl="2" rtl="0"/>
            <a:r>
              <a:rPr lang="uk-UA" smtClean="0"/>
              <a:t>Третій рівень</a:t>
            </a:r>
          </a:p>
          <a:p>
            <a:pPr lvl="3" rtl="0"/>
            <a:r>
              <a:rPr lang="uk-UA" smtClean="0"/>
              <a:t>Четвертий рівень</a:t>
            </a:r>
          </a:p>
          <a:p>
            <a:pPr lvl="4" rtl="0"/>
            <a:r>
              <a:rPr lang="uk-UA" smtClean="0"/>
              <a:t>П’ятий рівень</a:t>
            </a:r>
            <a:endParaRPr lang="uk-UA" dirty="0"/>
          </a:p>
        </p:txBody>
      </p:sp>
      <p:sp>
        <p:nvSpPr>
          <p:cNvPr id="6" name="Місце для нижнього колонтитула 5"/>
          <p:cNvSpPr>
            <a:spLocks noGrp="1"/>
          </p:cNvSpPr>
          <p:nvPr>
            <p:ph type="ftr" sz="quarter" idx="11"/>
          </p:nvPr>
        </p:nvSpPr>
        <p:spPr/>
        <p:txBody>
          <a:bodyPr rtlCol="0"/>
          <a:lstStyle>
            <a:lvl1pPr algn="l" rtl="0">
              <a:defRPr sz="1100"/>
            </a:lvl1pPr>
          </a:lstStyle>
          <a:p>
            <a:pPr rtl="0"/>
            <a:endParaRPr lang="uk-UA" dirty="0"/>
          </a:p>
        </p:txBody>
      </p:sp>
      <p:sp>
        <p:nvSpPr>
          <p:cNvPr id="5" name="Місце для дати 4"/>
          <p:cNvSpPr>
            <a:spLocks noGrp="1"/>
          </p:cNvSpPr>
          <p:nvPr>
            <p:ph type="dt" sz="half" idx="10"/>
          </p:nvPr>
        </p:nvSpPr>
        <p:spPr/>
        <p:txBody>
          <a:bodyPr rtlCol="0"/>
          <a:lstStyle>
            <a:lvl1pPr algn="r" rtl="0">
              <a:defRPr sz="1100"/>
            </a:lvl1pPr>
          </a:lstStyle>
          <a:p>
            <a:fld id="{6B36EEFD-D1CA-48C2-A7D0-D315BD695A27}" type="datetime1">
              <a:rPr lang="uk-UA" smtClean="0"/>
              <a:pPr/>
              <a:t>26.08.2025</a:t>
            </a:fld>
            <a:endParaRPr lang="uk-UA" dirty="0"/>
          </a:p>
        </p:txBody>
      </p:sp>
      <p:sp>
        <p:nvSpPr>
          <p:cNvPr id="7" name="Місце для номера слайда 6"/>
          <p:cNvSpPr>
            <a:spLocks noGrp="1"/>
          </p:cNvSpPr>
          <p:nvPr>
            <p:ph type="sldNum" sz="quarter" idx="12"/>
          </p:nvPr>
        </p:nvSpPr>
        <p:spPr/>
        <p:txBody>
          <a:bodyPr rtlCol="0"/>
          <a:lstStyle>
            <a:lvl1pPr algn="r" rtl="0">
              <a:defRPr sz="1100"/>
            </a:lvl1pPr>
          </a:lstStyle>
          <a:p>
            <a:fld id="{299542E4-2CCF-42F6-9D92-ED568035133D}" type="slidenum">
              <a:rPr lang="uk-UA" smtClean="0"/>
              <a:pPr/>
              <a:t>‹№›</a:t>
            </a:fld>
            <a:endParaRPr lang="uk-UA" dirty="0"/>
          </a:p>
        </p:txBody>
      </p:sp>
    </p:spTree>
    <p:extLst>
      <p:ext uri="{BB962C8B-B14F-4D97-AF65-F5344CB8AC3E}">
        <p14:creationId xmlns:p14="http://schemas.microsoft.com/office/powerpoint/2010/main" val="141387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algn="l" rtl="0">
              <a:defRPr/>
            </a:lvl1pPr>
          </a:lstStyle>
          <a:p>
            <a:pPr rtl="0"/>
            <a:r>
              <a:rPr lang="uk-UA" smtClean="0"/>
              <a:t>Зразок заголовка</a:t>
            </a:r>
            <a:endParaRPr lang="uk-UA" dirty="0"/>
          </a:p>
        </p:txBody>
      </p:sp>
      <p:sp>
        <p:nvSpPr>
          <p:cNvPr id="3" name="Місце для тексту 2"/>
          <p:cNvSpPr>
            <a:spLocks noGrp="1"/>
          </p:cNvSpPr>
          <p:nvPr>
            <p:ph type="body" idx="1"/>
          </p:nvPr>
        </p:nvSpPr>
        <p:spPr>
          <a:xfrm>
            <a:off x="1293813" y="1676400"/>
            <a:ext cx="4646376" cy="762000"/>
          </a:xfrm>
        </p:spPr>
        <p:txBody>
          <a:bodyPr rtlCol="0" anchor="ct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uk-UA" smtClean="0"/>
              <a:t>Редагувати стиль зразка тексту</a:t>
            </a:r>
          </a:p>
        </p:txBody>
      </p:sp>
      <p:sp>
        <p:nvSpPr>
          <p:cNvPr id="4" name="Місце для вмісту 3"/>
          <p:cNvSpPr>
            <a:spLocks noGrp="1"/>
          </p:cNvSpPr>
          <p:nvPr>
            <p:ph sz="half" idx="2"/>
          </p:nvPr>
        </p:nvSpPr>
        <p:spPr>
          <a:xfrm>
            <a:off x="1293813" y="2438400"/>
            <a:ext cx="4648199" cy="3733800"/>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uk-UA" smtClean="0"/>
              <a:t>Редагувати стиль зразка тексту</a:t>
            </a:r>
          </a:p>
          <a:p>
            <a:pPr lvl="1" rtl="0"/>
            <a:r>
              <a:rPr lang="uk-UA" smtClean="0"/>
              <a:t>Другий рівень</a:t>
            </a:r>
          </a:p>
          <a:p>
            <a:pPr lvl="2" rtl="0"/>
            <a:r>
              <a:rPr lang="uk-UA" smtClean="0"/>
              <a:t>Третій рівень</a:t>
            </a:r>
          </a:p>
          <a:p>
            <a:pPr lvl="3" rtl="0"/>
            <a:r>
              <a:rPr lang="uk-UA" smtClean="0"/>
              <a:t>Четвертий рівень</a:t>
            </a:r>
          </a:p>
          <a:p>
            <a:pPr lvl="4" rtl="0"/>
            <a:r>
              <a:rPr lang="uk-UA" smtClean="0"/>
              <a:t>П’ятий рівень</a:t>
            </a:r>
            <a:endParaRPr lang="uk-UA" dirty="0"/>
          </a:p>
        </p:txBody>
      </p:sp>
      <p:sp>
        <p:nvSpPr>
          <p:cNvPr id="5" name="Місце для тексту 4"/>
          <p:cNvSpPr>
            <a:spLocks noGrp="1"/>
          </p:cNvSpPr>
          <p:nvPr>
            <p:ph type="body" sz="quarter" idx="3"/>
          </p:nvPr>
        </p:nvSpPr>
        <p:spPr>
          <a:xfrm>
            <a:off x="6246812" y="1676400"/>
            <a:ext cx="4648201" cy="762000"/>
          </a:xfrm>
        </p:spPr>
        <p:txBody>
          <a:bodyPr rtlCol="0" anchor="ct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uk-UA" smtClean="0"/>
              <a:t>Редагувати стиль зразка тексту</a:t>
            </a:r>
          </a:p>
        </p:txBody>
      </p:sp>
      <p:sp>
        <p:nvSpPr>
          <p:cNvPr id="6" name="Місце для вмісту 5"/>
          <p:cNvSpPr>
            <a:spLocks noGrp="1"/>
          </p:cNvSpPr>
          <p:nvPr>
            <p:ph sz="quarter" idx="4"/>
          </p:nvPr>
        </p:nvSpPr>
        <p:spPr>
          <a:xfrm>
            <a:off x="6246812" y="2438400"/>
            <a:ext cx="4648201" cy="3733800"/>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uk-UA" smtClean="0"/>
              <a:t>Редагувати стиль зразка тексту</a:t>
            </a:r>
          </a:p>
          <a:p>
            <a:pPr lvl="1" rtl="0"/>
            <a:r>
              <a:rPr lang="uk-UA" smtClean="0"/>
              <a:t>Другий рівень</a:t>
            </a:r>
          </a:p>
          <a:p>
            <a:pPr lvl="2" rtl="0"/>
            <a:r>
              <a:rPr lang="uk-UA" smtClean="0"/>
              <a:t>Третій рівень</a:t>
            </a:r>
          </a:p>
          <a:p>
            <a:pPr lvl="3" rtl="0"/>
            <a:r>
              <a:rPr lang="uk-UA" smtClean="0"/>
              <a:t>Четвертий рівень</a:t>
            </a:r>
          </a:p>
          <a:p>
            <a:pPr lvl="4" rtl="0"/>
            <a:r>
              <a:rPr lang="uk-UA" smtClean="0"/>
              <a:t>П’ятий рівень</a:t>
            </a:r>
            <a:endParaRPr lang="uk-UA" dirty="0"/>
          </a:p>
        </p:txBody>
      </p:sp>
      <p:sp>
        <p:nvSpPr>
          <p:cNvPr id="8" name="Місце для нижнього колонтитула 7"/>
          <p:cNvSpPr>
            <a:spLocks noGrp="1"/>
          </p:cNvSpPr>
          <p:nvPr>
            <p:ph type="ftr" sz="quarter" idx="11"/>
          </p:nvPr>
        </p:nvSpPr>
        <p:spPr/>
        <p:txBody>
          <a:bodyPr rtlCol="0"/>
          <a:lstStyle>
            <a:lvl1pPr algn="l" rtl="0">
              <a:defRPr sz="1100"/>
            </a:lvl1pPr>
          </a:lstStyle>
          <a:p>
            <a:pPr rtl="0"/>
            <a:endParaRPr lang="uk-UA" dirty="0"/>
          </a:p>
        </p:txBody>
      </p:sp>
      <p:sp>
        <p:nvSpPr>
          <p:cNvPr id="7" name="Місце для дати 6"/>
          <p:cNvSpPr>
            <a:spLocks noGrp="1"/>
          </p:cNvSpPr>
          <p:nvPr>
            <p:ph type="dt" sz="half" idx="10"/>
          </p:nvPr>
        </p:nvSpPr>
        <p:spPr/>
        <p:txBody>
          <a:bodyPr rtlCol="0"/>
          <a:lstStyle>
            <a:lvl1pPr algn="r" rtl="0">
              <a:defRPr sz="1100"/>
            </a:lvl1pPr>
          </a:lstStyle>
          <a:p>
            <a:fld id="{6E247D71-1946-4104-8000-E43BBF0CAB86}" type="datetime1">
              <a:rPr lang="uk-UA" smtClean="0"/>
              <a:pPr/>
              <a:t>26.08.2025</a:t>
            </a:fld>
            <a:endParaRPr lang="uk-UA" dirty="0"/>
          </a:p>
        </p:txBody>
      </p:sp>
      <p:sp>
        <p:nvSpPr>
          <p:cNvPr id="9" name="Місце для номера слайда 8"/>
          <p:cNvSpPr>
            <a:spLocks noGrp="1"/>
          </p:cNvSpPr>
          <p:nvPr>
            <p:ph type="sldNum" sz="quarter" idx="12"/>
          </p:nvPr>
        </p:nvSpPr>
        <p:spPr/>
        <p:txBody>
          <a:bodyPr rtlCol="0"/>
          <a:lstStyle>
            <a:lvl1pPr algn="r" rtl="0">
              <a:defRPr sz="1100"/>
            </a:lvl1pPr>
          </a:lstStyle>
          <a:p>
            <a:fld id="{299542E4-2CCF-42F6-9D92-ED568035133D}" type="slidenum">
              <a:rPr lang="uk-UA" smtClean="0"/>
              <a:pPr/>
              <a:t>‹№›</a:t>
            </a:fld>
            <a:endParaRPr lang="uk-UA" dirty="0"/>
          </a:p>
        </p:txBody>
      </p:sp>
    </p:spTree>
    <p:extLst>
      <p:ext uri="{BB962C8B-B14F-4D97-AF65-F5344CB8AC3E}">
        <p14:creationId xmlns:p14="http://schemas.microsoft.com/office/powerpoint/2010/main" val="319569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uk-UA" smtClean="0"/>
              <a:t>Зразок заголовка</a:t>
            </a:r>
            <a:endParaRPr lang="uk-UA" dirty="0"/>
          </a:p>
        </p:txBody>
      </p:sp>
      <p:sp>
        <p:nvSpPr>
          <p:cNvPr id="4" name="Місце для нижнього колонтитула 3"/>
          <p:cNvSpPr>
            <a:spLocks noGrp="1"/>
          </p:cNvSpPr>
          <p:nvPr>
            <p:ph type="ftr" sz="quarter" idx="11"/>
          </p:nvPr>
        </p:nvSpPr>
        <p:spPr/>
        <p:txBody>
          <a:bodyPr rtlCol="0"/>
          <a:lstStyle>
            <a:lvl1pPr algn="l" rtl="0">
              <a:defRPr sz="1100"/>
            </a:lvl1pPr>
          </a:lstStyle>
          <a:p>
            <a:pPr rtl="0"/>
            <a:endParaRPr lang="uk-UA" dirty="0"/>
          </a:p>
        </p:txBody>
      </p:sp>
      <p:sp>
        <p:nvSpPr>
          <p:cNvPr id="3" name="Місце для дати 2"/>
          <p:cNvSpPr>
            <a:spLocks noGrp="1"/>
          </p:cNvSpPr>
          <p:nvPr>
            <p:ph type="dt" sz="half" idx="10"/>
          </p:nvPr>
        </p:nvSpPr>
        <p:spPr/>
        <p:txBody>
          <a:bodyPr rtlCol="0"/>
          <a:lstStyle>
            <a:lvl1pPr algn="r" rtl="0">
              <a:defRPr sz="1100"/>
            </a:lvl1pPr>
          </a:lstStyle>
          <a:p>
            <a:fld id="{E19EA9B5-0EF0-4FB6-B4CA-F15FA0F52DD5}" type="datetime1">
              <a:rPr lang="uk-UA" smtClean="0"/>
              <a:pPr/>
              <a:t>26.08.2025</a:t>
            </a:fld>
            <a:endParaRPr lang="uk-UA" dirty="0"/>
          </a:p>
        </p:txBody>
      </p:sp>
      <p:sp>
        <p:nvSpPr>
          <p:cNvPr id="5" name="Місце для номера слайда 4"/>
          <p:cNvSpPr>
            <a:spLocks noGrp="1"/>
          </p:cNvSpPr>
          <p:nvPr>
            <p:ph type="sldNum" sz="quarter" idx="12"/>
          </p:nvPr>
        </p:nvSpPr>
        <p:spPr/>
        <p:txBody>
          <a:bodyPr rtlCol="0"/>
          <a:lstStyle>
            <a:lvl1pPr algn="r" rtl="0">
              <a:defRPr sz="1100"/>
            </a:lvl1pPr>
          </a:lstStyle>
          <a:p>
            <a:fld id="{299542E4-2CCF-42F6-9D92-ED568035133D}" type="slidenum">
              <a:rPr lang="uk-UA" smtClean="0"/>
              <a:pPr/>
              <a:t>‹№›</a:t>
            </a:fld>
            <a:endParaRPr lang="uk-UA" dirty="0"/>
          </a:p>
        </p:txBody>
      </p:sp>
    </p:spTree>
    <p:extLst>
      <p:ext uri="{BB962C8B-B14F-4D97-AF65-F5344CB8AC3E}">
        <p14:creationId xmlns:p14="http://schemas.microsoft.com/office/powerpoint/2010/main" val="102131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
    <p:spTree>
      <p:nvGrpSpPr>
        <p:cNvPr id="1" name=""/>
        <p:cNvGrpSpPr/>
        <p:nvPr/>
      </p:nvGrpSpPr>
      <p:grpSpPr>
        <a:xfrm>
          <a:off x="0" y="0"/>
          <a:ext cx="0" cy="0"/>
          <a:chOff x="0" y="0"/>
          <a:chExt cx="0" cy="0"/>
        </a:xfrm>
      </p:grpSpPr>
      <p:sp>
        <p:nvSpPr>
          <p:cNvPr id="3" name="Місце для нижнього колонтитула 2"/>
          <p:cNvSpPr>
            <a:spLocks noGrp="1"/>
          </p:cNvSpPr>
          <p:nvPr>
            <p:ph type="ftr" sz="quarter" idx="11"/>
          </p:nvPr>
        </p:nvSpPr>
        <p:spPr/>
        <p:txBody>
          <a:bodyPr rtlCol="0"/>
          <a:lstStyle>
            <a:lvl1pPr algn="l" rtl="0">
              <a:defRPr sz="1100"/>
            </a:lvl1pPr>
          </a:lstStyle>
          <a:p>
            <a:pPr rtl="0"/>
            <a:endParaRPr lang="uk-UA" dirty="0"/>
          </a:p>
        </p:txBody>
      </p:sp>
      <p:sp>
        <p:nvSpPr>
          <p:cNvPr id="2" name="Місце для дати 1"/>
          <p:cNvSpPr>
            <a:spLocks noGrp="1"/>
          </p:cNvSpPr>
          <p:nvPr>
            <p:ph type="dt" sz="half" idx="10"/>
          </p:nvPr>
        </p:nvSpPr>
        <p:spPr/>
        <p:txBody>
          <a:bodyPr rtlCol="0"/>
          <a:lstStyle>
            <a:lvl1pPr algn="r" rtl="0">
              <a:defRPr sz="1100"/>
            </a:lvl1pPr>
          </a:lstStyle>
          <a:p>
            <a:fld id="{FA88E280-AD48-41DF-9DFB-681450B8A148}" type="datetime1">
              <a:rPr lang="uk-UA" smtClean="0"/>
              <a:pPr/>
              <a:t>26.08.2025</a:t>
            </a:fld>
            <a:endParaRPr lang="uk-UA" dirty="0"/>
          </a:p>
        </p:txBody>
      </p:sp>
      <p:sp>
        <p:nvSpPr>
          <p:cNvPr id="4" name="Місце для номера слайда 3"/>
          <p:cNvSpPr>
            <a:spLocks noGrp="1"/>
          </p:cNvSpPr>
          <p:nvPr>
            <p:ph type="sldNum" sz="quarter" idx="12"/>
          </p:nvPr>
        </p:nvSpPr>
        <p:spPr/>
        <p:txBody>
          <a:bodyPr rtlCol="0"/>
          <a:lstStyle>
            <a:lvl1pPr algn="r" rtl="0">
              <a:defRPr sz="1100"/>
            </a:lvl1pPr>
          </a:lstStyle>
          <a:p>
            <a:fld id="{299542E4-2CCF-42F6-9D92-ED568035133D}" type="slidenum">
              <a:rPr lang="uk-UA" smtClean="0"/>
              <a:pPr/>
              <a:t>‹№›</a:t>
            </a:fld>
            <a:endParaRPr lang="uk-UA" dirty="0"/>
          </a:p>
        </p:txBody>
      </p:sp>
    </p:spTree>
    <p:extLst>
      <p:ext uri="{BB962C8B-B14F-4D97-AF65-F5344CB8AC3E}">
        <p14:creationId xmlns:p14="http://schemas.microsoft.com/office/powerpoint/2010/main" val="2536631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10" name="Прямокутник 9"/>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uk-UA" dirty="0"/>
          </a:p>
        </p:txBody>
      </p:sp>
      <p:sp>
        <p:nvSpPr>
          <p:cNvPr id="11" name="Прямокутник 10"/>
          <p:cNvSpPr/>
          <p:nvPr/>
        </p:nvSpPr>
        <p:spPr>
          <a:xfrm>
            <a:off x="699452" y="0"/>
            <a:ext cx="4700684"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uk-UA" dirty="0"/>
          </a:p>
        </p:txBody>
      </p:sp>
      <p:sp>
        <p:nvSpPr>
          <p:cNvPr id="2" name="Заголовок 1"/>
          <p:cNvSpPr>
            <a:spLocks noGrp="1"/>
          </p:cNvSpPr>
          <p:nvPr>
            <p:ph type="title"/>
          </p:nvPr>
        </p:nvSpPr>
        <p:spPr>
          <a:xfrm>
            <a:off x="1293813" y="685800"/>
            <a:ext cx="3581400" cy="3886200"/>
          </a:xfrm>
        </p:spPr>
        <p:txBody>
          <a:bodyPr rtlCol="0" anchor="b">
            <a:noAutofit/>
          </a:bodyPr>
          <a:lstStyle>
            <a:lvl1pPr algn="l" rtl="0">
              <a:defRPr sz="4000" b="0"/>
            </a:lvl1pPr>
          </a:lstStyle>
          <a:p>
            <a:pPr rtl="0"/>
            <a:r>
              <a:rPr lang="uk-UA" smtClean="0"/>
              <a:t>Зразок заголовка</a:t>
            </a:r>
            <a:endParaRPr lang="uk-UA" dirty="0"/>
          </a:p>
        </p:txBody>
      </p:sp>
      <p:sp>
        <p:nvSpPr>
          <p:cNvPr id="4" name="Місце для тексту 3"/>
          <p:cNvSpPr>
            <a:spLocks noGrp="1"/>
          </p:cNvSpPr>
          <p:nvPr>
            <p:ph type="body" sz="half" idx="2"/>
          </p:nvPr>
        </p:nvSpPr>
        <p:spPr>
          <a:xfrm>
            <a:off x="1293813" y="4724400"/>
            <a:ext cx="3581400" cy="1401764"/>
          </a:xfrm>
        </p:spPr>
        <p:txBody>
          <a:bodyPr rtlCol="0">
            <a:normAutofit/>
          </a:bodyPr>
          <a:lstStyle>
            <a:lvl1pPr marL="0" indent="0" algn="l" rtl="0">
              <a:spcBef>
                <a:spcPts val="12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uk-UA" smtClean="0"/>
              <a:t>Редагувати стиль зразка тексту</a:t>
            </a:r>
          </a:p>
        </p:txBody>
      </p:sp>
      <p:sp>
        <p:nvSpPr>
          <p:cNvPr id="3" name="Місце для вмісту 2"/>
          <p:cNvSpPr>
            <a:spLocks noGrp="1"/>
          </p:cNvSpPr>
          <p:nvPr>
            <p:ph idx="1"/>
          </p:nvPr>
        </p:nvSpPr>
        <p:spPr>
          <a:xfrm>
            <a:off x="6094413" y="685800"/>
            <a:ext cx="5484970" cy="54864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uk-UA" smtClean="0"/>
              <a:t>Редагувати стиль зразка тексту</a:t>
            </a:r>
          </a:p>
          <a:p>
            <a:pPr lvl="1" rtl="0"/>
            <a:r>
              <a:rPr lang="uk-UA" smtClean="0"/>
              <a:t>Другий рівень</a:t>
            </a:r>
          </a:p>
          <a:p>
            <a:pPr lvl="2" rtl="0"/>
            <a:r>
              <a:rPr lang="uk-UA" smtClean="0"/>
              <a:t>Третій рівень</a:t>
            </a:r>
          </a:p>
          <a:p>
            <a:pPr lvl="3" rtl="0"/>
            <a:r>
              <a:rPr lang="uk-UA" smtClean="0"/>
              <a:t>Четвертий рівень</a:t>
            </a:r>
          </a:p>
          <a:p>
            <a:pPr lvl="4" rtl="0"/>
            <a:r>
              <a:rPr lang="uk-UA" smtClean="0"/>
              <a:t>П’ятий рівень</a:t>
            </a:r>
            <a:endParaRPr lang="uk-UA" dirty="0"/>
          </a:p>
        </p:txBody>
      </p:sp>
      <p:sp>
        <p:nvSpPr>
          <p:cNvPr id="6" name="Місце для нижнього колонтитула 5"/>
          <p:cNvSpPr>
            <a:spLocks noGrp="1"/>
          </p:cNvSpPr>
          <p:nvPr>
            <p:ph type="ftr" sz="quarter" idx="11"/>
          </p:nvPr>
        </p:nvSpPr>
        <p:spPr/>
        <p:txBody>
          <a:bodyPr rtlCol="0"/>
          <a:lstStyle>
            <a:lvl1pPr algn="l" rtl="0">
              <a:defRPr sz="1100"/>
            </a:lvl1pPr>
          </a:lstStyle>
          <a:p>
            <a:pPr rtl="0"/>
            <a:endParaRPr lang="uk-UA" dirty="0"/>
          </a:p>
        </p:txBody>
      </p:sp>
      <p:sp>
        <p:nvSpPr>
          <p:cNvPr id="5" name="Місце для дати 4"/>
          <p:cNvSpPr>
            <a:spLocks noGrp="1"/>
          </p:cNvSpPr>
          <p:nvPr>
            <p:ph type="dt" sz="half" idx="10"/>
          </p:nvPr>
        </p:nvSpPr>
        <p:spPr/>
        <p:txBody>
          <a:bodyPr rtlCol="0"/>
          <a:lstStyle>
            <a:lvl1pPr algn="r" rtl="0">
              <a:defRPr sz="1100"/>
            </a:lvl1pPr>
          </a:lstStyle>
          <a:p>
            <a:fld id="{F3018924-7F9D-4C19-9FA0-E60B499054CE}" type="datetime1">
              <a:rPr lang="uk-UA" smtClean="0"/>
              <a:pPr/>
              <a:t>26.08.2025</a:t>
            </a:fld>
            <a:endParaRPr lang="uk-UA" dirty="0"/>
          </a:p>
        </p:txBody>
      </p:sp>
      <p:sp>
        <p:nvSpPr>
          <p:cNvPr id="7" name="Місце для номера слайда 6"/>
          <p:cNvSpPr>
            <a:spLocks noGrp="1"/>
          </p:cNvSpPr>
          <p:nvPr>
            <p:ph type="sldNum" sz="quarter" idx="12"/>
          </p:nvPr>
        </p:nvSpPr>
        <p:spPr/>
        <p:txBody>
          <a:bodyPr rtlCol="0"/>
          <a:lstStyle>
            <a:lvl1pPr algn="r" rtl="0">
              <a:defRPr sz="1100"/>
            </a:lvl1pPr>
          </a:lstStyle>
          <a:p>
            <a:fld id="{299542E4-2CCF-42F6-9D92-ED568035133D}" type="slidenum">
              <a:rPr lang="uk-UA" smtClean="0"/>
              <a:pPr/>
              <a:t>‹№›</a:t>
            </a:fld>
            <a:endParaRPr lang="uk-UA" dirty="0"/>
          </a:p>
        </p:txBody>
      </p:sp>
    </p:spTree>
    <p:extLst>
      <p:ext uri="{BB962C8B-B14F-4D97-AF65-F5344CB8AC3E}">
        <p14:creationId xmlns:p14="http://schemas.microsoft.com/office/powerpoint/2010/main" val="121957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12" name="Прямокутник 11"/>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uk-UA" dirty="0"/>
          </a:p>
        </p:txBody>
      </p:sp>
      <p:sp>
        <p:nvSpPr>
          <p:cNvPr id="13" name="Прямокутник 12"/>
          <p:cNvSpPr/>
          <p:nvPr/>
        </p:nvSpPr>
        <p:spPr>
          <a:xfrm>
            <a:off x="699452" y="0"/>
            <a:ext cx="4700684"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uk-UA" dirty="0"/>
          </a:p>
        </p:txBody>
      </p:sp>
      <p:sp>
        <p:nvSpPr>
          <p:cNvPr id="2" name="Заголовок 1"/>
          <p:cNvSpPr>
            <a:spLocks noGrp="1"/>
          </p:cNvSpPr>
          <p:nvPr>
            <p:ph type="title"/>
          </p:nvPr>
        </p:nvSpPr>
        <p:spPr>
          <a:xfrm>
            <a:off x="1293813" y="685800"/>
            <a:ext cx="3581400" cy="3886200"/>
          </a:xfrm>
        </p:spPr>
        <p:txBody>
          <a:bodyPr rtlCol="0" anchor="b">
            <a:noAutofit/>
          </a:bodyPr>
          <a:lstStyle>
            <a:lvl1pPr algn="l" rtl="0">
              <a:defRPr sz="4000" b="0"/>
            </a:lvl1pPr>
          </a:lstStyle>
          <a:p>
            <a:pPr rtl="0"/>
            <a:r>
              <a:rPr lang="uk-UA" smtClean="0"/>
              <a:t>Зразок заголовка</a:t>
            </a:r>
            <a:endParaRPr lang="uk-UA" dirty="0"/>
          </a:p>
        </p:txBody>
      </p:sp>
      <p:sp>
        <p:nvSpPr>
          <p:cNvPr id="4" name="Місце для тексту 3"/>
          <p:cNvSpPr>
            <a:spLocks noGrp="1"/>
          </p:cNvSpPr>
          <p:nvPr>
            <p:ph type="body" sz="half" idx="2"/>
          </p:nvPr>
        </p:nvSpPr>
        <p:spPr>
          <a:xfrm>
            <a:off x="1293813" y="4724400"/>
            <a:ext cx="3581400" cy="1401764"/>
          </a:xfrm>
        </p:spPr>
        <p:txBody>
          <a:bodyPr rtlCol="0">
            <a:normAutofit/>
          </a:bodyPr>
          <a:lstStyle>
            <a:lvl1pPr marL="0" indent="0" algn="l" rtl="0">
              <a:spcBef>
                <a:spcPts val="12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uk-UA" smtClean="0"/>
              <a:t>Редагувати стиль зразка тексту</a:t>
            </a:r>
          </a:p>
        </p:txBody>
      </p:sp>
      <p:sp>
        <p:nvSpPr>
          <p:cNvPr id="3" name="Місце для зображення 2" descr="Пустий покажчик місця заповнення для зображення Клацніть покажчик місця заповнення та виберіть зображення, яке потрібно додати.&#10;"/>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uk-UA" smtClean="0"/>
              <a:t>Клацніть піктограму, щоб додати зображення</a:t>
            </a:r>
            <a:endParaRPr lang="uk-UA" dirty="0"/>
          </a:p>
        </p:txBody>
      </p:sp>
      <p:sp>
        <p:nvSpPr>
          <p:cNvPr id="6" name="Місце для нижнього колонтитула 5"/>
          <p:cNvSpPr>
            <a:spLocks noGrp="1"/>
          </p:cNvSpPr>
          <p:nvPr>
            <p:ph type="ftr" sz="quarter" idx="11"/>
          </p:nvPr>
        </p:nvSpPr>
        <p:spPr/>
        <p:txBody>
          <a:bodyPr rtlCol="0"/>
          <a:lstStyle>
            <a:lvl1pPr algn="l" rtl="0">
              <a:defRPr sz="1100"/>
            </a:lvl1pPr>
          </a:lstStyle>
          <a:p>
            <a:pPr rtl="0"/>
            <a:endParaRPr lang="uk-UA" dirty="0"/>
          </a:p>
        </p:txBody>
      </p:sp>
      <p:sp>
        <p:nvSpPr>
          <p:cNvPr id="5" name="Місце для дати 4"/>
          <p:cNvSpPr>
            <a:spLocks noGrp="1"/>
          </p:cNvSpPr>
          <p:nvPr>
            <p:ph type="dt" sz="half" idx="10"/>
          </p:nvPr>
        </p:nvSpPr>
        <p:spPr/>
        <p:txBody>
          <a:bodyPr rtlCol="0"/>
          <a:lstStyle>
            <a:lvl1pPr algn="r" rtl="0">
              <a:defRPr sz="1100"/>
            </a:lvl1pPr>
          </a:lstStyle>
          <a:p>
            <a:fld id="{81589EA4-2B48-44C3-A462-EA01C6DAA7E5}" type="datetime1">
              <a:rPr lang="uk-UA" smtClean="0"/>
              <a:pPr/>
              <a:t>26.08.2025</a:t>
            </a:fld>
            <a:endParaRPr lang="uk-UA" dirty="0"/>
          </a:p>
        </p:txBody>
      </p:sp>
      <p:sp>
        <p:nvSpPr>
          <p:cNvPr id="7" name="Місце для номера слайда 6"/>
          <p:cNvSpPr>
            <a:spLocks noGrp="1"/>
          </p:cNvSpPr>
          <p:nvPr>
            <p:ph type="sldNum" sz="quarter" idx="12"/>
          </p:nvPr>
        </p:nvSpPr>
        <p:spPr/>
        <p:txBody>
          <a:bodyPr rtlCol="0"/>
          <a:lstStyle>
            <a:lvl1pPr algn="r" rtl="0">
              <a:defRPr sz="1100"/>
            </a:lvl1pPr>
          </a:lstStyle>
          <a:p>
            <a:fld id="{299542E4-2CCF-42F6-9D92-ED568035133D}" type="slidenum">
              <a:rPr lang="uk-UA" smtClean="0"/>
              <a:pPr/>
              <a:t>‹№›</a:t>
            </a:fld>
            <a:endParaRPr lang="uk-UA" dirty="0"/>
          </a:p>
        </p:txBody>
      </p:sp>
    </p:spTree>
    <p:extLst>
      <p:ext uri="{BB962C8B-B14F-4D97-AF65-F5344CB8AC3E}">
        <p14:creationId xmlns:p14="http://schemas.microsoft.com/office/powerpoint/2010/main" val="397193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1293812" y="381000"/>
            <a:ext cx="9601200" cy="1143000"/>
          </a:xfrm>
          <a:prstGeom prst="rect">
            <a:avLst/>
          </a:prstGeom>
        </p:spPr>
        <p:txBody>
          <a:bodyPr vert="horz" lIns="91440" tIns="45720" rIns="91440" bIns="45720" rtlCol="0" anchor="b">
            <a:normAutofit/>
          </a:bodyPr>
          <a:lstStyle/>
          <a:p>
            <a:pPr rtl="0"/>
            <a:r>
              <a:rPr lang="uk-UA" dirty="0" smtClean="0"/>
              <a:t>Зразок заголовка</a:t>
            </a:r>
            <a:endParaRPr lang="uk-UA" dirty="0"/>
          </a:p>
        </p:txBody>
      </p:sp>
      <p:sp>
        <p:nvSpPr>
          <p:cNvPr id="3" name="Місце для тексту 2"/>
          <p:cNvSpPr>
            <a:spLocks noGrp="1"/>
          </p:cNvSpPr>
          <p:nvPr>
            <p:ph type="body" idx="1"/>
          </p:nvPr>
        </p:nvSpPr>
        <p:spPr>
          <a:xfrm>
            <a:off x="1293814" y="1828800"/>
            <a:ext cx="9601200" cy="4343400"/>
          </a:xfrm>
          <a:prstGeom prst="rect">
            <a:avLst/>
          </a:prstGeom>
        </p:spPr>
        <p:txBody>
          <a:bodyPr vert="horz" lIns="91440" tIns="45720" rIns="91440" bIns="45720" rtlCol="0">
            <a:normAutofit/>
          </a:bodyPr>
          <a:lstStyle/>
          <a:p>
            <a:pPr lvl="0" rtl="0"/>
            <a:r>
              <a:rPr lang="uk-UA" dirty="0" smtClean="0"/>
              <a:t>Зразок тексту</a:t>
            </a:r>
          </a:p>
          <a:p>
            <a:pPr lvl="1" rtl="0"/>
            <a:r>
              <a:rPr lang="uk-UA" dirty="0" smtClean="0"/>
              <a:t>Другий рівень</a:t>
            </a:r>
          </a:p>
          <a:p>
            <a:pPr lvl="2" rtl="0"/>
            <a:r>
              <a:rPr lang="uk-UA" dirty="0" smtClean="0"/>
              <a:t>Третій рівень</a:t>
            </a:r>
          </a:p>
          <a:p>
            <a:pPr lvl="3" rtl="0"/>
            <a:r>
              <a:rPr lang="uk-UA" dirty="0" smtClean="0"/>
              <a:t>Четвертий рівень</a:t>
            </a:r>
          </a:p>
          <a:p>
            <a:pPr lvl="4" rtl="0"/>
            <a:r>
              <a:rPr lang="uk-UA" dirty="0" smtClean="0"/>
              <a:t>П’ятий рівень</a:t>
            </a:r>
            <a:endParaRPr lang="uk-UA" dirty="0"/>
          </a:p>
        </p:txBody>
      </p:sp>
      <p:sp>
        <p:nvSpPr>
          <p:cNvPr id="5" name="Місце для нижнього колонтитула 4"/>
          <p:cNvSpPr>
            <a:spLocks noGrp="1"/>
          </p:cNvSpPr>
          <p:nvPr>
            <p:ph type="ftr" sz="quarter" idx="3"/>
          </p:nvPr>
        </p:nvSpPr>
        <p:spPr>
          <a:xfrm>
            <a:off x="1293813" y="6400801"/>
            <a:ext cx="6324599" cy="276226"/>
          </a:xfrm>
          <a:prstGeom prst="rect">
            <a:avLst/>
          </a:prstGeom>
        </p:spPr>
        <p:txBody>
          <a:bodyPr vert="horz" lIns="91440" tIns="45720" rIns="91440" bIns="45720" rtlCol="0" anchor="ctr"/>
          <a:lstStyle>
            <a:lvl1pPr algn="l" rtl="0">
              <a:defRPr sz="1000" cap="all" baseline="0">
                <a:solidFill>
                  <a:schemeClr val="tx1">
                    <a:tint val="75000"/>
                  </a:schemeClr>
                </a:solidFill>
              </a:defRPr>
            </a:lvl1pPr>
          </a:lstStyle>
          <a:p>
            <a:pPr rtl="0"/>
            <a:endParaRPr lang="uk-UA" dirty="0"/>
          </a:p>
        </p:txBody>
      </p:sp>
      <p:sp>
        <p:nvSpPr>
          <p:cNvPr id="4" name="Місце для дати 3"/>
          <p:cNvSpPr>
            <a:spLocks noGrp="1"/>
          </p:cNvSpPr>
          <p:nvPr>
            <p:ph type="dt" sz="half" idx="2"/>
          </p:nvPr>
        </p:nvSpPr>
        <p:spPr>
          <a:xfrm>
            <a:off x="7999412" y="6400801"/>
            <a:ext cx="1320059" cy="276226"/>
          </a:xfrm>
          <a:prstGeom prst="rect">
            <a:avLst/>
          </a:prstGeom>
        </p:spPr>
        <p:txBody>
          <a:bodyPr vert="horz" lIns="91440" tIns="45720" rIns="91440" bIns="45720" rtlCol="0" anchor="ctr"/>
          <a:lstStyle>
            <a:lvl1pPr algn="r" rtl="0">
              <a:defRPr sz="1000">
                <a:solidFill>
                  <a:schemeClr val="tx1">
                    <a:tint val="75000"/>
                  </a:schemeClr>
                </a:solidFill>
              </a:defRPr>
            </a:lvl1pPr>
          </a:lstStyle>
          <a:p>
            <a:fld id="{39EAD721-1AD6-493B-8D4D-F4817EB1613B}" type="datetime1">
              <a:rPr lang="uk-UA" smtClean="0"/>
              <a:pPr/>
              <a:t>26.08.2025</a:t>
            </a:fld>
            <a:endParaRPr lang="uk-UA" dirty="0"/>
          </a:p>
        </p:txBody>
      </p:sp>
      <p:sp>
        <p:nvSpPr>
          <p:cNvPr id="6" name="Місце для номера слайда 5"/>
          <p:cNvSpPr>
            <a:spLocks noGrp="1"/>
          </p:cNvSpPr>
          <p:nvPr>
            <p:ph type="sldNum" sz="quarter" idx="4"/>
          </p:nvPr>
        </p:nvSpPr>
        <p:spPr>
          <a:xfrm>
            <a:off x="9675812" y="6400801"/>
            <a:ext cx="1219202" cy="276226"/>
          </a:xfrm>
          <a:prstGeom prst="rect">
            <a:avLst/>
          </a:prstGeom>
        </p:spPr>
        <p:txBody>
          <a:bodyPr vert="horz" lIns="91440" tIns="45720" rIns="91440" bIns="45720" rtlCol="0" anchor="ctr"/>
          <a:lstStyle>
            <a:lvl1pPr algn="r" rtl="0">
              <a:defRPr sz="1000">
                <a:solidFill>
                  <a:schemeClr val="tx1">
                    <a:tint val="75000"/>
                  </a:schemeClr>
                </a:solidFill>
              </a:defRPr>
            </a:lvl1pPr>
          </a:lstStyle>
          <a:p>
            <a:fld id="{299542E4-2CCF-42F6-9D92-ED568035133D}" type="slidenum">
              <a:rPr lang="uk-UA" smtClean="0"/>
              <a:pPr/>
              <a:t>‹№›</a:t>
            </a:fld>
            <a:endParaRPr lang="uk-UA" dirty="0"/>
          </a:p>
        </p:txBody>
      </p:sp>
    </p:spTree>
    <p:extLst>
      <p:ext uri="{BB962C8B-B14F-4D97-AF65-F5344CB8AC3E}">
        <p14:creationId xmlns:p14="http://schemas.microsoft.com/office/powerpoint/2010/main" val="410820990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2"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Font typeface="Century" pitchFamily="18" charset="0"/>
        <a:buChar char="–"/>
        <a:defRPr sz="2000" kern="1200">
          <a:solidFill>
            <a:schemeClr val="tx1"/>
          </a:solidFill>
          <a:latin typeface="+mn-lt"/>
          <a:ea typeface="+mn-ea"/>
          <a:cs typeface="+mn-cs"/>
        </a:defRPr>
      </a:lvl2pPr>
      <a:lvl3pPr marL="960120" indent="-228600"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3pPr>
      <a:lvl4pPr marL="132588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4pPr>
      <a:lvl5pPr marL="169164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5pPr>
      <a:lvl6pPr marL="205740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www.schoollife.org.ua/download/scenarii/firstlesson/Konstruktor-uroku-Ukrayina30.pdf" TargetMode="Externa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hyperlink" Target="https://www.mk-oblrada.gov.ua/aktovskyy-kanyon" TargetMode="External"/><Relationship Id="rId2" Type="http://schemas.openxmlformats.org/officeDocument/2006/relationships/hyperlink" Target="https://www.ukrinform.ua/rubric-regions/2329876-polovecki-babi-z-nasogo-stepu.html" TargetMode="External"/><Relationship Id="rId1" Type="http://schemas.openxmlformats.org/officeDocument/2006/relationships/slideLayout" Target="../slideLayouts/slideLayout7.xml"/><Relationship Id="rId5" Type="http://schemas.openxmlformats.org/officeDocument/2006/relationships/hyperlink" Target="https://uk.wikipedia.org/wiki/%D0%A1%D0%BF%D0%B8%D1%81%D0%BE%D0%BA_%D0%BE%D0%B1%D0%BB%D0%B0%D1%81%D1%82%D0%B5%D0%B9_%D0%A3%D0%BA%D1%80%D0%B0%D1%97%D0%BD%D0%B8_%D0%B7%D0%B0_%D0%BF%D0%BB%D0%BE%D1%89%D0%B5%D1%8E" TargetMode="External"/><Relationship Id="rId4" Type="http://schemas.openxmlformats.org/officeDocument/2006/relationships/hyperlink" Target="https://portal.lviv.ua/news/2020/12/04/na-lvivshchyni-zhyve-66-dovhozhyteliv"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uk.wikipedia.org/wiki/%D0%A2%D1%83%D0%BD%D0%B5%D0%BB%D1%8C_%D0%BA%D0%BE%D1%85%D0%B0%D0%BD%D0%BD%D1%8F" TargetMode="External"/><Relationship Id="rId2" Type="http://schemas.openxmlformats.org/officeDocument/2006/relationships/hyperlink" Target="https://gazeta.ua/articles/poltava-newspaper/_gora-piviha-mdash-najvischa-tochka-livoberezhzhya/322864" TargetMode="External"/><Relationship Id="rId1" Type="http://schemas.openxmlformats.org/officeDocument/2006/relationships/slideLayout" Target="../slideLayouts/slideLayout7.xml"/><Relationship Id="rId6" Type="http://schemas.openxmlformats.org/officeDocument/2006/relationships/hyperlink" Target="http://www.oblrada.kharkov.ua/ua/kharkiv-region/do-you-know-the-kharkiv-region/11924-nashi-nobelivski-laureati-tri-portreti-na-tli-kharkivshchini" TargetMode="External"/><Relationship Id="rId5" Type="http://schemas.openxmlformats.org/officeDocument/2006/relationships/hyperlink" Target="http://www.cppktr.edu.ua/?page_id=15" TargetMode="External"/><Relationship Id="rId4" Type="http://schemas.openxmlformats.org/officeDocument/2006/relationships/hyperlink" Target="https://uk.wikipedia.org/wiki/%D0%A1%D1%83%D0%BC%D1%81%D1%8C%D0%BA%D0%B0_%D0%BE%D0%B1%D0%BB%D0%B0%D1%81%D1%82%D1%8C"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dovidka.biz.ua/tsikavi-fakti-pro-hmelnitskiy" TargetMode="External"/><Relationship Id="rId2" Type="http://schemas.openxmlformats.org/officeDocument/2006/relationships/hyperlink" Target="https://lib.kherson.ua/ru-biosferniy-zapovidnik-askaniya-nova-imeni-f-e-falts-feyna-naan-ukraini_zpdh18.htm" TargetMode="External"/><Relationship Id="rId1" Type="http://schemas.openxmlformats.org/officeDocument/2006/relationships/slideLayout" Target="../slideLayouts/slideLayout7.xml"/><Relationship Id="rId5" Type="http://schemas.openxmlformats.org/officeDocument/2006/relationships/hyperlink" Target="https://uk.wikipedia.org/wiki/%D0%9F%D0%BE%D1%80%D1%82%D0%B0%D0%BB:%D0%A7%D0%B5%D1%80%D0%BA%D0%B0%D1%81%D0%B8/%D0%A6%D1%96%D0%BA%D0%B0%D0%B2%D1%96_%D1%84%D0%B0%D0%BA%D1%82%D0%B8" TargetMode="External"/><Relationship Id="rId4" Type="http://schemas.openxmlformats.org/officeDocument/2006/relationships/hyperlink" Target="https://acc.cv.ua/news/chernivtsi/podorozh-bukovinoyu-nepovtorni-miscya-yaki-nadihayut-foto-35145"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wordwall.net/uk/resource/95430875" TargetMode="Externa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hyperlink" Target="https://www.facebook.com/watch?v=182090364586343" TargetMode="External"/><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uk.wikipedia.org/wiki/%D0%90%D0%B7%D0%BE%D0%B2%D1%81%D1%8C%D0%BA%D0%B5_%D0%BC%D0%BE%D1%80%D0%B5" TargetMode="External"/><Relationship Id="rId2" Type="http://schemas.openxmlformats.org/officeDocument/2006/relationships/hyperlink" Target="https://uk.wikipedia.org/wiki/%D0%A7%D0%BE%D1%80%D0%BD%D0%B5_%D0%BC%D0%BE%D1%80%D0%B5"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hyperlink" Target="https://uk.wikipedia.org/wiki/%D0%93%D0%B5%D0%BE%D0%B3%D1%80%D0%B0%D1%84%D1%96%D1%87%D0%BD%D0%B5_%D0%BF%D0%BE%D0%BB%D0%BE%D0%B6%D0%B5%D0%BD%D0%BD%D1%8F_%D0%A3%D0%BA%D1%80%D0%B0%D1%97%D0%BD%D0%B8#cite_note-%D0%93%D0%95%D0%A3-2"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hyperlink" Target="http://www.dmsrr.gov.ua/12-cz%D1%96kavix-fakt%D1%96v-pro-ekonom%D1%96ku-%D1%96-zhittya-v-v%D1%96nniczk%D1%96j-oblast%D1%96" TargetMode="External"/><Relationship Id="rId2" Type="http://schemas.openxmlformats.org/officeDocument/2006/relationships/hyperlink" Target="https://crimea.suspilne.media/ua/news/422" TargetMode="External"/><Relationship Id="rId1" Type="http://schemas.openxmlformats.org/officeDocument/2006/relationships/slideLayout" Target="../slideLayouts/slideLayout2.xml"/><Relationship Id="rId4" Type="http://schemas.openxmlformats.org/officeDocument/2006/relationships/hyperlink" Target="https://life.pravda.com.ua/columns/2020/04/24/240724/"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dn.gov.ua/galleries/velikoanadolskij-lis-misce-stvorene-lyudinoyu-rozpovidayemo" TargetMode="External"/><Relationship Id="rId2" Type="http://schemas.openxmlformats.org/officeDocument/2006/relationships/hyperlink" Target="https://vesti.dp.ua/najcikavishi-fakti-pro-misto-dnipro/" TargetMode="External"/><Relationship Id="rId1" Type="http://schemas.openxmlformats.org/officeDocument/2006/relationships/slideLayout" Target="../slideLayouts/slideLayout2.xml"/><Relationship Id="rId4" Type="http://schemas.openxmlformats.org/officeDocument/2006/relationships/hyperlink" Target="https://www.ukraine-is.com/uk/35-faktiv-pro-zhitomirsku-oblast/"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uk.wikipedia.org/wiki/%D0%91%D1%83%D0%BA%D0%BE%D0%B2%D0%B5%D0%BB%D1%8C" TargetMode="External"/><Relationship Id="rId2" Type="http://schemas.openxmlformats.org/officeDocument/2006/relationships/hyperlink" Target="https://lowcost.ua/zaporizhia-region-guide/" TargetMode="External"/><Relationship Id="rId1" Type="http://schemas.openxmlformats.org/officeDocument/2006/relationships/slideLayout" Target="../slideLayouts/slideLayout7.xml"/><Relationship Id="rId4" Type="http://schemas.openxmlformats.org/officeDocument/2006/relationships/hyperlink" Target="https://dovidka.biz.ua/tsikavi-fakty-pro-kyivsku-oblast"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BEBA8EAE-BF5A-486C-A8C5-ECC9F3942E4B}">
                <a14:imgProps xmlns:a14="http://schemas.microsoft.com/office/drawing/2010/main">
                  <a14:imgLayer r:embed="rId4">
                    <a14:imgEffect>
                      <a14:artisticMarker trans="99000"/>
                    </a14:imgEffect>
                  </a14:imgLayer>
                </a14:imgProps>
              </a:ext>
            </a:extLst>
          </a:blip>
          <a:stretch>
            <a:fillRect/>
          </a:stretch>
        </p:blipFill>
        <p:spPr>
          <a:xfrm>
            <a:off x="0" y="24948"/>
            <a:ext cx="1423045" cy="1423045"/>
          </a:xfrm>
          <a:prstGeom prst="rect">
            <a:avLst/>
          </a:prstGeom>
          <a:effectLst>
            <a:outerShdw blurRad="50800" dist="50800" dir="5400000" algn="ctr" rotWithShape="0">
              <a:srgbClr val="000000">
                <a:alpha val="70000"/>
              </a:srgbClr>
            </a:outerShdw>
            <a:reflection blurRad="25400" stA="1000" endPos="65000" dist="50800" dir="5400000" sy="-100000" algn="bl" rotWithShape="0"/>
            <a:softEdge rad="88900"/>
          </a:effectLst>
        </p:spPr>
      </p:pic>
      <p:sp>
        <p:nvSpPr>
          <p:cNvPr id="2" name="Заголовок 1"/>
          <p:cNvSpPr>
            <a:spLocks noGrp="1"/>
          </p:cNvSpPr>
          <p:nvPr>
            <p:ph type="ctrTitle"/>
          </p:nvPr>
        </p:nvSpPr>
        <p:spPr>
          <a:xfrm>
            <a:off x="1662256" y="188640"/>
            <a:ext cx="4672523" cy="752841"/>
          </a:xfrm>
        </p:spPr>
        <p:txBody>
          <a:bodyPr rtlCol="0"/>
          <a:lstStyle/>
          <a:p>
            <a:pPr rtl="0"/>
            <a:r>
              <a:rPr lang="uk-UA" sz="4000" dirty="0" smtClean="0"/>
              <a:t>Перший </a:t>
            </a:r>
            <a:r>
              <a:rPr lang="uk-UA" sz="4000" dirty="0" smtClean="0"/>
              <a:t>урок</a:t>
            </a:r>
            <a:endParaRPr lang="uk-UA" sz="4000" dirty="0"/>
          </a:p>
        </p:txBody>
      </p:sp>
      <p:sp>
        <p:nvSpPr>
          <p:cNvPr id="3" name="Підзаголовок 2"/>
          <p:cNvSpPr>
            <a:spLocks noGrp="1"/>
          </p:cNvSpPr>
          <p:nvPr>
            <p:ph type="subTitle" idx="1"/>
          </p:nvPr>
        </p:nvSpPr>
        <p:spPr>
          <a:xfrm>
            <a:off x="189756" y="5806400"/>
            <a:ext cx="5832648" cy="990600"/>
          </a:xfrm>
        </p:spPr>
        <p:txBody>
          <a:bodyPr rtlCol="0">
            <a:normAutofit/>
          </a:bodyPr>
          <a:lstStyle/>
          <a:p>
            <a:pPr algn="r" rtl="0"/>
            <a:r>
              <a:rPr lang="uk-UA" dirty="0" smtClean="0">
                <a:solidFill>
                  <a:srgbClr val="FFC000"/>
                </a:solidFill>
              </a:rPr>
              <a:t>Підготувала Ольга </a:t>
            </a:r>
            <a:r>
              <a:rPr lang="uk-UA" dirty="0" err="1" smtClean="0">
                <a:solidFill>
                  <a:srgbClr val="FFC000"/>
                </a:solidFill>
              </a:rPr>
              <a:t>Дирдо</a:t>
            </a:r>
            <a:endParaRPr lang="uk-UA" dirty="0" smtClean="0">
              <a:solidFill>
                <a:srgbClr val="FFC000"/>
              </a:solidFill>
            </a:endParaRPr>
          </a:p>
          <a:p>
            <a:pPr algn="r" rtl="0"/>
            <a:r>
              <a:rPr lang="uk-UA" sz="1700" dirty="0" smtClean="0">
                <a:solidFill>
                  <a:srgbClr val="FFC000"/>
                </a:solidFill>
              </a:rPr>
              <a:t>Вчитель Одеського ліцею «Лідер»</a:t>
            </a:r>
            <a:endParaRPr lang="uk-UA" sz="1700" dirty="0" smtClean="0">
              <a:solidFill>
                <a:srgbClr val="FFC000"/>
              </a:solidFill>
            </a:endParaRPr>
          </a:p>
          <a:p>
            <a:pPr algn="r" rtl="0"/>
            <a:r>
              <a:rPr lang="uk-UA" sz="1600" dirty="0" smtClean="0">
                <a:solidFill>
                  <a:srgbClr val="FFC000"/>
                </a:solidFill>
              </a:rPr>
              <a:t>За матеріалами   </a:t>
            </a:r>
            <a:endParaRPr lang="uk-UA" sz="1600" dirty="0">
              <a:solidFill>
                <a:srgbClr val="FFC000"/>
              </a:solidFill>
            </a:endParaRPr>
          </a:p>
        </p:txBody>
      </p:sp>
      <p:sp>
        <p:nvSpPr>
          <p:cNvPr id="4" name="Прямокутник 3"/>
          <p:cNvSpPr/>
          <p:nvPr/>
        </p:nvSpPr>
        <p:spPr>
          <a:xfrm>
            <a:off x="6096000" y="5978534"/>
            <a:ext cx="6092825" cy="646331"/>
          </a:xfrm>
          <a:prstGeom prst="rect">
            <a:avLst/>
          </a:prstGeom>
        </p:spPr>
        <p:txBody>
          <a:bodyPr>
            <a:spAutoFit/>
          </a:bodyPr>
          <a:lstStyle/>
          <a:p>
            <a:r>
              <a:rPr lang="en-US" dirty="0">
                <a:hlinkClick r:id="rId5"/>
              </a:rPr>
              <a:t>https://</a:t>
            </a:r>
            <a:r>
              <a:rPr lang="en-US" dirty="0" smtClean="0">
                <a:hlinkClick r:id="rId5"/>
              </a:rPr>
              <a:t>www.schoollife.org.ua/download/scenarii/firstlesson/Konstruktor-uroku-Ukrayina30.pdf</a:t>
            </a:r>
            <a:r>
              <a:rPr lang="uk-UA" dirty="0" smtClean="0"/>
              <a:t> </a:t>
            </a:r>
            <a:endParaRPr lang="ru-RU" dirty="0"/>
          </a:p>
        </p:txBody>
      </p:sp>
      <p:pic>
        <p:nvPicPr>
          <p:cNvPr id="6" name="Рисунок 5"/>
          <p:cNvPicPr>
            <a:picLocks noChangeAspect="1"/>
          </p:cNvPicPr>
          <p:nvPr/>
        </p:nvPicPr>
        <p:blipFill>
          <a:blip r:embed="rId6"/>
          <a:stretch>
            <a:fillRect/>
          </a:stretch>
        </p:blipFill>
        <p:spPr>
          <a:xfrm>
            <a:off x="6454452" y="156662"/>
            <a:ext cx="5520116" cy="5682473"/>
          </a:xfrm>
          <a:prstGeom prst="rect">
            <a:avLst/>
          </a:prstGeom>
        </p:spPr>
      </p:pic>
      <p:sp>
        <p:nvSpPr>
          <p:cNvPr id="7" name="Заголовок 1"/>
          <p:cNvSpPr txBox="1">
            <a:spLocks/>
          </p:cNvSpPr>
          <p:nvPr/>
        </p:nvSpPr>
        <p:spPr>
          <a:xfrm>
            <a:off x="511796" y="3068960"/>
            <a:ext cx="5040559" cy="913626"/>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5400" kern="1200">
                <a:solidFill>
                  <a:schemeClr val="tx1"/>
                </a:solidFill>
                <a:latin typeface="+mj-lt"/>
                <a:ea typeface="+mj-ea"/>
                <a:cs typeface="+mj-cs"/>
              </a:defRPr>
            </a:lvl1pPr>
          </a:lstStyle>
          <a:p>
            <a:r>
              <a:rPr lang="uk-UA" dirty="0" smtClean="0">
                <a:solidFill>
                  <a:srgbClr val="0070C0"/>
                </a:solidFill>
              </a:rPr>
              <a:t>«Моя особлива Батьківщина»</a:t>
            </a:r>
            <a:endParaRPr lang="uk-UA" dirty="0">
              <a:solidFill>
                <a:srgbClr val="0070C0"/>
              </a:solidFill>
            </a:endParaRPr>
          </a:p>
        </p:txBody>
      </p:sp>
    </p:spTree>
    <p:extLst>
      <p:ext uri="{BB962C8B-B14F-4D97-AF65-F5344CB8AC3E}">
        <p14:creationId xmlns:p14="http://schemas.microsoft.com/office/powerpoint/2010/main" val="36008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Місце для вмісту 4"/>
          <p:cNvGraphicFramePr>
            <a:graphicFrameLocks/>
          </p:cNvGraphicFramePr>
          <p:nvPr>
            <p:extLst>
              <p:ext uri="{D42A27DB-BD31-4B8C-83A1-F6EECF244321}">
                <p14:modId xmlns:p14="http://schemas.microsoft.com/office/powerpoint/2010/main" val="1901296224"/>
              </p:ext>
            </p:extLst>
          </p:nvPr>
        </p:nvGraphicFramePr>
        <p:xfrm>
          <a:off x="189756" y="404664"/>
          <a:ext cx="11449272" cy="5789044"/>
        </p:xfrm>
        <a:graphic>
          <a:graphicData uri="http://schemas.openxmlformats.org/drawingml/2006/table">
            <a:tbl>
              <a:tblPr firstRow="1" bandRow="1">
                <a:tableStyleId>{5C22544A-7EE6-4342-B048-85BDC9FD1C3A}</a:tableStyleId>
              </a:tblPr>
              <a:tblGrid>
                <a:gridCol w="504056">
                  <a:extLst>
                    <a:ext uri="{9D8B030D-6E8A-4147-A177-3AD203B41FA5}">
                      <a16:colId xmlns:a16="http://schemas.microsoft.com/office/drawing/2014/main" val="3600396948"/>
                    </a:ext>
                  </a:extLst>
                </a:gridCol>
                <a:gridCol w="2016224">
                  <a:extLst>
                    <a:ext uri="{9D8B030D-6E8A-4147-A177-3AD203B41FA5}">
                      <a16:colId xmlns:a16="http://schemas.microsoft.com/office/drawing/2014/main" val="3044633982"/>
                    </a:ext>
                  </a:extLst>
                </a:gridCol>
                <a:gridCol w="5904656">
                  <a:extLst>
                    <a:ext uri="{9D8B030D-6E8A-4147-A177-3AD203B41FA5}">
                      <a16:colId xmlns:a16="http://schemas.microsoft.com/office/drawing/2014/main" val="119498652"/>
                    </a:ext>
                  </a:extLst>
                </a:gridCol>
                <a:gridCol w="3024336">
                  <a:extLst>
                    <a:ext uri="{9D8B030D-6E8A-4147-A177-3AD203B41FA5}">
                      <a16:colId xmlns:a16="http://schemas.microsoft.com/office/drawing/2014/main" val="2045984805"/>
                    </a:ext>
                  </a:extLst>
                </a:gridCol>
              </a:tblGrid>
              <a:tr h="576064">
                <a:tc>
                  <a:txBody>
                    <a:bodyPr/>
                    <a:lstStyle/>
                    <a:p>
                      <a:r>
                        <a:rPr lang="ru-RU" dirty="0" smtClean="0"/>
                        <a:t>№</a:t>
                      </a:r>
                      <a:endParaRPr lang="ru-RU" dirty="0"/>
                    </a:p>
                  </a:txBody>
                  <a:tcPr/>
                </a:tc>
                <a:tc>
                  <a:txBody>
                    <a:bodyPr/>
                    <a:lstStyle/>
                    <a:p>
                      <a:r>
                        <a:rPr lang="ru-RU" dirty="0" smtClean="0"/>
                        <a:t> </a:t>
                      </a:r>
                      <a:r>
                        <a:rPr lang="ru-RU" dirty="0" err="1" smtClean="0"/>
                        <a:t>Назва</a:t>
                      </a:r>
                      <a:r>
                        <a:rPr lang="ru-RU" dirty="0" smtClean="0"/>
                        <a:t> </a:t>
                      </a:r>
                      <a:r>
                        <a:rPr lang="ru-RU" dirty="0" err="1" smtClean="0"/>
                        <a:t>області</a:t>
                      </a:r>
                      <a:endParaRPr lang="ru-RU" dirty="0"/>
                    </a:p>
                  </a:txBody>
                  <a:tcPr/>
                </a:tc>
                <a:tc>
                  <a:txBody>
                    <a:bodyPr/>
                    <a:lstStyle/>
                    <a:p>
                      <a:r>
                        <a:rPr lang="ru-RU" dirty="0" err="1" smtClean="0"/>
                        <a:t>Факти</a:t>
                      </a:r>
                      <a:r>
                        <a:rPr lang="ru-RU" dirty="0" smtClean="0"/>
                        <a:t> </a:t>
                      </a:r>
                      <a:endParaRPr lang="ru-RU" dirty="0"/>
                    </a:p>
                  </a:txBody>
                  <a:tcPr/>
                </a:tc>
                <a:tc>
                  <a:txBody>
                    <a:bodyPr/>
                    <a:lstStyle/>
                    <a:p>
                      <a:r>
                        <a:rPr lang="ru-RU" dirty="0" smtClean="0"/>
                        <a:t> </a:t>
                      </a:r>
                      <a:r>
                        <a:rPr lang="ru-RU" dirty="0" err="1" smtClean="0"/>
                        <a:t>Джерело</a:t>
                      </a:r>
                      <a:endParaRPr lang="ru-RU" dirty="0"/>
                    </a:p>
                  </a:txBody>
                  <a:tcPr/>
                </a:tc>
                <a:extLst>
                  <a:ext uri="{0D108BD9-81ED-4DB2-BD59-A6C34878D82A}">
                    <a16:rowId xmlns:a16="http://schemas.microsoft.com/office/drawing/2014/main" val="2311293046"/>
                  </a:ext>
                </a:extLst>
              </a:tr>
              <a:tr h="1260140">
                <a:tc>
                  <a:txBody>
                    <a:bodyPr/>
                    <a:lstStyle/>
                    <a:p>
                      <a:r>
                        <a:rPr lang="uk-UA" dirty="0" smtClean="0"/>
                        <a:t>12</a:t>
                      </a:r>
                      <a:endParaRPr lang="ru-RU" dirty="0"/>
                    </a:p>
                  </a:txBody>
                  <a:tcPr/>
                </a:tc>
                <a:tc>
                  <a:txBody>
                    <a:bodyPr/>
                    <a:lstStyle/>
                    <a:p>
                      <a:r>
                        <a:rPr lang="uk-UA" dirty="0" smtClean="0"/>
                        <a:t>Луганська</a:t>
                      </a:r>
                      <a:endParaRPr lang="ru-RU" dirty="0"/>
                    </a:p>
                  </a:txBody>
                  <a:tcPr/>
                </a:tc>
                <a:tc>
                  <a:txBody>
                    <a:bodyPr/>
                    <a:lstStyle/>
                    <a:p>
                      <a:r>
                        <a:rPr lang="ru-RU" dirty="0" err="1" smtClean="0"/>
                        <a:t>Найбільша</a:t>
                      </a:r>
                      <a:r>
                        <a:rPr lang="ru-RU" dirty="0" smtClean="0"/>
                        <a:t> </a:t>
                      </a:r>
                      <a:r>
                        <a:rPr lang="ru-RU" dirty="0" err="1" smtClean="0"/>
                        <a:t>колекція</a:t>
                      </a:r>
                      <a:r>
                        <a:rPr lang="ru-RU" dirty="0" smtClean="0"/>
                        <a:t> </a:t>
                      </a:r>
                      <a:r>
                        <a:rPr lang="ru-RU" dirty="0" err="1" smtClean="0"/>
                        <a:t>половецьких</a:t>
                      </a:r>
                      <a:r>
                        <a:rPr lang="ru-RU" dirty="0" smtClean="0"/>
                        <a:t> баб на </a:t>
                      </a:r>
                      <a:r>
                        <a:rPr lang="ru-RU" dirty="0" err="1" smtClean="0"/>
                        <a:t>Євразійському</a:t>
                      </a:r>
                      <a:r>
                        <a:rPr lang="ru-RU" dirty="0" smtClean="0"/>
                        <a:t> материку є на </a:t>
                      </a:r>
                      <a:r>
                        <a:rPr lang="ru-RU" dirty="0" err="1" smtClean="0"/>
                        <a:t>Луганщині</a:t>
                      </a:r>
                      <a:r>
                        <a:rPr lang="ru-RU" dirty="0" smtClean="0"/>
                        <a:t>. </a:t>
                      </a:r>
                      <a:r>
                        <a:rPr lang="ru-RU" dirty="0" err="1" smtClean="0"/>
                        <a:t>Статуї</a:t>
                      </a:r>
                      <a:r>
                        <a:rPr lang="ru-RU" dirty="0" smtClean="0"/>
                        <a:t> належать </a:t>
                      </a:r>
                      <a:r>
                        <a:rPr lang="ru-RU" dirty="0" err="1" smtClean="0"/>
                        <a:t>половцям</a:t>
                      </a:r>
                      <a:r>
                        <a:rPr lang="ru-RU" dirty="0" smtClean="0"/>
                        <a:t>, </a:t>
                      </a:r>
                      <a:r>
                        <a:rPr lang="ru-RU" dirty="0" err="1" smtClean="0"/>
                        <a:t>які</a:t>
                      </a:r>
                      <a:r>
                        <a:rPr lang="ru-RU" dirty="0" smtClean="0"/>
                        <a:t> колись жили на </a:t>
                      </a:r>
                      <a:r>
                        <a:rPr lang="ru-RU" dirty="0" err="1" smtClean="0"/>
                        <a:t>цих</a:t>
                      </a:r>
                      <a:r>
                        <a:rPr lang="ru-RU" dirty="0" smtClean="0"/>
                        <a:t> землях.</a:t>
                      </a:r>
                      <a:endParaRPr lang="ru-RU" dirty="0"/>
                    </a:p>
                  </a:txBody>
                  <a:tcPr/>
                </a:tc>
                <a:tc>
                  <a:txBody>
                    <a:bodyPr/>
                    <a:lstStyle/>
                    <a:p>
                      <a:r>
                        <a:rPr lang="en-US" b="1" dirty="0" smtClean="0">
                          <a:solidFill>
                            <a:srgbClr val="002060"/>
                          </a:solidFill>
                          <a:hlinkClick r:id="rId2"/>
                        </a:rPr>
                        <a:t>https://www.ukrinform.ua/rubric-regions/2329876-polovecki-babi-z-nasogo-stepu.html</a:t>
                      </a:r>
                      <a:r>
                        <a:rPr lang="uk-UA" b="1" dirty="0" smtClean="0">
                          <a:solidFill>
                            <a:srgbClr val="002060"/>
                          </a:solidFill>
                        </a:rPr>
                        <a:t> </a:t>
                      </a:r>
                      <a:endParaRPr lang="ru-RU" b="1" dirty="0">
                        <a:solidFill>
                          <a:srgbClr val="002060"/>
                        </a:solidFill>
                      </a:endParaRPr>
                    </a:p>
                  </a:txBody>
                  <a:tcPr/>
                </a:tc>
                <a:extLst>
                  <a:ext uri="{0D108BD9-81ED-4DB2-BD59-A6C34878D82A}">
                    <a16:rowId xmlns:a16="http://schemas.microsoft.com/office/drawing/2014/main" val="1719173000"/>
                  </a:ext>
                </a:extLst>
              </a:tr>
              <a:tr h="1260140">
                <a:tc>
                  <a:txBody>
                    <a:bodyPr/>
                    <a:lstStyle/>
                    <a:p>
                      <a:r>
                        <a:rPr lang="uk-UA" dirty="0" smtClean="0"/>
                        <a:t>13</a:t>
                      </a:r>
                      <a:endParaRPr lang="ru-RU" dirty="0"/>
                    </a:p>
                  </a:txBody>
                  <a:tcPr/>
                </a:tc>
                <a:tc>
                  <a:txBody>
                    <a:bodyPr/>
                    <a:lstStyle/>
                    <a:p>
                      <a:r>
                        <a:rPr lang="uk-UA" dirty="0" smtClean="0"/>
                        <a:t>Миколаївська</a:t>
                      </a:r>
                      <a:endParaRPr lang="ru-RU" dirty="0"/>
                    </a:p>
                  </a:txBody>
                  <a:tcPr/>
                </a:tc>
                <a:tc>
                  <a:txBody>
                    <a:bodyPr/>
                    <a:lstStyle/>
                    <a:p>
                      <a:r>
                        <a:rPr lang="ru-RU" dirty="0" err="1" smtClean="0"/>
                        <a:t>Розташований</a:t>
                      </a:r>
                      <a:r>
                        <a:rPr lang="ru-RU" dirty="0" smtClean="0"/>
                        <a:t> </a:t>
                      </a:r>
                      <a:r>
                        <a:rPr lang="ru-RU" dirty="0" err="1" smtClean="0"/>
                        <a:t>Актівський</a:t>
                      </a:r>
                      <a:r>
                        <a:rPr lang="ru-RU" dirty="0" smtClean="0"/>
                        <a:t> каньон, </a:t>
                      </a:r>
                      <a:r>
                        <a:rPr lang="ru-RU" dirty="0" err="1" smtClean="0"/>
                        <a:t>провалля</a:t>
                      </a:r>
                      <a:r>
                        <a:rPr lang="ru-RU" dirty="0" smtClean="0"/>
                        <a:t> </a:t>
                      </a:r>
                      <a:r>
                        <a:rPr lang="ru-RU" dirty="0" err="1" smtClean="0"/>
                        <a:t>серед</a:t>
                      </a:r>
                      <a:r>
                        <a:rPr lang="ru-RU" dirty="0" smtClean="0"/>
                        <a:t> степу на </a:t>
                      </a:r>
                      <a:r>
                        <a:rPr lang="ru-RU" dirty="0" err="1" smtClean="0"/>
                        <a:t>річці</a:t>
                      </a:r>
                      <a:r>
                        <a:rPr lang="ru-RU" dirty="0" smtClean="0"/>
                        <a:t> </a:t>
                      </a:r>
                      <a:r>
                        <a:rPr lang="ru-RU" dirty="0" err="1" smtClean="0"/>
                        <a:t>Мертвовод</a:t>
                      </a:r>
                      <a:r>
                        <a:rPr lang="ru-RU" dirty="0" smtClean="0"/>
                        <a:t>. </a:t>
                      </a:r>
                      <a:r>
                        <a:rPr lang="ru-RU" dirty="0" err="1" smtClean="0"/>
                        <a:t>Пам’ятка</a:t>
                      </a:r>
                      <a:r>
                        <a:rPr lang="ru-RU" dirty="0" smtClean="0"/>
                        <a:t> </a:t>
                      </a:r>
                      <a:r>
                        <a:rPr lang="ru-RU" dirty="0" err="1" smtClean="0"/>
                        <a:t>природи</a:t>
                      </a:r>
                      <a:r>
                        <a:rPr lang="ru-RU" dirty="0" smtClean="0"/>
                        <a:t> </a:t>
                      </a:r>
                      <a:r>
                        <a:rPr lang="ru-RU" dirty="0" err="1" smtClean="0"/>
                        <a:t>вражає</a:t>
                      </a:r>
                      <a:r>
                        <a:rPr lang="ru-RU" dirty="0" smtClean="0"/>
                        <a:t> </a:t>
                      </a:r>
                      <a:r>
                        <a:rPr lang="ru-RU" dirty="0" err="1" smtClean="0"/>
                        <a:t>своїми</a:t>
                      </a:r>
                      <a:r>
                        <a:rPr lang="ru-RU" dirty="0" smtClean="0"/>
                        <a:t> </a:t>
                      </a:r>
                      <a:r>
                        <a:rPr lang="ru-RU" dirty="0" err="1" smtClean="0"/>
                        <a:t>краєвидами</a:t>
                      </a:r>
                      <a:r>
                        <a:rPr lang="ru-RU" dirty="0" smtClean="0"/>
                        <a:t> і </a:t>
                      </a:r>
                      <a:r>
                        <a:rPr lang="ru-RU" dirty="0" err="1" smtClean="0"/>
                        <a:t>приваблює</a:t>
                      </a:r>
                      <a:r>
                        <a:rPr lang="ru-RU" dirty="0" smtClean="0"/>
                        <a:t> </a:t>
                      </a:r>
                      <a:r>
                        <a:rPr lang="ru-RU" dirty="0" err="1" smtClean="0"/>
                        <a:t>туристів</a:t>
                      </a:r>
                      <a:r>
                        <a:rPr lang="ru-RU" dirty="0" smtClean="0"/>
                        <a:t>.</a:t>
                      </a:r>
                      <a:endParaRPr lang="ru-RU" dirty="0"/>
                    </a:p>
                  </a:txBody>
                  <a:tcPr/>
                </a:tc>
                <a:tc>
                  <a:txBody>
                    <a:bodyPr/>
                    <a:lstStyle/>
                    <a:p>
                      <a:r>
                        <a:rPr lang="en-US" b="1" dirty="0" smtClean="0">
                          <a:solidFill>
                            <a:srgbClr val="002060"/>
                          </a:solidFill>
                          <a:hlinkClick r:id="rId3"/>
                        </a:rPr>
                        <a:t>https://www.mk-oblrada.gov.ua/aktovskyy-kanyon</a:t>
                      </a:r>
                      <a:r>
                        <a:rPr lang="uk-UA" b="1" dirty="0" smtClean="0">
                          <a:solidFill>
                            <a:srgbClr val="002060"/>
                          </a:solidFill>
                        </a:rPr>
                        <a:t> </a:t>
                      </a:r>
                      <a:endParaRPr lang="ru-RU" b="1" dirty="0">
                        <a:solidFill>
                          <a:srgbClr val="002060"/>
                        </a:solidFill>
                      </a:endParaRPr>
                    </a:p>
                  </a:txBody>
                  <a:tcPr/>
                </a:tc>
                <a:extLst>
                  <a:ext uri="{0D108BD9-81ED-4DB2-BD59-A6C34878D82A}">
                    <a16:rowId xmlns:a16="http://schemas.microsoft.com/office/drawing/2014/main" val="2791661847"/>
                  </a:ext>
                </a:extLst>
              </a:tr>
              <a:tr h="1260140">
                <a:tc>
                  <a:txBody>
                    <a:bodyPr/>
                    <a:lstStyle/>
                    <a:p>
                      <a:r>
                        <a:rPr lang="uk-UA" dirty="0" smtClean="0"/>
                        <a:t>14</a:t>
                      </a:r>
                      <a:endParaRPr lang="ru-RU" dirty="0"/>
                    </a:p>
                  </a:txBody>
                  <a:tcPr/>
                </a:tc>
                <a:tc>
                  <a:txBody>
                    <a:bodyPr/>
                    <a:lstStyle/>
                    <a:p>
                      <a:r>
                        <a:rPr lang="uk-UA" dirty="0" smtClean="0"/>
                        <a:t>Львівська</a:t>
                      </a:r>
                      <a:endParaRPr lang="ru-RU" dirty="0"/>
                    </a:p>
                  </a:txBody>
                  <a:tcPr/>
                </a:tc>
                <a:tc>
                  <a:txBody>
                    <a:bodyPr/>
                    <a:lstStyle/>
                    <a:p>
                      <a:r>
                        <a:rPr lang="ru-RU" dirty="0" smtClean="0"/>
                        <a:t>З 500 </a:t>
                      </a:r>
                      <a:r>
                        <a:rPr lang="ru-RU" dirty="0" err="1" smtClean="0"/>
                        <a:t>мінеральних</a:t>
                      </a:r>
                      <a:r>
                        <a:rPr lang="ru-RU" dirty="0" smtClean="0"/>
                        <a:t> </a:t>
                      </a:r>
                      <a:r>
                        <a:rPr lang="ru-RU" dirty="0" err="1" smtClean="0"/>
                        <a:t>джерел</a:t>
                      </a:r>
                      <a:r>
                        <a:rPr lang="ru-RU" dirty="0" smtClean="0"/>
                        <a:t> </a:t>
                      </a:r>
                      <a:r>
                        <a:rPr lang="ru-RU" dirty="0" err="1" smtClean="0"/>
                        <a:t>України</a:t>
                      </a:r>
                      <a:r>
                        <a:rPr lang="ru-RU" dirty="0" smtClean="0"/>
                        <a:t> 100 на </a:t>
                      </a:r>
                      <a:r>
                        <a:rPr lang="ru-RU" dirty="0" err="1" smtClean="0"/>
                        <a:t>Львівщині</a:t>
                      </a:r>
                      <a:r>
                        <a:rPr lang="ru-RU" dirty="0" smtClean="0"/>
                        <a:t>. </a:t>
                      </a:r>
                      <a:r>
                        <a:rPr lang="ru-RU" dirty="0" err="1" smtClean="0"/>
                        <a:t>Можливо</a:t>
                      </a:r>
                      <a:r>
                        <a:rPr lang="ru-RU" dirty="0" smtClean="0"/>
                        <a:t>, через </a:t>
                      </a:r>
                      <a:r>
                        <a:rPr lang="ru-RU" dirty="0" err="1" smtClean="0"/>
                        <a:t>це</a:t>
                      </a:r>
                      <a:r>
                        <a:rPr lang="ru-RU" dirty="0" smtClean="0"/>
                        <a:t> </a:t>
                      </a:r>
                      <a:r>
                        <a:rPr lang="ru-RU" dirty="0" err="1" smtClean="0"/>
                        <a:t>Львівська</a:t>
                      </a:r>
                      <a:r>
                        <a:rPr lang="ru-RU" dirty="0" smtClean="0"/>
                        <a:t> область </a:t>
                      </a:r>
                      <a:r>
                        <a:rPr lang="ru-RU" dirty="0" err="1" smtClean="0"/>
                        <a:t>лідирує</a:t>
                      </a:r>
                      <a:r>
                        <a:rPr lang="ru-RU" dirty="0" smtClean="0"/>
                        <a:t> за </a:t>
                      </a:r>
                      <a:r>
                        <a:rPr lang="ru-RU" dirty="0" err="1" smtClean="0"/>
                        <a:t>кількістю</a:t>
                      </a:r>
                      <a:r>
                        <a:rPr lang="ru-RU" dirty="0" smtClean="0"/>
                        <a:t> </a:t>
                      </a:r>
                      <a:r>
                        <a:rPr lang="ru-RU" dirty="0" err="1" smtClean="0"/>
                        <a:t>довгожителів</a:t>
                      </a:r>
                      <a:r>
                        <a:rPr lang="ru-RU" dirty="0" smtClean="0"/>
                        <a:t>.</a:t>
                      </a:r>
                      <a:endParaRPr lang="ru-RU" dirty="0"/>
                    </a:p>
                  </a:txBody>
                  <a:tcPr/>
                </a:tc>
                <a:tc>
                  <a:txBody>
                    <a:bodyPr/>
                    <a:lstStyle/>
                    <a:p>
                      <a:r>
                        <a:rPr lang="en-US" b="1" dirty="0" smtClean="0">
                          <a:solidFill>
                            <a:srgbClr val="002060"/>
                          </a:solidFill>
                          <a:hlinkClick r:id="rId4"/>
                        </a:rPr>
                        <a:t>https://portal.lviv.ua/news/2020/12/04/na-lvivshchyni-zhyve-66-dovhozhyteliv</a:t>
                      </a:r>
                      <a:r>
                        <a:rPr lang="uk-UA" b="1" dirty="0" smtClean="0">
                          <a:solidFill>
                            <a:srgbClr val="002060"/>
                          </a:solidFill>
                        </a:rPr>
                        <a:t> </a:t>
                      </a:r>
                      <a:endParaRPr lang="ru-RU" b="1" dirty="0">
                        <a:solidFill>
                          <a:srgbClr val="002060"/>
                        </a:solidFill>
                      </a:endParaRPr>
                    </a:p>
                  </a:txBody>
                  <a:tcPr/>
                </a:tc>
                <a:extLst>
                  <a:ext uri="{0D108BD9-81ED-4DB2-BD59-A6C34878D82A}">
                    <a16:rowId xmlns:a16="http://schemas.microsoft.com/office/drawing/2014/main" val="3855305816"/>
                  </a:ext>
                </a:extLst>
              </a:tr>
              <a:tr h="1260140">
                <a:tc>
                  <a:txBody>
                    <a:bodyPr/>
                    <a:lstStyle/>
                    <a:p>
                      <a:r>
                        <a:rPr lang="uk-UA" dirty="0" smtClean="0"/>
                        <a:t>15</a:t>
                      </a:r>
                      <a:endParaRPr lang="ru-RU" dirty="0"/>
                    </a:p>
                  </a:txBody>
                  <a:tcPr/>
                </a:tc>
                <a:tc>
                  <a:txBody>
                    <a:bodyPr/>
                    <a:lstStyle/>
                    <a:p>
                      <a:r>
                        <a:rPr lang="uk-UA" dirty="0" smtClean="0"/>
                        <a:t>Одеська</a:t>
                      </a:r>
                      <a:endParaRPr lang="ru-RU" dirty="0"/>
                    </a:p>
                  </a:txBody>
                  <a:tcPr/>
                </a:tc>
                <a:tc>
                  <a:txBody>
                    <a:bodyPr/>
                    <a:lstStyle/>
                    <a:p>
                      <a:r>
                        <a:rPr lang="ru-RU" dirty="0" err="1" smtClean="0"/>
                        <a:t>Площа</a:t>
                      </a:r>
                      <a:r>
                        <a:rPr lang="ru-RU" dirty="0" smtClean="0"/>
                        <a:t> </a:t>
                      </a:r>
                      <a:r>
                        <a:rPr lang="ru-RU" dirty="0" err="1" smtClean="0"/>
                        <a:t>Одеського</a:t>
                      </a:r>
                      <a:r>
                        <a:rPr lang="ru-RU" dirty="0" smtClean="0"/>
                        <a:t> </a:t>
                      </a:r>
                      <a:r>
                        <a:rPr lang="ru-RU" dirty="0" err="1" smtClean="0"/>
                        <a:t>регіону</a:t>
                      </a:r>
                      <a:r>
                        <a:rPr lang="ru-RU" dirty="0" smtClean="0"/>
                        <a:t> становить 33,3 тис. км². Для </a:t>
                      </a:r>
                      <a:r>
                        <a:rPr lang="ru-RU" dirty="0" err="1" smtClean="0"/>
                        <a:t>порівняння</a:t>
                      </a:r>
                      <a:r>
                        <a:rPr lang="ru-RU" dirty="0" smtClean="0"/>
                        <a:t> </a:t>
                      </a:r>
                      <a:r>
                        <a:rPr lang="ru-RU" dirty="0" err="1" smtClean="0"/>
                        <a:t>площа</a:t>
                      </a:r>
                      <a:r>
                        <a:rPr lang="ru-RU" dirty="0" smtClean="0"/>
                        <a:t> </a:t>
                      </a:r>
                      <a:r>
                        <a:rPr lang="ru-RU" dirty="0" err="1" smtClean="0"/>
                        <a:t>сусідньої</a:t>
                      </a:r>
                      <a:r>
                        <a:rPr lang="ru-RU" dirty="0" smtClean="0"/>
                        <a:t> </a:t>
                      </a:r>
                      <a:r>
                        <a:rPr lang="ru-RU" dirty="0" err="1" smtClean="0"/>
                        <a:t>Молдови</a:t>
                      </a:r>
                      <a:r>
                        <a:rPr lang="ru-RU" dirty="0" smtClean="0"/>
                        <a:t> (з </a:t>
                      </a:r>
                      <a:r>
                        <a:rPr lang="ru-RU" dirty="0" err="1" smtClean="0"/>
                        <a:t>окупованим</a:t>
                      </a:r>
                      <a:r>
                        <a:rPr lang="ru-RU" dirty="0" smtClean="0"/>
                        <a:t> </a:t>
                      </a:r>
                      <a:r>
                        <a:rPr lang="ru-RU" dirty="0" err="1" smtClean="0"/>
                        <a:t>Придністров’ям</a:t>
                      </a:r>
                      <a:r>
                        <a:rPr lang="ru-RU" dirty="0" smtClean="0"/>
                        <a:t>) 33,8 тис. км², а </a:t>
                      </a:r>
                      <a:r>
                        <a:rPr lang="ru-RU" dirty="0" err="1" smtClean="0"/>
                        <a:t>Королівства</a:t>
                      </a:r>
                      <a:r>
                        <a:rPr lang="ru-RU" dirty="0" smtClean="0"/>
                        <a:t> </a:t>
                      </a:r>
                      <a:r>
                        <a:rPr lang="ru-RU" dirty="0" err="1" smtClean="0"/>
                        <a:t>Бельгії</a:t>
                      </a:r>
                      <a:r>
                        <a:rPr lang="ru-RU" dirty="0" smtClean="0"/>
                        <a:t> 30,5 тис. км².</a:t>
                      </a:r>
                      <a:endParaRPr lang="ru-RU" dirty="0"/>
                    </a:p>
                  </a:txBody>
                  <a:tcPr/>
                </a:tc>
                <a:tc>
                  <a:txBody>
                    <a:bodyPr/>
                    <a:lstStyle/>
                    <a:p>
                      <a:r>
                        <a:rPr lang="en-US" sz="1100" b="1" dirty="0" smtClean="0">
                          <a:solidFill>
                            <a:srgbClr val="002060"/>
                          </a:solidFill>
                          <a:hlinkClick r:id="rId5"/>
                        </a:rPr>
                        <a:t>https://uk.wikipedia.org/wiki/%D0%A1%D0%BF%D0%B8%D1%81%D0%BE%D0%BA_%D0%BE%D0%B1%D0%BB%D0%B0%D1%81%D1%82%D0%B5%D0%B9_%D0%A3%D0%BA%D1%80%D0%B0%D1%97%D0%BD%D0%B8_%D0%B7%D0%B0_%D0%BF%D0%BB%D0%BE%D1%89%D0%B5%D1%8E</a:t>
                      </a:r>
                      <a:r>
                        <a:rPr lang="uk-UA" sz="1100" b="1" dirty="0" smtClean="0">
                          <a:solidFill>
                            <a:srgbClr val="002060"/>
                          </a:solidFill>
                        </a:rPr>
                        <a:t> </a:t>
                      </a:r>
                      <a:endParaRPr lang="ru-RU" sz="1100" b="1" dirty="0">
                        <a:solidFill>
                          <a:srgbClr val="002060"/>
                        </a:solidFill>
                      </a:endParaRPr>
                    </a:p>
                  </a:txBody>
                  <a:tcPr/>
                </a:tc>
                <a:extLst>
                  <a:ext uri="{0D108BD9-81ED-4DB2-BD59-A6C34878D82A}">
                    <a16:rowId xmlns:a16="http://schemas.microsoft.com/office/drawing/2014/main" val="1480071771"/>
                  </a:ext>
                </a:extLst>
              </a:tr>
            </a:tbl>
          </a:graphicData>
        </a:graphic>
      </p:graphicFrame>
    </p:spTree>
    <p:extLst>
      <p:ext uri="{BB962C8B-B14F-4D97-AF65-F5344CB8AC3E}">
        <p14:creationId xmlns:p14="http://schemas.microsoft.com/office/powerpoint/2010/main" val="100854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Місце для вмісту 4"/>
          <p:cNvGraphicFramePr>
            <a:graphicFrameLocks/>
          </p:cNvGraphicFramePr>
          <p:nvPr>
            <p:extLst>
              <p:ext uri="{D42A27DB-BD31-4B8C-83A1-F6EECF244321}">
                <p14:modId xmlns:p14="http://schemas.microsoft.com/office/powerpoint/2010/main" val="2851199404"/>
              </p:ext>
            </p:extLst>
          </p:nvPr>
        </p:nvGraphicFramePr>
        <p:xfrm>
          <a:off x="189756" y="404664"/>
          <a:ext cx="11881320" cy="6373296"/>
        </p:xfrm>
        <a:graphic>
          <a:graphicData uri="http://schemas.openxmlformats.org/drawingml/2006/table">
            <a:tbl>
              <a:tblPr firstRow="1" bandRow="1">
                <a:tableStyleId>{5C22544A-7EE6-4342-B048-85BDC9FD1C3A}</a:tableStyleId>
              </a:tblPr>
              <a:tblGrid>
                <a:gridCol w="523077">
                  <a:extLst>
                    <a:ext uri="{9D8B030D-6E8A-4147-A177-3AD203B41FA5}">
                      <a16:colId xmlns:a16="http://schemas.microsoft.com/office/drawing/2014/main" val="3600396948"/>
                    </a:ext>
                  </a:extLst>
                </a:gridCol>
                <a:gridCol w="2092308">
                  <a:extLst>
                    <a:ext uri="{9D8B030D-6E8A-4147-A177-3AD203B41FA5}">
                      <a16:colId xmlns:a16="http://schemas.microsoft.com/office/drawing/2014/main" val="3044633982"/>
                    </a:ext>
                  </a:extLst>
                </a:gridCol>
                <a:gridCol w="6127473">
                  <a:extLst>
                    <a:ext uri="{9D8B030D-6E8A-4147-A177-3AD203B41FA5}">
                      <a16:colId xmlns:a16="http://schemas.microsoft.com/office/drawing/2014/main" val="119498652"/>
                    </a:ext>
                  </a:extLst>
                </a:gridCol>
                <a:gridCol w="3138462">
                  <a:extLst>
                    <a:ext uri="{9D8B030D-6E8A-4147-A177-3AD203B41FA5}">
                      <a16:colId xmlns:a16="http://schemas.microsoft.com/office/drawing/2014/main" val="2045984805"/>
                    </a:ext>
                  </a:extLst>
                </a:gridCol>
              </a:tblGrid>
              <a:tr h="534595">
                <a:tc>
                  <a:txBody>
                    <a:bodyPr/>
                    <a:lstStyle/>
                    <a:p>
                      <a:r>
                        <a:rPr lang="ru-RU" dirty="0" smtClean="0"/>
                        <a:t>№</a:t>
                      </a:r>
                      <a:endParaRPr lang="ru-RU" dirty="0"/>
                    </a:p>
                  </a:txBody>
                  <a:tcPr/>
                </a:tc>
                <a:tc>
                  <a:txBody>
                    <a:bodyPr/>
                    <a:lstStyle/>
                    <a:p>
                      <a:r>
                        <a:rPr lang="ru-RU" dirty="0" smtClean="0"/>
                        <a:t> </a:t>
                      </a:r>
                      <a:r>
                        <a:rPr lang="ru-RU" dirty="0" err="1" smtClean="0"/>
                        <a:t>Назва</a:t>
                      </a:r>
                      <a:r>
                        <a:rPr lang="ru-RU" dirty="0" smtClean="0"/>
                        <a:t> </a:t>
                      </a:r>
                      <a:r>
                        <a:rPr lang="ru-RU" dirty="0" err="1" smtClean="0"/>
                        <a:t>області</a:t>
                      </a:r>
                      <a:endParaRPr lang="ru-RU" dirty="0"/>
                    </a:p>
                  </a:txBody>
                  <a:tcPr/>
                </a:tc>
                <a:tc>
                  <a:txBody>
                    <a:bodyPr/>
                    <a:lstStyle/>
                    <a:p>
                      <a:r>
                        <a:rPr lang="ru-RU" dirty="0" err="1" smtClean="0"/>
                        <a:t>Факти</a:t>
                      </a:r>
                      <a:r>
                        <a:rPr lang="ru-RU" dirty="0" smtClean="0"/>
                        <a:t> </a:t>
                      </a:r>
                      <a:endParaRPr lang="ru-RU" dirty="0"/>
                    </a:p>
                  </a:txBody>
                  <a:tcPr/>
                </a:tc>
                <a:tc>
                  <a:txBody>
                    <a:bodyPr/>
                    <a:lstStyle/>
                    <a:p>
                      <a:r>
                        <a:rPr lang="ru-RU" dirty="0" smtClean="0"/>
                        <a:t> </a:t>
                      </a:r>
                      <a:r>
                        <a:rPr lang="ru-RU" dirty="0" err="1" smtClean="0"/>
                        <a:t>Джерело</a:t>
                      </a:r>
                      <a:endParaRPr lang="ru-RU" dirty="0"/>
                    </a:p>
                  </a:txBody>
                  <a:tcPr/>
                </a:tc>
                <a:extLst>
                  <a:ext uri="{0D108BD9-81ED-4DB2-BD59-A6C34878D82A}">
                    <a16:rowId xmlns:a16="http://schemas.microsoft.com/office/drawing/2014/main" val="2311293046"/>
                  </a:ext>
                </a:extLst>
              </a:tr>
              <a:tr h="1169428">
                <a:tc>
                  <a:txBody>
                    <a:bodyPr/>
                    <a:lstStyle/>
                    <a:p>
                      <a:r>
                        <a:rPr lang="uk-UA" dirty="0" smtClean="0"/>
                        <a:t>16</a:t>
                      </a:r>
                      <a:endParaRPr lang="ru-RU" dirty="0"/>
                    </a:p>
                  </a:txBody>
                  <a:tcPr/>
                </a:tc>
                <a:tc>
                  <a:txBody>
                    <a:bodyPr/>
                    <a:lstStyle/>
                    <a:p>
                      <a:r>
                        <a:rPr lang="uk-UA" dirty="0" smtClean="0"/>
                        <a:t>Полтавська</a:t>
                      </a:r>
                      <a:endParaRPr lang="ru-RU" dirty="0"/>
                    </a:p>
                  </a:txBody>
                  <a:tcPr/>
                </a:tc>
                <a:tc>
                  <a:txBody>
                    <a:bodyPr/>
                    <a:lstStyle/>
                    <a:p>
                      <a:r>
                        <a:rPr lang="ru-RU" dirty="0" smtClean="0"/>
                        <a:t>На </a:t>
                      </a:r>
                      <a:r>
                        <a:rPr lang="ru-RU" dirty="0" err="1" smtClean="0"/>
                        <a:t>Полтавщині</a:t>
                      </a:r>
                      <a:r>
                        <a:rPr lang="ru-RU" dirty="0" smtClean="0"/>
                        <a:t> </a:t>
                      </a:r>
                      <a:r>
                        <a:rPr lang="ru-RU" dirty="0" err="1" smtClean="0"/>
                        <a:t>розташована</a:t>
                      </a:r>
                      <a:r>
                        <a:rPr lang="ru-RU" dirty="0" smtClean="0"/>
                        <a:t> </a:t>
                      </a:r>
                      <a:r>
                        <a:rPr lang="ru-RU" dirty="0" err="1" smtClean="0"/>
                        <a:t>найвища</a:t>
                      </a:r>
                      <a:r>
                        <a:rPr lang="ru-RU" dirty="0" smtClean="0"/>
                        <a:t> точка </a:t>
                      </a:r>
                      <a:r>
                        <a:rPr lang="ru-RU" dirty="0" err="1" smtClean="0"/>
                        <a:t>Лівобережної</a:t>
                      </a:r>
                      <a:r>
                        <a:rPr lang="ru-RU" dirty="0" smtClean="0"/>
                        <a:t> </a:t>
                      </a:r>
                      <a:r>
                        <a:rPr lang="ru-RU" dirty="0" err="1" smtClean="0"/>
                        <a:t>України</a:t>
                      </a:r>
                      <a:r>
                        <a:rPr lang="ru-RU" dirty="0" smtClean="0"/>
                        <a:t> </a:t>
                      </a:r>
                      <a:r>
                        <a:rPr lang="ru-RU" dirty="0" err="1" smtClean="0"/>
                        <a:t>пагорб</a:t>
                      </a:r>
                      <a:r>
                        <a:rPr lang="ru-RU" dirty="0" smtClean="0"/>
                        <a:t> </a:t>
                      </a:r>
                      <a:r>
                        <a:rPr lang="ru-RU" dirty="0" err="1" smtClean="0"/>
                        <a:t>Пивиха</a:t>
                      </a:r>
                      <a:r>
                        <a:rPr lang="ru-RU" dirty="0" smtClean="0"/>
                        <a:t>. </a:t>
                      </a:r>
                      <a:r>
                        <a:rPr lang="ru-RU" dirty="0" err="1" smtClean="0"/>
                        <a:t>Його</a:t>
                      </a:r>
                      <a:r>
                        <a:rPr lang="ru-RU" dirty="0" smtClean="0"/>
                        <a:t> </a:t>
                      </a:r>
                      <a:r>
                        <a:rPr lang="ru-RU" dirty="0" err="1" smtClean="0"/>
                        <a:t>висота</a:t>
                      </a:r>
                      <a:r>
                        <a:rPr lang="ru-RU" dirty="0" smtClean="0"/>
                        <a:t> 168 </a:t>
                      </a:r>
                      <a:r>
                        <a:rPr lang="ru-RU" dirty="0" err="1" smtClean="0"/>
                        <a:t>метрів</a:t>
                      </a:r>
                      <a:r>
                        <a:rPr lang="ru-RU" dirty="0" smtClean="0"/>
                        <a:t> над </a:t>
                      </a:r>
                      <a:r>
                        <a:rPr lang="ru-RU" dirty="0" err="1" smtClean="0"/>
                        <a:t>рівнем</a:t>
                      </a:r>
                      <a:r>
                        <a:rPr lang="ru-RU" dirty="0" smtClean="0"/>
                        <a:t> моря. </a:t>
                      </a:r>
                      <a:endParaRPr lang="ru-RU" dirty="0"/>
                    </a:p>
                  </a:txBody>
                  <a:tcPr/>
                </a:tc>
                <a:tc>
                  <a:txBody>
                    <a:bodyPr/>
                    <a:lstStyle/>
                    <a:p>
                      <a:r>
                        <a:rPr lang="en-US" sz="1400" b="1" dirty="0" smtClean="0">
                          <a:solidFill>
                            <a:srgbClr val="002060"/>
                          </a:solidFill>
                          <a:hlinkClick r:id="rId2"/>
                        </a:rPr>
                        <a:t>https://gazeta.ua/articles/poltava-newspaper/_gora-piviha-mdash-najvischa-tochka-livoberezhzhya/322864</a:t>
                      </a:r>
                      <a:r>
                        <a:rPr lang="uk-UA" sz="1400" b="1" dirty="0" smtClean="0">
                          <a:solidFill>
                            <a:srgbClr val="002060"/>
                          </a:solidFill>
                        </a:rPr>
                        <a:t> </a:t>
                      </a:r>
                      <a:endParaRPr lang="ru-RU" sz="1400" b="1" dirty="0">
                        <a:solidFill>
                          <a:srgbClr val="002060"/>
                        </a:solidFill>
                      </a:endParaRPr>
                    </a:p>
                  </a:txBody>
                  <a:tcPr/>
                </a:tc>
                <a:extLst>
                  <a:ext uri="{0D108BD9-81ED-4DB2-BD59-A6C34878D82A}">
                    <a16:rowId xmlns:a16="http://schemas.microsoft.com/office/drawing/2014/main" val="1719173000"/>
                  </a:ext>
                </a:extLst>
              </a:tr>
              <a:tr h="1357722">
                <a:tc>
                  <a:txBody>
                    <a:bodyPr/>
                    <a:lstStyle/>
                    <a:p>
                      <a:r>
                        <a:rPr lang="uk-UA" dirty="0" smtClean="0"/>
                        <a:t>17</a:t>
                      </a:r>
                      <a:endParaRPr lang="ru-RU" dirty="0"/>
                    </a:p>
                  </a:txBody>
                  <a:tcPr/>
                </a:tc>
                <a:tc>
                  <a:txBody>
                    <a:bodyPr/>
                    <a:lstStyle/>
                    <a:p>
                      <a:r>
                        <a:rPr lang="uk-UA" dirty="0" smtClean="0"/>
                        <a:t>Рівненська</a:t>
                      </a:r>
                      <a:endParaRPr lang="ru-RU" dirty="0"/>
                    </a:p>
                  </a:txBody>
                  <a:tcPr/>
                </a:tc>
                <a:tc>
                  <a:txBody>
                    <a:bodyPr/>
                    <a:lstStyle/>
                    <a:p>
                      <a:r>
                        <a:rPr lang="ru-RU" dirty="0" smtClean="0"/>
                        <a:t>На </a:t>
                      </a:r>
                      <a:r>
                        <a:rPr lang="ru-RU" dirty="0" err="1" smtClean="0"/>
                        <a:t>Рівненщині</a:t>
                      </a:r>
                      <a:r>
                        <a:rPr lang="ru-RU" dirty="0" smtClean="0"/>
                        <a:t> </a:t>
                      </a:r>
                      <a:r>
                        <a:rPr lang="ru-RU" dirty="0" err="1" smtClean="0"/>
                        <a:t>розташовано</a:t>
                      </a:r>
                      <a:r>
                        <a:rPr lang="ru-RU" dirty="0" smtClean="0"/>
                        <a:t> </a:t>
                      </a:r>
                      <a:r>
                        <a:rPr lang="ru-RU" dirty="0" err="1" smtClean="0"/>
                        <a:t>одне</a:t>
                      </a:r>
                      <a:r>
                        <a:rPr lang="ru-RU" dirty="0" smtClean="0"/>
                        <a:t> з </a:t>
                      </a:r>
                      <a:r>
                        <a:rPr lang="ru-RU" dirty="0" err="1" smtClean="0"/>
                        <a:t>найромантичніших</a:t>
                      </a:r>
                      <a:r>
                        <a:rPr lang="ru-RU" dirty="0" smtClean="0"/>
                        <a:t> </a:t>
                      </a:r>
                      <a:r>
                        <a:rPr lang="ru-RU" dirty="0" err="1" smtClean="0"/>
                        <a:t>місць</a:t>
                      </a:r>
                      <a:r>
                        <a:rPr lang="ru-RU" dirty="0" smtClean="0"/>
                        <a:t> </a:t>
                      </a:r>
                      <a:r>
                        <a:rPr lang="ru-RU" dirty="0" err="1" smtClean="0"/>
                        <a:t>України</a:t>
                      </a:r>
                      <a:r>
                        <a:rPr lang="ru-RU" dirty="0" smtClean="0"/>
                        <a:t> — </a:t>
                      </a:r>
                      <a:r>
                        <a:rPr lang="ru-RU" dirty="0" err="1" smtClean="0"/>
                        <a:t>Тунель</a:t>
                      </a:r>
                      <a:r>
                        <a:rPr lang="ru-RU" dirty="0" smtClean="0"/>
                        <a:t> </a:t>
                      </a:r>
                      <a:r>
                        <a:rPr lang="ru-RU" dirty="0" err="1" smtClean="0"/>
                        <a:t>кохання</a:t>
                      </a:r>
                      <a:r>
                        <a:rPr lang="ru-RU" dirty="0" smtClean="0"/>
                        <a:t>. </a:t>
                      </a:r>
                      <a:r>
                        <a:rPr lang="ru-RU" dirty="0" err="1" smtClean="0"/>
                        <a:t>Це</a:t>
                      </a:r>
                      <a:r>
                        <a:rPr lang="ru-RU" dirty="0" smtClean="0"/>
                        <a:t> </a:t>
                      </a:r>
                      <a:r>
                        <a:rPr lang="ru-RU" dirty="0" err="1" smtClean="0"/>
                        <a:t>зелений</a:t>
                      </a:r>
                      <a:r>
                        <a:rPr lang="ru-RU" dirty="0" smtClean="0"/>
                        <a:t> </a:t>
                      </a:r>
                      <a:r>
                        <a:rPr lang="ru-RU" dirty="0" err="1" smtClean="0"/>
                        <a:t>тунель</a:t>
                      </a:r>
                      <a:r>
                        <a:rPr lang="ru-RU" dirty="0" smtClean="0"/>
                        <a:t>, </a:t>
                      </a:r>
                      <a:r>
                        <a:rPr lang="ru-RU" dirty="0" err="1" smtClean="0"/>
                        <a:t>утворений</a:t>
                      </a:r>
                      <a:r>
                        <a:rPr lang="ru-RU" dirty="0" smtClean="0"/>
                        <a:t> </a:t>
                      </a:r>
                      <a:r>
                        <a:rPr lang="ru-RU" dirty="0" err="1" smtClean="0"/>
                        <a:t>завдяки</a:t>
                      </a:r>
                      <a:r>
                        <a:rPr lang="ru-RU" dirty="0" smtClean="0"/>
                        <a:t> потягу, </a:t>
                      </a:r>
                      <a:r>
                        <a:rPr lang="ru-RU" dirty="0" err="1" smtClean="0"/>
                        <a:t>що</a:t>
                      </a:r>
                      <a:r>
                        <a:rPr lang="ru-RU" dirty="0" smtClean="0"/>
                        <a:t> на </a:t>
                      </a:r>
                      <a:r>
                        <a:rPr lang="ru-RU" dirty="0" err="1" smtClean="0"/>
                        <a:t>своєму</a:t>
                      </a:r>
                      <a:r>
                        <a:rPr lang="ru-RU" dirty="0" smtClean="0"/>
                        <a:t> шляху через </a:t>
                      </a:r>
                      <a:r>
                        <a:rPr lang="ru-RU" dirty="0" err="1" smtClean="0"/>
                        <a:t>ліс</a:t>
                      </a:r>
                      <a:r>
                        <a:rPr lang="ru-RU" dirty="0" smtClean="0"/>
                        <a:t> </a:t>
                      </a:r>
                      <a:r>
                        <a:rPr lang="ru-RU" dirty="0" err="1" smtClean="0"/>
                        <a:t>збиває</a:t>
                      </a:r>
                      <a:r>
                        <a:rPr lang="ru-RU" dirty="0" smtClean="0"/>
                        <a:t> </a:t>
                      </a:r>
                      <a:r>
                        <a:rPr lang="ru-RU" dirty="0" err="1" smtClean="0"/>
                        <a:t>гілки</a:t>
                      </a:r>
                      <a:r>
                        <a:rPr lang="ru-RU" dirty="0" smtClean="0"/>
                        <a:t> дерев і </a:t>
                      </a:r>
                      <a:r>
                        <a:rPr lang="ru-RU" dirty="0" err="1" smtClean="0"/>
                        <a:t>кущів</a:t>
                      </a:r>
                      <a:r>
                        <a:rPr lang="ru-RU" dirty="0" smtClean="0"/>
                        <a:t>.</a:t>
                      </a:r>
                      <a:endParaRPr lang="ru-RU" dirty="0"/>
                    </a:p>
                  </a:txBody>
                  <a:tcPr/>
                </a:tc>
                <a:tc>
                  <a:txBody>
                    <a:bodyPr/>
                    <a:lstStyle/>
                    <a:p>
                      <a:r>
                        <a:rPr lang="en-US" sz="1400" b="1" dirty="0" smtClean="0">
                          <a:solidFill>
                            <a:srgbClr val="002060"/>
                          </a:solidFill>
                          <a:hlinkClick r:id="rId3"/>
                        </a:rPr>
                        <a:t>https://uk.wikipedia.org/wiki/%D0%A2%D1%83%D0%BD%D0%B5%D0%BB%D1%8C_%D0%BA%D0%BE%D1%85%D0%B0%D0%BD%D0%BD%D1%8F</a:t>
                      </a:r>
                      <a:r>
                        <a:rPr lang="uk-UA" sz="1400" b="1" dirty="0" smtClean="0">
                          <a:solidFill>
                            <a:srgbClr val="002060"/>
                          </a:solidFill>
                        </a:rPr>
                        <a:t> </a:t>
                      </a:r>
                      <a:endParaRPr lang="ru-RU" sz="1400" b="1" dirty="0">
                        <a:solidFill>
                          <a:srgbClr val="002060"/>
                        </a:solidFill>
                      </a:endParaRPr>
                    </a:p>
                  </a:txBody>
                  <a:tcPr/>
                </a:tc>
                <a:extLst>
                  <a:ext uri="{0D108BD9-81ED-4DB2-BD59-A6C34878D82A}">
                    <a16:rowId xmlns:a16="http://schemas.microsoft.com/office/drawing/2014/main" val="2791661847"/>
                  </a:ext>
                </a:extLst>
              </a:tr>
              <a:tr h="1169428">
                <a:tc>
                  <a:txBody>
                    <a:bodyPr/>
                    <a:lstStyle/>
                    <a:p>
                      <a:r>
                        <a:rPr lang="uk-UA" dirty="0" smtClean="0"/>
                        <a:t>18</a:t>
                      </a:r>
                      <a:endParaRPr lang="ru-RU" dirty="0"/>
                    </a:p>
                  </a:txBody>
                  <a:tcPr/>
                </a:tc>
                <a:tc>
                  <a:txBody>
                    <a:bodyPr/>
                    <a:lstStyle/>
                    <a:p>
                      <a:r>
                        <a:rPr lang="uk-UA" dirty="0" smtClean="0"/>
                        <a:t>Сумська</a:t>
                      </a:r>
                      <a:endParaRPr lang="ru-RU" dirty="0"/>
                    </a:p>
                  </a:txBody>
                  <a:tcPr/>
                </a:tc>
                <a:tc>
                  <a:txBody>
                    <a:bodyPr/>
                    <a:lstStyle/>
                    <a:p>
                      <a:r>
                        <a:rPr lang="ru-RU" dirty="0" smtClean="0"/>
                        <a:t>У </a:t>
                      </a:r>
                      <a:r>
                        <a:rPr lang="ru-RU" dirty="0" err="1" smtClean="0"/>
                        <a:t>Сумській</a:t>
                      </a:r>
                      <a:r>
                        <a:rPr lang="ru-RU" dirty="0" smtClean="0"/>
                        <a:t> </a:t>
                      </a:r>
                      <a:r>
                        <a:rPr lang="ru-RU" dirty="0" err="1" smtClean="0"/>
                        <a:t>області</a:t>
                      </a:r>
                      <a:r>
                        <a:rPr lang="ru-RU" dirty="0" smtClean="0"/>
                        <a:t> </a:t>
                      </a:r>
                      <a:r>
                        <a:rPr lang="ru-RU" dirty="0" err="1" smtClean="0"/>
                        <a:t>найбільше</a:t>
                      </a:r>
                      <a:r>
                        <a:rPr lang="ru-RU" dirty="0" smtClean="0"/>
                        <a:t> </a:t>
                      </a:r>
                      <a:r>
                        <a:rPr lang="ru-RU" dirty="0" err="1" smtClean="0"/>
                        <a:t>лижних</a:t>
                      </a:r>
                      <a:r>
                        <a:rPr lang="ru-RU" dirty="0" smtClean="0"/>
                        <a:t> баз в </a:t>
                      </a:r>
                      <a:r>
                        <a:rPr lang="ru-RU" dirty="0" err="1" smtClean="0"/>
                        <a:t>Україні</a:t>
                      </a:r>
                      <a:r>
                        <a:rPr lang="ru-RU" dirty="0" smtClean="0"/>
                        <a:t> — 13! І </a:t>
                      </a:r>
                      <a:r>
                        <a:rPr lang="ru-RU" dirty="0" err="1" smtClean="0"/>
                        <a:t>це</a:t>
                      </a:r>
                      <a:r>
                        <a:rPr lang="ru-RU" dirty="0" smtClean="0"/>
                        <a:t> при тому, </a:t>
                      </a:r>
                      <a:r>
                        <a:rPr lang="ru-RU" dirty="0" err="1" smtClean="0"/>
                        <a:t>що</a:t>
                      </a:r>
                      <a:r>
                        <a:rPr lang="ru-RU" dirty="0" smtClean="0"/>
                        <a:t> в </a:t>
                      </a:r>
                      <a:r>
                        <a:rPr lang="ru-RU" dirty="0" err="1" smtClean="0"/>
                        <a:t>гірській</a:t>
                      </a:r>
                      <a:r>
                        <a:rPr lang="ru-RU" dirty="0" smtClean="0"/>
                        <a:t> </a:t>
                      </a:r>
                      <a:r>
                        <a:rPr lang="ru-RU" dirty="0" err="1" smtClean="0"/>
                        <a:t>Івано-Франківській</a:t>
                      </a:r>
                      <a:r>
                        <a:rPr lang="ru-RU" dirty="0" smtClean="0"/>
                        <a:t> </a:t>
                      </a:r>
                      <a:r>
                        <a:rPr lang="ru-RU" dirty="0" err="1" smtClean="0"/>
                        <a:t>області</a:t>
                      </a:r>
                      <a:r>
                        <a:rPr lang="ru-RU" dirty="0" smtClean="0"/>
                        <a:t> </a:t>
                      </a:r>
                      <a:r>
                        <a:rPr lang="ru-RU" dirty="0" err="1" smtClean="0"/>
                        <a:t>їх</a:t>
                      </a:r>
                      <a:r>
                        <a:rPr lang="ru-RU" dirty="0" smtClean="0"/>
                        <a:t> </a:t>
                      </a:r>
                      <a:r>
                        <a:rPr lang="ru-RU" dirty="0" err="1" smtClean="0"/>
                        <a:t>менше</a:t>
                      </a:r>
                      <a:r>
                        <a:rPr lang="ru-RU" dirty="0" smtClean="0"/>
                        <a:t>.</a:t>
                      </a:r>
                      <a:endParaRPr lang="ru-RU" dirty="0"/>
                    </a:p>
                  </a:txBody>
                  <a:tcPr/>
                </a:tc>
                <a:tc>
                  <a:txBody>
                    <a:bodyPr/>
                    <a:lstStyle/>
                    <a:p>
                      <a:r>
                        <a:rPr lang="en-US" sz="1400" b="1" dirty="0" smtClean="0">
                          <a:solidFill>
                            <a:srgbClr val="002060"/>
                          </a:solidFill>
                          <a:hlinkClick r:id="rId4"/>
                        </a:rPr>
                        <a:t>https://uk.wikipedia.org/wiki/%D0%A1%D1%83%D0%BC%D1%81%D1%8C%D0%BA%D0%B0_%D0%BE%D0%B1%D0%BB%D0%B0%D1%81%D1%82%D1%8C</a:t>
                      </a:r>
                      <a:r>
                        <a:rPr lang="uk-UA" sz="1400" b="1" dirty="0" smtClean="0">
                          <a:solidFill>
                            <a:srgbClr val="002060"/>
                          </a:solidFill>
                        </a:rPr>
                        <a:t> </a:t>
                      </a:r>
                      <a:endParaRPr lang="ru-RU" sz="1400" b="1" dirty="0">
                        <a:solidFill>
                          <a:srgbClr val="002060"/>
                        </a:solidFill>
                      </a:endParaRPr>
                    </a:p>
                  </a:txBody>
                  <a:tcPr/>
                </a:tc>
                <a:extLst>
                  <a:ext uri="{0D108BD9-81ED-4DB2-BD59-A6C34878D82A}">
                    <a16:rowId xmlns:a16="http://schemas.microsoft.com/office/drawing/2014/main" val="3855305816"/>
                  </a:ext>
                </a:extLst>
              </a:tr>
              <a:tr h="848085">
                <a:tc>
                  <a:txBody>
                    <a:bodyPr/>
                    <a:lstStyle/>
                    <a:p>
                      <a:r>
                        <a:rPr lang="uk-UA" dirty="0" smtClean="0"/>
                        <a:t>19</a:t>
                      </a:r>
                      <a:endParaRPr lang="ru-RU" dirty="0"/>
                    </a:p>
                  </a:txBody>
                  <a:tcPr/>
                </a:tc>
                <a:tc>
                  <a:txBody>
                    <a:bodyPr/>
                    <a:lstStyle/>
                    <a:p>
                      <a:r>
                        <a:rPr lang="uk-UA" dirty="0" smtClean="0"/>
                        <a:t>Тернопільська</a:t>
                      </a:r>
                      <a:endParaRPr lang="ru-RU" dirty="0"/>
                    </a:p>
                  </a:txBody>
                  <a:tcPr/>
                </a:tc>
                <a:tc>
                  <a:txBody>
                    <a:bodyPr/>
                    <a:lstStyle/>
                    <a:p>
                      <a:r>
                        <a:rPr lang="ru-RU" dirty="0" err="1" smtClean="0"/>
                        <a:t>Тернопільська</a:t>
                      </a:r>
                      <a:r>
                        <a:rPr lang="ru-RU" dirty="0" smtClean="0"/>
                        <a:t> область </a:t>
                      </a:r>
                      <a:r>
                        <a:rPr lang="ru-RU" dirty="0" err="1" smtClean="0"/>
                        <a:t>лідирує</a:t>
                      </a:r>
                      <a:endParaRPr lang="ru-RU" dirty="0" smtClean="0"/>
                    </a:p>
                    <a:p>
                      <a:r>
                        <a:rPr lang="ru-RU" dirty="0" smtClean="0"/>
                        <a:t>в </a:t>
                      </a:r>
                      <a:r>
                        <a:rPr lang="ru-RU" dirty="0" err="1" smtClean="0"/>
                        <a:t>Україні</a:t>
                      </a:r>
                      <a:r>
                        <a:rPr lang="ru-RU" dirty="0" smtClean="0"/>
                        <a:t> за </a:t>
                      </a:r>
                      <a:r>
                        <a:rPr lang="ru-RU" dirty="0" err="1" smtClean="0"/>
                        <a:t>кількістю</a:t>
                      </a:r>
                      <a:r>
                        <a:rPr lang="ru-RU" dirty="0" smtClean="0"/>
                        <a:t> </a:t>
                      </a:r>
                      <a:r>
                        <a:rPr lang="ru-RU" dirty="0" err="1" smtClean="0"/>
                        <a:t>старовинних</a:t>
                      </a:r>
                      <a:r>
                        <a:rPr lang="ru-RU" dirty="0" smtClean="0"/>
                        <a:t> </a:t>
                      </a:r>
                      <a:r>
                        <a:rPr lang="ru-RU" dirty="0" err="1" smtClean="0"/>
                        <a:t>замків</a:t>
                      </a:r>
                      <a:r>
                        <a:rPr lang="ru-RU" dirty="0" smtClean="0"/>
                        <a:t>, </a:t>
                      </a:r>
                      <a:r>
                        <a:rPr lang="ru-RU" dirty="0" err="1" smtClean="0"/>
                        <a:t>їх</a:t>
                      </a:r>
                      <a:r>
                        <a:rPr lang="ru-RU" dirty="0" smtClean="0"/>
                        <a:t> тут 34.</a:t>
                      </a:r>
                      <a:endParaRPr lang="ru-RU" dirty="0"/>
                    </a:p>
                  </a:txBody>
                  <a:tcPr/>
                </a:tc>
                <a:tc>
                  <a:txBody>
                    <a:bodyPr/>
                    <a:lstStyle/>
                    <a:p>
                      <a:r>
                        <a:rPr lang="en-US" sz="1100" b="1" dirty="0" smtClean="0">
                          <a:solidFill>
                            <a:srgbClr val="002060"/>
                          </a:solidFill>
                          <a:hlinkClick r:id="rId5"/>
                        </a:rPr>
                        <a:t>http://www.cppktr.edu.ua/?page_id=15</a:t>
                      </a:r>
                      <a:r>
                        <a:rPr lang="uk-UA" sz="1100" b="1" dirty="0" smtClean="0">
                          <a:solidFill>
                            <a:srgbClr val="002060"/>
                          </a:solidFill>
                        </a:rPr>
                        <a:t> </a:t>
                      </a:r>
                      <a:endParaRPr lang="ru-RU" sz="1100" b="1" dirty="0">
                        <a:solidFill>
                          <a:srgbClr val="002060"/>
                        </a:solidFill>
                      </a:endParaRPr>
                    </a:p>
                  </a:txBody>
                  <a:tcPr/>
                </a:tc>
                <a:extLst>
                  <a:ext uri="{0D108BD9-81ED-4DB2-BD59-A6C34878D82A}">
                    <a16:rowId xmlns:a16="http://schemas.microsoft.com/office/drawing/2014/main" val="1480071771"/>
                  </a:ext>
                </a:extLst>
              </a:tr>
              <a:tr h="1169428">
                <a:tc>
                  <a:txBody>
                    <a:bodyPr/>
                    <a:lstStyle/>
                    <a:p>
                      <a:r>
                        <a:rPr lang="uk-UA" dirty="0" smtClean="0"/>
                        <a:t>20</a:t>
                      </a:r>
                      <a:endParaRPr lang="ru-RU" dirty="0"/>
                    </a:p>
                  </a:txBody>
                  <a:tcPr/>
                </a:tc>
                <a:tc>
                  <a:txBody>
                    <a:bodyPr/>
                    <a:lstStyle/>
                    <a:p>
                      <a:r>
                        <a:rPr lang="uk-UA" dirty="0" smtClean="0"/>
                        <a:t>Харківська</a:t>
                      </a:r>
                      <a:endParaRPr lang="ru-RU" dirty="0"/>
                    </a:p>
                  </a:txBody>
                  <a:tcPr/>
                </a:tc>
                <a:tc>
                  <a:txBody>
                    <a:bodyPr/>
                    <a:lstStyle/>
                    <a:p>
                      <a:r>
                        <a:rPr lang="ru-RU" dirty="0" err="1" smtClean="0"/>
                        <a:t>Із</a:t>
                      </a:r>
                      <a:r>
                        <a:rPr lang="ru-RU" dirty="0" smtClean="0"/>
                        <a:t> семи </a:t>
                      </a:r>
                      <a:r>
                        <a:rPr lang="ru-RU" dirty="0" err="1" smtClean="0"/>
                        <a:t>Нобелівських</a:t>
                      </a:r>
                      <a:r>
                        <a:rPr lang="ru-RU" dirty="0" smtClean="0"/>
                        <a:t> </a:t>
                      </a:r>
                      <a:r>
                        <a:rPr lang="ru-RU" dirty="0" err="1" smtClean="0"/>
                        <a:t>лавреатів</a:t>
                      </a:r>
                      <a:r>
                        <a:rPr lang="ru-RU" dirty="0" smtClean="0"/>
                        <a:t>, </a:t>
                      </a:r>
                      <a:r>
                        <a:rPr lang="ru-RU" dirty="0" err="1" smtClean="0"/>
                        <a:t>яких</a:t>
                      </a:r>
                      <a:r>
                        <a:rPr lang="ru-RU" dirty="0" smtClean="0"/>
                        <a:t> дала </a:t>
                      </a:r>
                      <a:r>
                        <a:rPr lang="ru-RU" dirty="0" err="1" smtClean="0"/>
                        <a:t>світу</a:t>
                      </a:r>
                      <a:r>
                        <a:rPr lang="ru-RU" dirty="0" smtClean="0"/>
                        <a:t> </a:t>
                      </a:r>
                      <a:r>
                        <a:rPr lang="ru-RU" dirty="0" err="1" smtClean="0"/>
                        <a:t>Україна</a:t>
                      </a:r>
                      <a:r>
                        <a:rPr lang="ru-RU" dirty="0" smtClean="0"/>
                        <a:t>, </a:t>
                      </a:r>
                      <a:r>
                        <a:rPr lang="ru-RU" dirty="0" err="1" smtClean="0"/>
                        <a:t>троє</a:t>
                      </a:r>
                      <a:r>
                        <a:rPr lang="ru-RU" baseline="0" dirty="0" smtClean="0"/>
                        <a:t> </a:t>
                      </a:r>
                      <a:r>
                        <a:rPr lang="ru-RU" dirty="0" smtClean="0"/>
                        <a:t>з </a:t>
                      </a:r>
                      <a:r>
                        <a:rPr lang="ru-RU" dirty="0" err="1" smtClean="0"/>
                        <a:t>Харківщини</a:t>
                      </a:r>
                      <a:r>
                        <a:rPr lang="ru-RU" dirty="0" smtClean="0"/>
                        <a:t>. </a:t>
                      </a:r>
                      <a:r>
                        <a:rPr lang="ru-RU" dirty="0" err="1" smtClean="0"/>
                        <a:t>Ілля</a:t>
                      </a:r>
                      <a:r>
                        <a:rPr lang="ru-RU" dirty="0" smtClean="0"/>
                        <a:t> Мечников там </a:t>
                      </a:r>
                      <a:r>
                        <a:rPr lang="ru-RU" dirty="0" err="1" smtClean="0"/>
                        <a:t>народився</a:t>
                      </a:r>
                      <a:r>
                        <a:rPr lang="ru-RU" dirty="0" smtClean="0"/>
                        <a:t>, </a:t>
                      </a:r>
                      <a:r>
                        <a:rPr lang="ru-RU" dirty="0" err="1" smtClean="0"/>
                        <a:t>Саймон</a:t>
                      </a:r>
                      <a:r>
                        <a:rPr lang="ru-RU" dirty="0" smtClean="0"/>
                        <a:t> </a:t>
                      </a:r>
                      <a:r>
                        <a:rPr lang="ru-RU" dirty="0" err="1" smtClean="0"/>
                        <a:t>Кузнець</a:t>
                      </a:r>
                      <a:r>
                        <a:rPr lang="ru-RU" dirty="0" smtClean="0"/>
                        <a:t> — </a:t>
                      </a:r>
                      <a:r>
                        <a:rPr lang="ru-RU" dirty="0" err="1" smtClean="0"/>
                        <a:t>навчався</a:t>
                      </a:r>
                      <a:r>
                        <a:rPr lang="ru-RU" dirty="0" smtClean="0"/>
                        <a:t>, а Лев Ландау — </a:t>
                      </a:r>
                      <a:r>
                        <a:rPr lang="ru-RU" dirty="0" err="1" smtClean="0"/>
                        <a:t>працював</a:t>
                      </a:r>
                      <a:r>
                        <a:rPr lang="ru-RU" dirty="0" smtClean="0"/>
                        <a:t>.</a:t>
                      </a:r>
                      <a:endParaRPr lang="ru-RU" dirty="0"/>
                    </a:p>
                  </a:txBody>
                  <a:tcPr/>
                </a:tc>
                <a:tc>
                  <a:txBody>
                    <a:bodyPr/>
                    <a:lstStyle/>
                    <a:p>
                      <a:r>
                        <a:rPr lang="en-US" sz="1100" b="1" dirty="0" smtClean="0">
                          <a:solidFill>
                            <a:srgbClr val="002060"/>
                          </a:solidFill>
                          <a:hlinkClick r:id="rId6"/>
                        </a:rPr>
                        <a:t>http://www.oblrada.kharkov.ua/ua/kharkiv-region/do-you-know-the-kharkiv-region/11924-nashi-nobelivski-laureati-tri-portreti-na-tli-kharkivshchini</a:t>
                      </a:r>
                      <a:r>
                        <a:rPr lang="uk-UA" sz="1100" b="1" dirty="0" smtClean="0">
                          <a:solidFill>
                            <a:srgbClr val="002060"/>
                          </a:solidFill>
                        </a:rPr>
                        <a:t> </a:t>
                      </a:r>
                      <a:endParaRPr lang="ru-RU" sz="1100" b="1" dirty="0">
                        <a:solidFill>
                          <a:srgbClr val="002060"/>
                        </a:solidFill>
                      </a:endParaRPr>
                    </a:p>
                  </a:txBody>
                  <a:tcPr/>
                </a:tc>
                <a:extLst>
                  <a:ext uri="{0D108BD9-81ED-4DB2-BD59-A6C34878D82A}">
                    <a16:rowId xmlns:a16="http://schemas.microsoft.com/office/drawing/2014/main" val="3911926472"/>
                  </a:ext>
                </a:extLst>
              </a:tr>
            </a:tbl>
          </a:graphicData>
        </a:graphic>
      </p:graphicFrame>
    </p:spTree>
    <p:extLst>
      <p:ext uri="{BB962C8B-B14F-4D97-AF65-F5344CB8AC3E}">
        <p14:creationId xmlns:p14="http://schemas.microsoft.com/office/powerpoint/2010/main" val="3946528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Місце для вмісту 4"/>
          <p:cNvGraphicFramePr>
            <a:graphicFrameLocks/>
          </p:cNvGraphicFramePr>
          <p:nvPr>
            <p:extLst>
              <p:ext uri="{D42A27DB-BD31-4B8C-83A1-F6EECF244321}">
                <p14:modId xmlns:p14="http://schemas.microsoft.com/office/powerpoint/2010/main" val="3035336686"/>
              </p:ext>
            </p:extLst>
          </p:nvPr>
        </p:nvGraphicFramePr>
        <p:xfrm>
          <a:off x="189756" y="404664"/>
          <a:ext cx="11449272" cy="6642484"/>
        </p:xfrm>
        <a:graphic>
          <a:graphicData uri="http://schemas.openxmlformats.org/drawingml/2006/table">
            <a:tbl>
              <a:tblPr firstRow="1" bandRow="1">
                <a:tableStyleId>{5C22544A-7EE6-4342-B048-85BDC9FD1C3A}</a:tableStyleId>
              </a:tblPr>
              <a:tblGrid>
                <a:gridCol w="504056">
                  <a:extLst>
                    <a:ext uri="{9D8B030D-6E8A-4147-A177-3AD203B41FA5}">
                      <a16:colId xmlns:a16="http://schemas.microsoft.com/office/drawing/2014/main" val="3600396948"/>
                    </a:ext>
                  </a:extLst>
                </a:gridCol>
                <a:gridCol w="2016224">
                  <a:extLst>
                    <a:ext uri="{9D8B030D-6E8A-4147-A177-3AD203B41FA5}">
                      <a16:colId xmlns:a16="http://schemas.microsoft.com/office/drawing/2014/main" val="3044633982"/>
                    </a:ext>
                  </a:extLst>
                </a:gridCol>
                <a:gridCol w="5904656">
                  <a:extLst>
                    <a:ext uri="{9D8B030D-6E8A-4147-A177-3AD203B41FA5}">
                      <a16:colId xmlns:a16="http://schemas.microsoft.com/office/drawing/2014/main" val="119498652"/>
                    </a:ext>
                  </a:extLst>
                </a:gridCol>
                <a:gridCol w="3024336">
                  <a:extLst>
                    <a:ext uri="{9D8B030D-6E8A-4147-A177-3AD203B41FA5}">
                      <a16:colId xmlns:a16="http://schemas.microsoft.com/office/drawing/2014/main" val="2045984805"/>
                    </a:ext>
                  </a:extLst>
                </a:gridCol>
              </a:tblGrid>
              <a:tr h="576064">
                <a:tc>
                  <a:txBody>
                    <a:bodyPr/>
                    <a:lstStyle/>
                    <a:p>
                      <a:r>
                        <a:rPr lang="ru-RU" dirty="0" smtClean="0"/>
                        <a:t>№</a:t>
                      </a:r>
                      <a:endParaRPr lang="ru-RU" dirty="0"/>
                    </a:p>
                  </a:txBody>
                  <a:tcPr/>
                </a:tc>
                <a:tc>
                  <a:txBody>
                    <a:bodyPr/>
                    <a:lstStyle/>
                    <a:p>
                      <a:r>
                        <a:rPr lang="ru-RU" dirty="0" smtClean="0"/>
                        <a:t> </a:t>
                      </a:r>
                      <a:r>
                        <a:rPr lang="ru-RU" dirty="0" err="1" smtClean="0"/>
                        <a:t>Назва</a:t>
                      </a:r>
                      <a:r>
                        <a:rPr lang="ru-RU" dirty="0" smtClean="0"/>
                        <a:t> </a:t>
                      </a:r>
                      <a:r>
                        <a:rPr lang="ru-RU" dirty="0" err="1" smtClean="0"/>
                        <a:t>області</a:t>
                      </a:r>
                      <a:endParaRPr lang="ru-RU" dirty="0"/>
                    </a:p>
                  </a:txBody>
                  <a:tcPr/>
                </a:tc>
                <a:tc>
                  <a:txBody>
                    <a:bodyPr/>
                    <a:lstStyle/>
                    <a:p>
                      <a:r>
                        <a:rPr lang="ru-RU" dirty="0" err="1" smtClean="0"/>
                        <a:t>Факти</a:t>
                      </a:r>
                      <a:r>
                        <a:rPr lang="ru-RU" dirty="0" smtClean="0"/>
                        <a:t> </a:t>
                      </a:r>
                      <a:endParaRPr lang="ru-RU" dirty="0"/>
                    </a:p>
                  </a:txBody>
                  <a:tcPr/>
                </a:tc>
                <a:tc>
                  <a:txBody>
                    <a:bodyPr/>
                    <a:lstStyle/>
                    <a:p>
                      <a:r>
                        <a:rPr lang="ru-RU" dirty="0" smtClean="0"/>
                        <a:t> </a:t>
                      </a:r>
                      <a:r>
                        <a:rPr lang="ru-RU" dirty="0" err="1" smtClean="0"/>
                        <a:t>Джерело</a:t>
                      </a:r>
                      <a:endParaRPr lang="ru-RU" dirty="0"/>
                    </a:p>
                  </a:txBody>
                  <a:tcPr/>
                </a:tc>
                <a:extLst>
                  <a:ext uri="{0D108BD9-81ED-4DB2-BD59-A6C34878D82A}">
                    <a16:rowId xmlns:a16="http://schemas.microsoft.com/office/drawing/2014/main" val="2311293046"/>
                  </a:ext>
                </a:extLst>
              </a:tr>
              <a:tr h="1260140">
                <a:tc>
                  <a:txBody>
                    <a:bodyPr/>
                    <a:lstStyle/>
                    <a:p>
                      <a:r>
                        <a:rPr lang="uk-UA" dirty="0" smtClean="0"/>
                        <a:t>21</a:t>
                      </a:r>
                      <a:endParaRPr lang="ru-RU" dirty="0"/>
                    </a:p>
                  </a:txBody>
                  <a:tcPr/>
                </a:tc>
                <a:tc>
                  <a:txBody>
                    <a:bodyPr/>
                    <a:lstStyle/>
                    <a:p>
                      <a:r>
                        <a:rPr lang="uk-UA" dirty="0" smtClean="0"/>
                        <a:t>Херсонська</a:t>
                      </a:r>
                      <a:endParaRPr lang="ru-RU" dirty="0"/>
                    </a:p>
                  </a:txBody>
                  <a:tcPr/>
                </a:tc>
                <a:tc>
                  <a:txBody>
                    <a:bodyPr/>
                    <a:lstStyle/>
                    <a:p>
                      <a:r>
                        <a:rPr lang="ru-RU" dirty="0" smtClean="0"/>
                        <a:t>На </a:t>
                      </a:r>
                      <a:r>
                        <a:rPr lang="ru-RU" dirty="0" err="1" smtClean="0"/>
                        <a:t>Херсонщині</a:t>
                      </a:r>
                      <a:r>
                        <a:rPr lang="ru-RU" dirty="0" smtClean="0"/>
                        <a:t> </a:t>
                      </a:r>
                      <a:r>
                        <a:rPr lang="ru-RU" dirty="0" err="1" smtClean="0"/>
                        <a:t>знаходиться</a:t>
                      </a:r>
                      <a:r>
                        <a:rPr lang="ru-RU" dirty="0" smtClean="0"/>
                        <a:t> </a:t>
                      </a:r>
                      <a:r>
                        <a:rPr lang="ru-RU" dirty="0" err="1" smtClean="0"/>
                        <a:t>біосферний</a:t>
                      </a:r>
                      <a:r>
                        <a:rPr lang="ru-RU" dirty="0" smtClean="0"/>
                        <a:t> </a:t>
                      </a:r>
                      <a:r>
                        <a:rPr lang="ru-RU" dirty="0" err="1" smtClean="0"/>
                        <a:t>заповідник</a:t>
                      </a:r>
                      <a:r>
                        <a:rPr lang="ru-RU" dirty="0" smtClean="0"/>
                        <a:t> «</a:t>
                      </a:r>
                      <a:r>
                        <a:rPr lang="ru-RU" dirty="0" err="1" smtClean="0"/>
                        <a:t>Асканія</a:t>
                      </a:r>
                      <a:r>
                        <a:rPr lang="ru-RU" dirty="0" smtClean="0"/>
                        <a:t>-Нова» — </a:t>
                      </a:r>
                      <a:r>
                        <a:rPr lang="ru-RU" dirty="0" err="1" smtClean="0"/>
                        <a:t>однеіз</a:t>
                      </a:r>
                      <a:r>
                        <a:rPr lang="ru-RU" dirty="0" smtClean="0"/>
                        <a:t> 7 </a:t>
                      </a:r>
                      <a:r>
                        <a:rPr lang="ru-RU" dirty="0" err="1" smtClean="0"/>
                        <a:t>природних</a:t>
                      </a:r>
                      <a:r>
                        <a:rPr lang="ru-RU" dirty="0" smtClean="0"/>
                        <a:t> чудес </a:t>
                      </a:r>
                      <a:r>
                        <a:rPr lang="ru-RU" dirty="0" err="1" smtClean="0"/>
                        <a:t>України</a:t>
                      </a:r>
                      <a:r>
                        <a:rPr lang="ru-RU" dirty="0" smtClean="0"/>
                        <a:t>, </a:t>
                      </a:r>
                      <a:r>
                        <a:rPr lang="ru-RU" dirty="0" err="1" smtClean="0"/>
                        <a:t>що</a:t>
                      </a:r>
                      <a:r>
                        <a:rPr lang="ru-RU" dirty="0" smtClean="0"/>
                        <a:t> входить у сотню </a:t>
                      </a:r>
                      <a:r>
                        <a:rPr lang="ru-RU" dirty="0" err="1" smtClean="0"/>
                        <a:t>найбільш</a:t>
                      </a:r>
                      <a:r>
                        <a:rPr lang="ru-RU" dirty="0" smtClean="0"/>
                        <a:t> </a:t>
                      </a:r>
                      <a:r>
                        <a:rPr lang="ru-RU" dirty="0" err="1" smtClean="0"/>
                        <a:t>відомих</a:t>
                      </a:r>
                      <a:r>
                        <a:rPr lang="ru-RU" dirty="0" smtClean="0"/>
                        <a:t> </a:t>
                      </a:r>
                      <a:r>
                        <a:rPr lang="ru-RU" dirty="0" err="1" smtClean="0"/>
                        <a:t>заповідних</a:t>
                      </a:r>
                      <a:r>
                        <a:rPr lang="ru-RU" dirty="0" smtClean="0"/>
                        <a:t> </a:t>
                      </a:r>
                      <a:r>
                        <a:rPr lang="ru-RU" dirty="0" err="1" smtClean="0"/>
                        <a:t>територій</a:t>
                      </a:r>
                      <a:r>
                        <a:rPr lang="ru-RU" dirty="0" smtClean="0"/>
                        <a:t> </a:t>
                      </a:r>
                      <a:r>
                        <a:rPr lang="ru-RU" dirty="0" err="1" smtClean="0"/>
                        <a:t>планети</a:t>
                      </a:r>
                      <a:r>
                        <a:rPr lang="ru-RU" dirty="0" smtClean="0"/>
                        <a:t>. </a:t>
                      </a:r>
                      <a:endParaRPr lang="ru-RU" dirty="0"/>
                    </a:p>
                  </a:txBody>
                  <a:tcPr/>
                </a:tc>
                <a:tc>
                  <a:txBody>
                    <a:bodyPr/>
                    <a:lstStyle/>
                    <a:p>
                      <a:r>
                        <a:rPr lang="en-US" sz="1400" b="1" dirty="0" smtClean="0">
                          <a:solidFill>
                            <a:srgbClr val="002060"/>
                          </a:solidFill>
                          <a:hlinkClick r:id="rId2"/>
                        </a:rPr>
                        <a:t>https://lib.kherson.ua/ru-biosferniy-zapovidnik-askaniya-nova-imeni-f-e-falts-feyna-naan-ukraini_zpdh18.htm</a:t>
                      </a:r>
                      <a:r>
                        <a:rPr lang="uk-UA" sz="1400" b="1" dirty="0" smtClean="0">
                          <a:solidFill>
                            <a:srgbClr val="002060"/>
                          </a:solidFill>
                        </a:rPr>
                        <a:t> </a:t>
                      </a:r>
                      <a:endParaRPr lang="ru-RU" sz="1400" b="1" dirty="0">
                        <a:solidFill>
                          <a:srgbClr val="002060"/>
                        </a:solidFill>
                      </a:endParaRPr>
                    </a:p>
                  </a:txBody>
                  <a:tcPr/>
                </a:tc>
                <a:extLst>
                  <a:ext uri="{0D108BD9-81ED-4DB2-BD59-A6C34878D82A}">
                    <a16:rowId xmlns:a16="http://schemas.microsoft.com/office/drawing/2014/main" val="1719173000"/>
                  </a:ext>
                </a:extLst>
              </a:tr>
              <a:tr h="1260140">
                <a:tc>
                  <a:txBody>
                    <a:bodyPr/>
                    <a:lstStyle/>
                    <a:p>
                      <a:r>
                        <a:rPr lang="uk-UA" dirty="0" smtClean="0"/>
                        <a:t>22</a:t>
                      </a:r>
                      <a:endParaRPr lang="ru-RU" dirty="0"/>
                    </a:p>
                  </a:txBody>
                  <a:tcPr/>
                </a:tc>
                <a:tc>
                  <a:txBody>
                    <a:bodyPr/>
                    <a:lstStyle/>
                    <a:p>
                      <a:r>
                        <a:rPr lang="uk-UA" dirty="0" smtClean="0"/>
                        <a:t>Хмельницька</a:t>
                      </a:r>
                      <a:endParaRPr lang="ru-RU" dirty="0"/>
                    </a:p>
                  </a:txBody>
                  <a:tcPr/>
                </a:tc>
                <a:tc>
                  <a:txBody>
                    <a:bodyPr/>
                    <a:lstStyle/>
                    <a:p>
                      <a:r>
                        <a:rPr lang="ru-RU" dirty="0" err="1" smtClean="0"/>
                        <a:t>Найбільшу</a:t>
                      </a:r>
                      <a:r>
                        <a:rPr lang="ru-RU" dirty="0" smtClean="0"/>
                        <a:t> </a:t>
                      </a:r>
                      <a:r>
                        <a:rPr lang="ru-RU" dirty="0" err="1" smtClean="0"/>
                        <a:t>кількість</a:t>
                      </a:r>
                      <a:r>
                        <a:rPr lang="ru-RU" dirty="0" smtClean="0"/>
                        <a:t> </a:t>
                      </a:r>
                      <a:r>
                        <a:rPr lang="ru-RU" dirty="0" err="1" smtClean="0"/>
                        <a:t>пам’ятників</a:t>
                      </a:r>
                      <a:r>
                        <a:rPr lang="ru-RU" dirty="0" smtClean="0"/>
                        <a:t> </a:t>
                      </a:r>
                      <a:r>
                        <a:rPr lang="ru-RU" dirty="0" err="1" smtClean="0"/>
                        <a:t>гетьманові</a:t>
                      </a:r>
                      <a:r>
                        <a:rPr lang="ru-RU" dirty="0" smtClean="0"/>
                        <a:t>          Б. </a:t>
                      </a:r>
                      <a:r>
                        <a:rPr lang="ru-RU" dirty="0" err="1" smtClean="0"/>
                        <a:t>Хмельницькому</a:t>
                      </a:r>
                      <a:r>
                        <a:rPr lang="ru-RU" dirty="0" smtClean="0"/>
                        <a:t> </a:t>
                      </a:r>
                      <a:r>
                        <a:rPr lang="ru-RU" dirty="0" err="1" smtClean="0"/>
                        <a:t>має</a:t>
                      </a:r>
                      <a:r>
                        <a:rPr lang="ru-RU" dirty="0" smtClean="0"/>
                        <a:t> в </a:t>
                      </a:r>
                      <a:r>
                        <a:rPr lang="ru-RU" dirty="0" err="1" smtClean="0"/>
                        <a:t>Україні</a:t>
                      </a:r>
                      <a:r>
                        <a:rPr lang="ru-RU" dirty="0" smtClean="0"/>
                        <a:t> та </a:t>
                      </a:r>
                      <a:r>
                        <a:rPr lang="ru-RU" dirty="0" err="1" smtClean="0"/>
                        <a:t>світі</a:t>
                      </a:r>
                      <a:r>
                        <a:rPr lang="ru-RU" dirty="0" smtClean="0"/>
                        <a:t> </a:t>
                      </a:r>
                      <a:r>
                        <a:rPr lang="ru-RU" dirty="0" err="1" smtClean="0"/>
                        <a:t>місто</a:t>
                      </a:r>
                      <a:r>
                        <a:rPr lang="ru-RU" dirty="0" smtClean="0"/>
                        <a:t> </a:t>
                      </a:r>
                      <a:r>
                        <a:rPr lang="ru-RU" dirty="0" err="1" smtClean="0"/>
                        <a:t>Хмельницький</a:t>
                      </a:r>
                      <a:r>
                        <a:rPr lang="ru-RU" dirty="0" smtClean="0"/>
                        <a:t> </a:t>
                      </a:r>
                      <a:r>
                        <a:rPr lang="ru-RU" dirty="0" err="1" smtClean="0"/>
                        <a:t>чотири</a:t>
                      </a:r>
                      <a:r>
                        <a:rPr lang="ru-RU" dirty="0" smtClean="0"/>
                        <a:t>. </a:t>
                      </a:r>
                      <a:r>
                        <a:rPr lang="ru-RU" dirty="0" err="1" smtClean="0"/>
                        <a:t>Це</a:t>
                      </a:r>
                      <a:r>
                        <a:rPr lang="ru-RU" dirty="0" smtClean="0"/>
                        <a:t> </a:t>
                      </a:r>
                      <a:r>
                        <a:rPr lang="ru-RU" dirty="0" err="1" smtClean="0"/>
                        <a:t>місто</a:t>
                      </a:r>
                      <a:r>
                        <a:rPr lang="ru-RU" dirty="0" smtClean="0"/>
                        <a:t> </a:t>
                      </a:r>
                      <a:r>
                        <a:rPr lang="ru-RU" dirty="0" err="1" smtClean="0"/>
                        <a:t>назване</a:t>
                      </a:r>
                      <a:r>
                        <a:rPr lang="ru-RU" dirty="0" smtClean="0"/>
                        <a:t> на </a:t>
                      </a:r>
                      <a:r>
                        <a:rPr lang="ru-RU" dirty="0" err="1" smtClean="0"/>
                        <a:t>його</a:t>
                      </a:r>
                      <a:r>
                        <a:rPr lang="ru-RU" dirty="0" smtClean="0"/>
                        <a:t> честь. </a:t>
                      </a:r>
                      <a:endParaRPr lang="ru-RU" dirty="0"/>
                    </a:p>
                  </a:txBody>
                  <a:tcPr/>
                </a:tc>
                <a:tc>
                  <a:txBody>
                    <a:bodyPr/>
                    <a:lstStyle/>
                    <a:p>
                      <a:r>
                        <a:rPr lang="en-US" b="1" dirty="0" smtClean="0">
                          <a:solidFill>
                            <a:srgbClr val="002060"/>
                          </a:solidFill>
                          <a:hlinkClick r:id="rId3"/>
                        </a:rPr>
                        <a:t>https://dovidka.biz.ua/tsikavi-fakti-pro-hmelnitskiy</a:t>
                      </a:r>
                      <a:r>
                        <a:rPr lang="uk-UA" b="1" dirty="0" smtClean="0">
                          <a:solidFill>
                            <a:srgbClr val="002060"/>
                          </a:solidFill>
                        </a:rPr>
                        <a:t> </a:t>
                      </a:r>
                      <a:endParaRPr lang="ru-RU" b="1" dirty="0">
                        <a:solidFill>
                          <a:srgbClr val="002060"/>
                        </a:solidFill>
                      </a:endParaRPr>
                    </a:p>
                  </a:txBody>
                  <a:tcPr/>
                </a:tc>
                <a:extLst>
                  <a:ext uri="{0D108BD9-81ED-4DB2-BD59-A6C34878D82A}">
                    <a16:rowId xmlns:a16="http://schemas.microsoft.com/office/drawing/2014/main" val="2791661847"/>
                  </a:ext>
                </a:extLst>
              </a:tr>
              <a:tr h="1260140">
                <a:tc>
                  <a:txBody>
                    <a:bodyPr/>
                    <a:lstStyle/>
                    <a:p>
                      <a:r>
                        <a:rPr lang="uk-UA" dirty="0" smtClean="0"/>
                        <a:t>23</a:t>
                      </a:r>
                      <a:endParaRPr lang="ru-RU" dirty="0"/>
                    </a:p>
                  </a:txBody>
                  <a:tcPr/>
                </a:tc>
                <a:tc>
                  <a:txBody>
                    <a:bodyPr/>
                    <a:lstStyle/>
                    <a:p>
                      <a:r>
                        <a:rPr lang="uk-UA" dirty="0" smtClean="0"/>
                        <a:t>Чернівецька</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У Карпатах </a:t>
                      </a:r>
                      <a:r>
                        <a:rPr lang="ru-RU" dirty="0" err="1" smtClean="0"/>
                        <a:t>Чернівецької</a:t>
                      </a:r>
                      <a:r>
                        <a:rPr lang="ru-RU" dirty="0" smtClean="0"/>
                        <a:t> </a:t>
                      </a:r>
                      <a:r>
                        <a:rPr lang="ru-RU" dirty="0" err="1" smtClean="0"/>
                        <a:t>області</a:t>
                      </a:r>
                      <a:r>
                        <a:rPr lang="ru-RU" dirty="0" smtClean="0"/>
                        <a:t> </a:t>
                      </a:r>
                      <a:r>
                        <a:rPr lang="ru-RU" dirty="0" err="1" smtClean="0"/>
                        <a:t>розкинувся</a:t>
                      </a:r>
                      <a:r>
                        <a:rPr lang="ru-RU" dirty="0" smtClean="0"/>
                        <a:t> один </a:t>
                      </a:r>
                      <a:r>
                        <a:rPr lang="ru-RU" dirty="0" err="1" smtClean="0"/>
                        <a:t>із</a:t>
                      </a:r>
                      <a:r>
                        <a:rPr lang="ru-RU" dirty="0" smtClean="0"/>
                        <a:t> </a:t>
                      </a:r>
                      <a:r>
                        <a:rPr lang="ru-RU" dirty="0" err="1" smtClean="0"/>
                        <a:t>найкрасивіших</a:t>
                      </a:r>
                      <a:r>
                        <a:rPr lang="ru-RU" dirty="0" smtClean="0"/>
                        <a:t> </a:t>
                      </a:r>
                      <a:r>
                        <a:rPr lang="ru-RU" dirty="0" err="1" smtClean="0"/>
                        <a:t>парків</a:t>
                      </a:r>
                      <a:r>
                        <a:rPr lang="ru-RU" dirty="0" smtClean="0"/>
                        <a:t> </a:t>
                      </a:r>
                      <a:r>
                        <a:rPr lang="ru-RU" dirty="0" err="1" smtClean="0"/>
                        <a:t>України</a:t>
                      </a:r>
                      <a:r>
                        <a:rPr lang="ru-RU" dirty="0" smtClean="0"/>
                        <a:t>, </a:t>
                      </a:r>
                      <a:r>
                        <a:rPr lang="ru-RU" dirty="0" err="1" smtClean="0"/>
                        <a:t>що</a:t>
                      </a:r>
                      <a:r>
                        <a:rPr lang="ru-RU" dirty="0" smtClean="0"/>
                        <a:t> </a:t>
                      </a:r>
                      <a:r>
                        <a:rPr lang="ru-RU" dirty="0" err="1" smtClean="0"/>
                        <a:t>вражає</a:t>
                      </a:r>
                      <a:r>
                        <a:rPr lang="ru-RU" dirty="0" smtClean="0"/>
                        <a:t> </a:t>
                      </a:r>
                      <a:r>
                        <a:rPr lang="ru-RU" dirty="0" err="1" smtClean="0"/>
                        <a:t>ландшафтним</a:t>
                      </a:r>
                      <a:r>
                        <a:rPr lang="ru-RU" dirty="0" smtClean="0"/>
                        <a:t> </a:t>
                      </a:r>
                      <a:r>
                        <a:rPr lang="ru-RU" dirty="0" err="1" smtClean="0"/>
                        <a:t>розмаїттям</a:t>
                      </a:r>
                      <a:r>
                        <a:rPr lang="ru-RU" dirty="0" smtClean="0"/>
                        <a:t>, — </a:t>
                      </a:r>
                      <a:r>
                        <a:rPr lang="ru-RU" dirty="0" err="1" smtClean="0"/>
                        <a:t>Вижницький</a:t>
                      </a:r>
                      <a:r>
                        <a:rPr lang="ru-RU" dirty="0" smtClean="0"/>
                        <a:t> </a:t>
                      </a:r>
                      <a:r>
                        <a:rPr lang="ru-RU" dirty="0" err="1" smtClean="0"/>
                        <a:t>національний</a:t>
                      </a:r>
                      <a:r>
                        <a:rPr lang="ru-RU" dirty="0" smtClean="0"/>
                        <a:t> </a:t>
                      </a:r>
                      <a:r>
                        <a:rPr lang="ru-RU" dirty="0" err="1" smtClean="0"/>
                        <a:t>природний</a:t>
                      </a:r>
                      <a:r>
                        <a:rPr lang="ru-RU" dirty="0" smtClean="0"/>
                        <a:t> парк. </a:t>
                      </a:r>
                      <a:r>
                        <a:rPr lang="ru-RU" dirty="0" err="1" smtClean="0"/>
                        <a:t>Рідкісні</a:t>
                      </a:r>
                      <a:r>
                        <a:rPr lang="ru-RU" dirty="0" smtClean="0"/>
                        <a:t> </a:t>
                      </a:r>
                      <a:r>
                        <a:rPr lang="ru-RU" dirty="0" err="1" smtClean="0"/>
                        <a:t>рослини</a:t>
                      </a:r>
                      <a:r>
                        <a:rPr lang="ru-RU" dirty="0" smtClean="0"/>
                        <a:t> та</a:t>
                      </a:r>
                      <a:r>
                        <a:rPr lang="ru-RU" baseline="0" dirty="0" smtClean="0"/>
                        <a:t> </a:t>
                      </a:r>
                      <a:r>
                        <a:rPr lang="ru-RU" dirty="0" err="1" smtClean="0"/>
                        <a:t>тварини</a:t>
                      </a:r>
                      <a:r>
                        <a:rPr lang="ru-RU" dirty="0" smtClean="0"/>
                        <a:t> </a:t>
                      </a:r>
                      <a:r>
                        <a:rPr lang="ru-RU" dirty="0" err="1" smtClean="0"/>
                        <a:t>занесені</a:t>
                      </a:r>
                      <a:r>
                        <a:rPr lang="ru-RU" dirty="0" smtClean="0"/>
                        <a:t> до </a:t>
                      </a:r>
                      <a:r>
                        <a:rPr lang="ru-RU" dirty="0" err="1" smtClean="0"/>
                        <a:t>Червоної</a:t>
                      </a:r>
                      <a:r>
                        <a:rPr lang="ru-RU" dirty="0" smtClean="0"/>
                        <a:t> книги </a:t>
                      </a:r>
                      <a:r>
                        <a:rPr lang="ru-RU" dirty="0" err="1" smtClean="0"/>
                        <a:t>Укр</a:t>
                      </a:r>
                      <a:r>
                        <a:rPr lang="ru-RU" dirty="0" smtClean="0"/>
                        <a:t>.</a:t>
                      </a:r>
                      <a:r>
                        <a:rPr lang="ru-RU" sz="1800" b="0" i="0" kern="1200" dirty="0" smtClean="0">
                          <a:solidFill>
                            <a:schemeClr val="dk1"/>
                          </a:solidFill>
                          <a:effectLst/>
                          <a:latin typeface="+mn-lt"/>
                          <a:ea typeface="+mn-ea"/>
                          <a:cs typeface="+mn-cs"/>
                        </a:rPr>
                        <a:t> </a:t>
                      </a:r>
                      <a:r>
                        <a:rPr lang="ru-RU" sz="1800" b="0" i="0" kern="1200" dirty="0" err="1" smtClean="0">
                          <a:solidFill>
                            <a:schemeClr val="dk1"/>
                          </a:solidFill>
                          <a:effectLst/>
                          <a:latin typeface="+mn-lt"/>
                          <a:ea typeface="+mn-ea"/>
                          <a:cs typeface="+mn-cs"/>
                        </a:rPr>
                        <a:t>Чернівецький</a:t>
                      </a:r>
                      <a:r>
                        <a:rPr lang="ru-RU" sz="1800" b="0" i="0" kern="1200" dirty="0" smtClean="0">
                          <a:solidFill>
                            <a:schemeClr val="dk1"/>
                          </a:solidFill>
                          <a:effectLst/>
                          <a:latin typeface="+mn-lt"/>
                          <a:ea typeface="+mn-ea"/>
                          <a:cs typeface="+mn-cs"/>
                        </a:rPr>
                        <a:t> нац. Ун-т </a:t>
                      </a:r>
                      <a:r>
                        <a:rPr lang="ru-RU" sz="1800" b="0" i="0" kern="1200" dirty="0" err="1" smtClean="0">
                          <a:solidFill>
                            <a:schemeClr val="dk1"/>
                          </a:solidFill>
                          <a:effectLst/>
                          <a:latin typeface="+mn-lt"/>
                          <a:ea typeface="+mn-ea"/>
                          <a:cs typeface="+mn-cs"/>
                        </a:rPr>
                        <a:t>ім</a:t>
                      </a:r>
                      <a:r>
                        <a:rPr lang="ru-RU" sz="1800" b="0" i="0" kern="1200" dirty="0" smtClean="0">
                          <a:solidFill>
                            <a:schemeClr val="dk1"/>
                          </a:solidFill>
                          <a:effectLst/>
                          <a:latin typeface="+mn-lt"/>
                          <a:ea typeface="+mn-ea"/>
                          <a:cs typeface="+mn-cs"/>
                        </a:rPr>
                        <a:t> </a:t>
                      </a:r>
                      <a:r>
                        <a:rPr lang="ru-RU" sz="1800" b="0" i="0" kern="1200" dirty="0" err="1" smtClean="0">
                          <a:solidFill>
                            <a:schemeClr val="dk1"/>
                          </a:solidFill>
                          <a:effectLst/>
                          <a:latin typeface="+mn-lt"/>
                          <a:ea typeface="+mn-ea"/>
                          <a:cs typeface="+mn-cs"/>
                        </a:rPr>
                        <a:t>Юрія</a:t>
                      </a:r>
                      <a:r>
                        <a:rPr lang="ru-RU" sz="1800" b="0" i="0" kern="1200" dirty="0" smtClean="0">
                          <a:solidFill>
                            <a:schemeClr val="dk1"/>
                          </a:solidFill>
                          <a:effectLst/>
                          <a:latin typeface="+mn-lt"/>
                          <a:ea typeface="+mn-ea"/>
                          <a:cs typeface="+mn-cs"/>
                        </a:rPr>
                        <a:t> </a:t>
                      </a:r>
                      <a:r>
                        <a:rPr lang="ru-RU" sz="1800" b="0" i="0" kern="1200" dirty="0" err="1" smtClean="0">
                          <a:solidFill>
                            <a:schemeClr val="dk1"/>
                          </a:solidFill>
                          <a:effectLst/>
                          <a:latin typeface="+mn-lt"/>
                          <a:ea typeface="+mn-ea"/>
                          <a:cs typeface="+mn-cs"/>
                        </a:rPr>
                        <a:t>Федьковича</a:t>
                      </a:r>
                      <a:r>
                        <a:rPr lang="ru-RU" sz="1800" b="0" i="0" kern="1200" dirty="0" smtClean="0">
                          <a:solidFill>
                            <a:schemeClr val="dk1"/>
                          </a:solidFill>
                          <a:effectLst/>
                          <a:latin typeface="+mn-lt"/>
                          <a:ea typeface="+mn-ea"/>
                          <a:cs typeface="+mn-cs"/>
                        </a:rPr>
                        <a:t>, </a:t>
                      </a:r>
                      <a:r>
                        <a:rPr lang="ru-RU" sz="1800" b="0" i="0" kern="1200" dirty="0" err="1" smtClean="0">
                          <a:solidFill>
                            <a:schemeClr val="dk1"/>
                          </a:solidFill>
                          <a:effectLst/>
                          <a:latin typeface="+mn-lt"/>
                          <a:ea typeface="+mn-ea"/>
                          <a:cs typeface="+mn-cs"/>
                        </a:rPr>
                        <a:t>що</a:t>
                      </a:r>
                      <a:r>
                        <a:rPr lang="ru-RU" sz="1800" b="0" i="0" kern="1200" dirty="0" smtClean="0">
                          <a:solidFill>
                            <a:schemeClr val="dk1"/>
                          </a:solidFill>
                          <a:effectLst/>
                          <a:latin typeface="+mn-lt"/>
                          <a:ea typeface="+mn-ea"/>
                          <a:cs typeface="+mn-cs"/>
                        </a:rPr>
                        <a:t> </a:t>
                      </a:r>
                      <a:r>
                        <a:rPr lang="ru-RU" sz="1800" b="0" i="0" kern="1200" dirty="0" err="1" smtClean="0">
                          <a:solidFill>
                            <a:schemeClr val="dk1"/>
                          </a:solidFill>
                          <a:effectLst/>
                          <a:latin typeface="+mn-lt"/>
                          <a:ea typeface="+mn-ea"/>
                          <a:cs typeface="+mn-cs"/>
                        </a:rPr>
                        <a:t>раніше</a:t>
                      </a:r>
                      <a:r>
                        <a:rPr lang="ru-RU" sz="1800" b="0" i="0" kern="1200" dirty="0" smtClean="0">
                          <a:solidFill>
                            <a:schemeClr val="dk1"/>
                          </a:solidFill>
                          <a:effectLst/>
                          <a:latin typeface="+mn-lt"/>
                          <a:ea typeface="+mn-ea"/>
                          <a:cs typeface="+mn-cs"/>
                        </a:rPr>
                        <a:t> </a:t>
                      </a:r>
                      <a:r>
                        <a:rPr lang="ru-RU" sz="1800" b="0" i="0" kern="1200" dirty="0" err="1" smtClean="0">
                          <a:solidFill>
                            <a:schemeClr val="dk1"/>
                          </a:solidFill>
                          <a:effectLst/>
                          <a:latin typeface="+mn-lt"/>
                          <a:ea typeface="+mn-ea"/>
                          <a:cs typeface="+mn-cs"/>
                        </a:rPr>
                        <a:t>виконував</a:t>
                      </a:r>
                      <a:r>
                        <a:rPr lang="ru-RU" sz="1800" b="0" i="0" kern="1200" dirty="0" smtClean="0">
                          <a:solidFill>
                            <a:schemeClr val="dk1"/>
                          </a:solidFill>
                          <a:effectLst/>
                          <a:latin typeface="+mn-lt"/>
                          <a:ea typeface="+mn-ea"/>
                          <a:cs typeface="+mn-cs"/>
                        </a:rPr>
                        <a:t> </a:t>
                      </a:r>
                      <a:r>
                        <a:rPr lang="ru-RU" sz="1800" b="0" i="0" kern="1200" dirty="0" err="1" smtClean="0">
                          <a:solidFill>
                            <a:schemeClr val="dk1"/>
                          </a:solidFill>
                          <a:effectLst/>
                          <a:latin typeface="+mn-lt"/>
                          <a:ea typeface="+mn-ea"/>
                          <a:cs typeface="+mn-cs"/>
                        </a:rPr>
                        <a:t>функцію</a:t>
                      </a:r>
                      <a:r>
                        <a:rPr lang="ru-RU" sz="1800" b="0" i="0" kern="1200" dirty="0" smtClean="0">
                          <a:solidFill>
                            <a:schemeClr val="dk1"/>
                          </a:solidFill>
                          <a:effectLst/>
                          <a:latin typeface="+mn-lt"/>
                          <a:ea typeface="+mn-ea"/>
                          <a:cs typeface="+mn-cs"/>
                        </a:rPr>
                        <a:t> </a:t>
                      </a:r>
                      <a:r>
                        <a:rPr lang="ru-RU" sz="1800" b="0" i="0" kern="1200" dirty="0" err="1" smtClean="0">
                          <a:solidFill>
                            <a:schemeClr val="dk1"/>
                          </a:solidFill>
                          <a:effectLst/>
                          <a:latin typeface="+mn-lt"/>
                          <a:ea typeface="+mn-ea"/>
                          <a:cs typeface="+mn-cs"/>
                        </a:rPr>
                        <a:t>резиденції</a:t>
                      </a:r>
                      <a:r>
                        <a:rPr lang="ru-RU" sz="1800" b="0" i="0" kern="1200" dirty="0" smtClean="0">
                          <a:solidFill>
                            <a:schemeClr val="dk1"/>
                          </a:solidFill>
                          <a:effectLst/>
                          <a:latin typeface="+mn-lt"/>
                          <a:ea typeface="+mn-ea"/>
                          <a:cs typeface="+mn-cs"/>
                        </a:rPr>
                        <a:t> </a:t>
                      </a:r>
                      <a:r>
                        <a:rPr lang="ru-RU" sz="1800" b="0" i="0" kern="1200" dirty="0" err="1" smtClean="0">
                          <a:solidFill>
                            <a:schemeClr val="dk1"/>
                          </a:solidFill>
                          <a:effectLst/>
                          <a:latin typeface="+mn-lt"/>
                          <a:ea typeface="+mn-ea"/>
                          <a:cs typeface="+mn-cs"/>
                        </a:rPr>
                        <a:t>митрополитів</a:t>
                      </a:r>
                      <a:r>
                        <a:rPr lang="ru-RU" sz="1800" b="0" i="0" kern="1200" dirty="0" smtClean="0">
                          <a:solidFill>
                            <a:schemeClr val="dk1"/>
                          </a:solidFill>
                          <a:effectLst/>
                          <a:latin typeface="+mn-lt"/>
                          <a:ea typeface="+mn-ea"/>
                          <a:cs typeface="+mn-cs"/>
                        </a:rPr>
                        <a:t>. </a:t>
                      </a:r>
                      <a:r>
                        <a:rPr lang="ru-RU" sz="1800" b="0" i="0" kern="1200" dirty="0" err="1" smtClean="0">
                          <a:solidFill>
                            <a:schemeClr val="dk1"/>
                          </a:solidFill>
                          <a:effectLst/>
                          <a:latin typeface="+mn-lt"/>
                          <a:ea typeface="+mn-ea"/>
                          <a:cs typeface="+mn-cs"/>
                        </a:rPr>
                        <a:t>Хотинська</a:t>
                      </a:r>
                      <a:r>
                        <a:rPr lang="ru-RU" sz="1800" b="0" i="0" kern="1200" dirty="0" smtClean="0">
                          <a:solidFill>
                            <a:schemeClr val="dk1"/>
                          </a:solidFill>
                          <a:effectLst/>
                          <a:latin typeface="+mn-lt"/>
                          <a:ea typeface="+mn-ea"/>
                          <a:cs typeface="+mn-cs"/>
                        </a:rPr>
                        <a:t> </a:t>
                      </a:r>
                      <a:r>
                        <a:rPr lang="ru-RU" sz="1800" b="0" i="0" kern="1200" dirty="0" err="1" smtClean="0">
                          <a:solidFill>
                            <a:schemeClr val="dk1"/>
                          </a:solidFill>
                          <a:effectLst/>
                          <a:latin typeface="+mn-lt"/>
                          <a:ea typeface="+mn-ea"/>
                          <a:cs typeface="+mn-cs"/>
                        </a:rPr>
                        <a:t>фортеця</a:t>
                      </a:r>
                      <a:r>
                        <a:rPr lang="ru-RU" sz="1800" b="0" i="0" kern="1200" dirty="0" smtClean="0">
                          <a:solidFill>
                            <a:schemeClr val="dk1"/>
                          </a:solidFill>
                          <a:effectLst/>
                          <a:latin typeface="+mn-lt"/>
                          <a:ea typeface="+mn-ea"/>
                          <a:cs typeface="+mn-cs"/>
                        </a:rPr>
                        <a:t>. </a:t>
                      </a:r>
                      <a:endParaRPr lang="ru-RU" dirty="0"/>
                    </a:p>
                  </a:txBody>
                  <a:tcPr/>
                </a:tc>
                <a:tc>
                  <a:txBody>
                    <a:bodyPr/>
                    <a:lstStyle/>
                    <a:p>
                      <a:r>
                        <a:rPr lang="en-US" b="1" dirty="0" smtClean="0">
                          <a:solidFill>
                            <a:srgbClr val="002060"/>
                          </a:solidFill>
                          <a:hlinkClick r:id="rId4"/>
                        </a:rPr>
                        <a:t>https://acc.cv.ua/news/chernivtsi/podorozh-bukovinoyu-nepovtorni-miscya-yaki-nadihayut-foto-35145</a:t>
                      </a:r>
                      <a:r>
                        <a:rPr lang="uk-UA" b="1" dirty="0" smtClean="0">
                          <a:solidFill>
                            <a:srgbClr val="002060"/>
                          </a:solidFill>
                        </a:rPr>
                        <a:t> </a:t>
                      </a:r>
                      <a:endParaRPr lang="ru-RU" b="1" dirty="0">
                        <a:solidFill>
                          <a:srgbClr val="002060"/>
                        </a:solidFill>
                      </a:endParaRPr>
                    </a:p>
                  </a:txBody>
                  <a:tcPr/>
                </a:tc>
                <a:extLst>
                  <a:ext uri="{0D108BD9-81ED-4DB2-BD59-A6C34878D82A}">
                    <a16:rowId xmlns:a16="http://schemas.microsoft.com/office/drawing/2014/main" val="3855305816"/>
                  </a:ext>
                </a:extLst>
              </a:tr>
              <a:tr h="1260140">
                <a:tc>
                  <a:txBody>
                    <a:bodyPr/>
                    <a:lstStyle/>
                    <a:p>
                      <a:r>
                        <a:rPr lang="uk-UA" dirty="0" smtClean="0"/>
                        <a:t>24</a:t>
                      </a:r>
                      <a:endParaRPr lang="ru-RU" dirty="0"/>
                    </a:p>
                  </a:txBody>
                  <a:tcPr/>
                </a:tc>
                <a:tc>
                  <a:txBody>
                    <a:bodyPr/>
                    <a:lstStyle/>
                    <a:p>
                      <a:r>
                        <a:rPr lang="uk-UA" dirty="0" smtClean="0"/>
                        <a:t>Черкаська</a:t>
                      </a:r>
                      <a:endParaRPr lang="ru-RU" dirty="0"/>
                    </a:p>
                  </a:txBody>
                  <a:tcPr/>
                </a:tc>
                <a:tc>
                  <a:txBody>
                    <a:bodyPr/>
                    <a:lstStyle/>
                    <a:p>
                      <a:r>
                        <a:rPr lang="ru-RU" dirty="0" err="1" smtClean="0"/>
                        <a:t>Серед</a:t>
                      </a:r>
                      <a:r>
                        <a:rPr lang="ru-RU" dirty="0" smtClean="0"/>
                        <a:t> </a:t>
                      </a:r>
                      <a:r>
                        <a:rPr lang="ru-RU" dirty="0" err="1" smtClean="0"/>
                        <a:t>обласних</a:t>
                      </a:r>
                      <a:r>
                        <a:rPr lang="ru-RU" dirty="0" smtClean="0"/>
                        <a:t> </a:t>
                      </a:r>
                      <a:r>
                        <a:rPr lang="ru-RU" dirty="0" err="1" smtClean="0"/>
                        <a:t>центрів</a:t>
                      </a:r>
                      <a:r>
                        <a:rPr lang="ru-RU" dirty="0" smtClean="0"/>
                        <a:t> </a:t>
                      </a:r>
                      <a:r>
                        <a:rPr lang="ru-RU" dirty="0" err="1" smtClean="0"/>
                        <a:t>України</a:t>
                      </a:r>
                      <a:r>
                        <a:rPr lang="ru-RU" dirty="0" smtClean="0"/>
                        <a:t> </a:t>
                      </a:r>
                      <a:r>
                        <a:rPr lang="ru-RU" dirty="0" err="1" smtClean="0"/>
                        <a:t>Черкаський</a:t>
                      </a:r>
                      <a:r>
                        <a:rPr lang="ru-RU" dirty="0" smtClean="0"/>
                        <a:t> </a:t>
                      </a:r>
                      <a:r>
                        <a:rPr lang="ru-RU" dirty="0" err="1" smtClean="0"/>
                        <a:t>художній</a:t>
                      </a:r>
                      <a:r>
                        <a:rPr lang="ru-RU" dirty="0" smtClean="0"/>
                        <a:t> музей є одним </a:t>
                      </a:r>
                      <a:r>
                        <a:rPr lang="ru-RU" dirty="0" err="1" smtClean="0"/>
                        <a:t>із</a:t>
                      </a:r>
                      <a:r>
                        <a:rPr lang="ru-RU" dirty="0" smtClean="0"/>
                        <a:t> </a:t>
                      </a:r>
                      <a:r>
                        <a:rPr lang="ru-RU" dirty="0" err="1" smtClean="0"/>
                        <a:t>наймолодших</a:t>
                      </a:r>
                      <a:r>
                        <a:rPr lang="ru-RU" dirty="0" smtClean="0"/>
                        <a:t> — у 2011 </a:t>
                      </a:r>
                      <a:r>
                        <a:rPr lang="ru-RU" dirty="0" err="1" smtClean="0"/>
                        <a:t>році</a:t>
                      </a:r>
                      <a:r>
                        <a:rPr lang="ru-RU" dirty="0" smtClean="0"/>
                        <a:t> заклад </a:t>
                      </a:r>
                      <a:r>
                        <a:rPr lang="ru-RU" dirty="0" err="1" smtClean="0"/>
                        <a:t>відзначав</a:t>
                      </a:r>
                      <a:r>
                        <a:rPr lang="ru-RU" dirty="0" smtClean="0"/>
                        <a:t> </a:t>
                      </a:r>
                      <a:r>
                        <a:rPr lang="ru-RU" dirty="0" err="1" smtClean="0"/>
                        <a:t>своє</a:t>
                      </a:r>
                      <a:r>
                        <a:rPr lang="ru-RU" dirty="0" smtClean="0"/>
                        <a:t> 20-ліття.</a:t>
                      </a:r>
                      <a:endParaRPr lang="ru-RU" dirty="0"/>
                    </a:p>
                  </a:txBody>
                  <a:tcPr/>
                </a:tc>
                <a:tc>
                  <a:txBody>
                    <a:bodyPr/>
                    <a:lstStyle/>
                    <a:p>
                      <a:r>
                        <a:rPr lang="en-US" sz="1100" b="1" dirty="0" smtClean="0">
                          <a:solidFill>
                            <a:srgbClr val="002060"/>
                          </a:solidFill>
                          <a:hlinkClick r:id="rId5"/>
                        </a:rPr>
                        <a:t>https://uk.wikipedia.org/wiki/%D0%9F%D0%BE%D1%80%D1%82%D0%B0%D0%BB:%D0%A7%D0%B5%D1%80%D0%BA%D0%B0%D1%81%D0%B8/%D0%A6%D1%96%D0%BA%D0%B0%D0%B2%D1%96_%D1%84%D0%B0%D0%BA%D1%82%D0%B8</a:t>
                      </a:r>
                      <a:r>
                        <a:rPr lang="uk-UA" sz="1100" b="1" dirty="0" smtClean="0">
                          <a:solidFill>
                            <a:srgbClr val="002060"/>
                          </a:solidFill>
                        </a:rPr>
                        <a:t> </a:t>
                      </a:r>
                      <a:endParaRPr lang="ru-RU" sz="1100" b="1" dirty="0">
                        <a:solidFill>
                          <a:srgbClr val="002060"/>
                        </a:solidFill>
                      </a:endParaRPr>
                    </a:p>
                  </a:txBody>
                  <a:tcPr/>
                </a:tc>
                <a:extLst>
                  <a:ext uri="{0D108BD9-81ED-4DB2-BD59-A6C34878D82A}">
                    <a16:rowId xmlns:a16="http://schemas.microsoft.com/office/drawing/2014/main" val="1480071771"/>
                  </a:ext>
                </a:extLst>
              </a:tr>
            </a:tbl>
          </a:graphicData>
        </a:graphic>
      </p:graphicFrame>
    </p:spTree>
    <p:extLst>
      <p:ext uri="{BB962C8B-B14F-4D97-AF65-F5344CB8AC3E}">
        <p14:creationId xmlns:p14="http://schemas.microsoft.com/office/powerpoint/2010/main" val="322589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405780" y="260648"/>
            <a:ext cx="11485859" cy="1743607"/>
          </a:xfrm>
          <a:prstGeom prst="rect">
            <a:avLst/>
          </a:prstGeom>
        </p:spPr>
      </p:pic>
    </p:spTree>
    <p:extLst>
      <p:ext uri="{BB962C8B-B14F-4D97-AF65-F5344CB8AC3E}">
        <p14:creationId xmlns:p14="http://schemas.microsoft.com/office/powerpoint/2010/main" val="2089375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альтернативний процес 6"/>
          <p:cNvSpPr/>
          <p:nvPr/>
        </p:nvSpPr>
        <p:spPr>
          <a:xfrm>
            <a:off x="209781" y="1003141"/>
            <a:ext cx="3528392" cy="136815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кутник 2"/>
          <p:cNvSpPr/>
          <p:nvPr/>
        </p:nvSpPr>
        <p:spPr>
          <a:xfrm>
            <a:off x="477788" y="332656"/>
            <a:ext cx="6984776" cy="523220"/>
          </a:xfrm>
          <a:prstGeom prst="rect">
            <a:avLst/>
          </a:prstGeom>
        </p:spPr>
        <p:txBody>
          <a:bodyPr wrap="square">
            <a:spAutoFit/>
          </a:bodyPr>
          <a:lstStyle/>
          <a:p>
            <a:r>
              <a:rPr lang="ru-RU" sz="2800" b="1" dirty="0" err="1">
                <a:solidFill>
                  <a:srgbClr val="FFFF00"/>
                </a:solidFill>
              </a:rPr>
              <a:t>Вправа</a:t>
            </a:r>
            <a:r>
              <a:rPr lang="ru-RU" sz="2800" b="1" dirty="0">
                <a:solidFill>
                  <a:srgbClr val="FFFF00"/>
                </a:solidFill>
              </a:rPr>
              <a:t> 3 «Правда / </a:t>
            </a:r>
            <a:r>
              <a:rPr lang="ru-RU" sz="2800" b="1" dirty="0" err="1">
                <a:solidFill>
                  <a:srgbClr val="FFFF00"/>
                </a:solidFill>
              </a:rPr>
              <a:t>брехня</a:t>
            </a:r>
            <a:r>
              <a:rPr lang="ru-RU" sz="2800" b="1" dirty="0">
                <a:solidFill>
                  <a:srgbClr val="FFFF00"/>
                </a:solidFill>
              </a:rPr>
              <a:t>»</a:t>
            </a:r>
          </a:p>
        </p:txBody>
      </p:sp>
      <p:sp>
        <p:nvSpPr>
          <p:cNvPr id="6" name="Прямокутник 5"/>
          <p:cNvSpPr/>
          <p:nvPr/>
        </p:nvSpPr>
        <p:spPr>
          <a:xfrm>
            <a:off x="201476" y="1047046"/>
            <a:ext cx="3217550" cy="1323439"/>
          </a:xfrm>
          <a:prstGeom prst="rect">
            <a:avLst/>
          </a:prstGeom>
        </p:spPr>
        <p:txBody>
          <a:bodyPr wrap="square">
            <a:spAutoFit/>
          </a:bodyPr>
          <a:lstStyle/>
          <a:p>
            <a:pPr algn="ctr"/>
            <a:r>
              <a:rPr lang="ru-RU" sz="2000" b="1" dirty="0" err="1">
                <a:solidFill>
                  <a:schemeClr val="bg1"/>
                </a:solidFill>
              </a:rPr>
              <a:t>Український</a:t>
            </a:r>
            <a:r>
              <a:rPr lang="ru-RU" sz="2000" b="1" dirty="0">
                <a:solidFill>
                  <a:schemeClr val="bg1"/>
                </a:solidFill>
              </a:rPr>
              <a:t> </a:t>
            </a:r>
            <a:r>
              <a:rPr lang="ru-RU" sz="2000" b="1" dirty="0" err="1">
                <a:solidFill>
                  <a:schemeClr val="bg1"/>
                </a:solidFill>
              </a:rPr>
              <a:t>музичний</a:t>
            </a:r>
            <a:r>
              <a:rPr lang="ru-RU" sz="2000" b="1" dirty="0">
                <a:solidFill>
                  <a:schemeClr val="bg1"/>
                </a:solidFill>
              </a:rPr>
              <a:t> </a:t>
            </a:r>
            <a:r>
              <a:rPr lang="ru-RU" sz="2000" b="1" dirty="0" err="1">
                <a:solidFill>
                  <a:schemeClr val="bg1"/>
                </a:solidFill>
              </a:rPr>
              <a:t>інструмент</a:t>
            </a:r>
            <a:r>
              <a:rPr lang="ru-RU" sz="2000" b="1" dirty="0">
                <a:solidFill>
                  <a:schemeClr val="bg1"/>
                </a:solidFill>
              </a:rPr>
              <a:t> бандура — </a:t>
            </a:r>
            <a:r>
              <a:rPr lang="ru-RU" sz="2000" b="1" dirty="0" err="1">
                <a:solidFill>
                  <a:schemeClr val="bg1"/>
                </a:solidFill>
              </a:rPr>
              <a:t>найдовший</a:t>
            </a:r>
            <a:r>
              <a:rPr lang="ru-RU" sz="2000" b="1" dirty="0">
                <a:solidFill>
                  <a:schemeClr val="bg1"/>
                </a:solidFill>
              </a:rPr>
              <a:t> </a:t>
            </a:r>
            <a:r>
              <a:rPr lang="ru-RU" sz="2000" b="1" dirty="0" err="1">
                <a:solidFill>
                  <a:schemeClr val="bg1"/>
                </a:solidFill>
              </a:rPr>
              <a:t>духовий</a:t>
            </a:r>
            <a:r>
              <a:rPr lang="ru-RU" sz="2000" b="1" dirty="0">
                <a:solidFill>
                  <a:schemeClr val="bg1"/>
                </a:solidFill>
              </a:rPr>
              <a:t> </a:t>
            </a:r>
            <a:r>
              <a:rPr lang="ru-RU" sz="2000" b="1" dirty="0" err="1">
                <a:solidFill>
                  <a:schemeClr val="bg1"/>
                </a:solidFill>
              </a:rPr>
              <a:t>інструмент</a:t>
            </a:r>
            <a:r>
              <a:rPr lang="ru-RU" sz="2000" b="1" dirty="0">
                <a:solidFill>
                  <a:schemeClr val="bg1"/>
                </a:solidFill>
              </a:rPr>
              <a:t> у </a:t>
            </a:r>
            <a:r>
              <a:rPr lang="ru-RU" sz="2000" b="1" dirty="0" err="1">
                <a:solidFill>
                  <a:schemeClr val="bg1"/>
                </a:solidFill>
              </a:rPr>
              <a:t>світ</a:t>
            </a:r>
            <a:endParaRPr lang="ru-RU" sz="2000" b="1" dirty="0">
              <a:solidFill>
                <a:schemeClr val="bg1"/>
              </a:solidFill>
            </a:endParaRPr>
          </a:p>
        </p:txBody>
      </p:sp>
      <p:pic>
        <p:nvPicPr>
          <p:cNvPr id="9" name="Рисунок 8"/>
          <p:cNvPicPr>
            <a:picLocks noChangeAspect="1"/>
          </p:cNvPicPr>
          <p:nvPr/>
        </p:nvPicPr>
        <p:blipFill>
          <a:blip r:embed="rId2"/>
          <a:stretch>
            <a:fillRect/>
          </a:stretch>
        </p:blipFill>
        <p:spPr>
          <a:xfrm>
            <a:off x="4033256" y="2370485"/>
            <a:ext cx="3548180" cy="1383912"/>
          </a:xfrm>
          <a:prstGeom prst="rect">
            <a:avLst/>
          </a:prstGeom>
        </p:spPr>
      </p:pic>
      <p:pic>
        <p:nvPicPr>
          <p:cNvPr id="10" name="Рисунок 9"/>
          <p:cNvPicPr>
            <a:picLocks noChangeAspect="1"/>
          </p:cNvPicPr>
          <p:nvPr/>
        </p:nvPicPr>
        <p:blipFill>
          <a:blip r:embed="rId2"/>
          <a:stretch>
            <a:fillRect/>
          </a:stretch>
        </p:blipFill>
        <p:spPr>
          <a:xfrm>
            <a:off x="297831" y="2591016"/>
            <a:ext cx="3548180" cy="1383912"/>
          </a:xfrm>
          <a:prstGeom prst="rect">
            <a:avLst/>
          </a:prstGeom>
        </p:spPr>
      </p:pic>
      <p:pic>
        <p:nvPicPr>
          <p:cNvPr id="11" name="Рисунок 10"/>
          <p:cNvPicPr>
            <a:picLocks noChangeAspect="1"/>
          </p:cNvPicPr>
          <p:nvPr/>
        </p:nvPicPr>
        <p:blipFill>
          <a:blip r:embed="rId2"/>
          <a:stretch>
            <a:fillRect/>
          </a:stretch>
        </p:blipFill>
        <p:spPr>
          <a:xfrm>
            <a:off x="3914384" y="865792"/>
            <a:ext cx="3548180" cy="1383912"/>
          </a:xfrm>
          <a:prstGeom prst="rect">
            <a:avLst/>
          </a:prstGeom>
        </p:spPr>
      </p:pic>
      <p:pic>
        <p:nvPicPr>
          <p:cNvPr id="12" name="Рисунок 11"/>
          <p:cNvPicPr>
            <a:picLocks noChangeAspect="1"/>
          </p:cNvPicPr>
          <p:nvPr/>
        </p:nvPicPr>
        <p:blipFill>
          <a:blip r:embed="rId2"/>
          <a:stretch>
            <a:fillRect/>
          </a:stretch>
        </p:blipFill>
        <p:spPr>
          <a:xfrm>
            <a:off x="8079115" y="986573"/>
            <a:ext cx="3548180" cy="1383912"/>
          </a:xfrm>
          <a:prstGeom prst="rect">
            <a:avLst/>
          </a:prstGeom>
        </p:spPr>
      </p:pic>
      <p:sp>
        <p:nvSpPr>
          <p:cNvPr id="13" name="Прямокутник 12"/>
          <p:cNvSpPr/>
          <p:nvPr/>
        </p:nvSpPr>
        <p:spPr>
          <a:xfrm>
            <a:off x="4284797" y="952900"/>
            <a:ext cx="3321427" cy="1015663"/>
          </a:xfrm>
          <a:prstGeom prst="rect">
            <a:avLst/>
          </a:prstGeom>
        </p:spPr>
        <p:txBody>
          <a:bodyPr wrap="square">
            <a:spAutoFit/>
          </a:bodyPr>
          <a:lstStyle/>
          <a:p>
            <a:r>
              <a:rPr lang="ru-RU" sz="2000" dirty="0" err="1">
                <a:solidFill>
                  <a:schemeClr val="bg1"/>
                </a:solidFill>
              </a:rPr>
              <a:t>Станція</a:t>
            </a:r>
            <a:r>
              <a:rPr lang="ru-RU" sz="2000" dirty="0">
                <a:solidFill>
                  <a:schemeClr val="bg1"/>
                </a:solidFill>
              </a:rPr>
              <a:t> метро «</a:t>
            </a:r>
            <a:r>
              <a:rPr lang="ru-RU" sz="2000" dirty="0" err="1">
                <a:solidFill>
                  <a:schemeClr val="bg1"/>
                </a:solidFill>
              </a:rPr>
              <a:t>Арсенальна</a:t>
            </a:r>
            <a:r>
              <a:rPr lang="ru-RU" sz="2000" dirty="0">
                <a:solidFill>
                  <a:schemeClr val="bg1"/>
                </a:solidFill>
              </a:rPr>
              <a:t>» в </a:t>
            </a:r>
            <a:r>
              <a:rPr lang="ru-RU" sz="2000" dirty="0" err="1">
                <a:solidFill>
                  <a:schemeClr val="bg1"/>
                </a:solidFill>
              </a:rPr>
              <a:t>Києві</a:t>
            </a:r>
            <a:r>
              <a:rPr lang="ru-RU" sz="2000" dirty="0">
                <a:solidFill>
                  <a:schemeClr val="bg1"/>
                </a:solidFill>
              </a:rPr>
              <a:t> — </a:t>
            </a:r>
            <a:r>
              <a:rPr lang="ru-RU" sz="2000" dirty="0" err="1">
                <a:solidFill>
                  <a:schemeClr val="bg1"/>
                </a:solidFill>
              </a:rPr>
              <a:t>найглибша</a:t>
            </a:r>
            <a:r>
              <a:rPr lang="ru-RU" sz="2000" dirty="0">
                <a:solidFill>
                  <a:schemeClr val="bg1"/>
                </a:solidFill>
              </a:rPr>
              <a:t> у </a:t>
            </a:r>
            <a:r>
              <a:rPr lang="ru-RU" sz="2000" dirty="0" err="1">
                <a:solidFill>
                  <a:schemeClr val="bg1"/>
                </a:solidFill>
              </a:rPr>
              <a:t>світі</a:t>
            </a:r>
            <a:r>
              <a:rPr lang="ru-RU" sz="2000" dirty="0">
                <a:solidFill>
                  <a:schemeClr val="bg1"/>
                </a:solidFill>
              </a:rPr>
              <a:t>. </a:t>
            </a:r>
          </a:p>
        </p:txBody>
      </p:sp>
      <p:sp>
        <p:nvSpPr>
          <p:cNvPr id="14" name="Прямокутник 13"/>
          <p:cNvSpPr/>
          <p:nvPr/>
        </p:nvSpPr>
        <p:spPr>
          <a:xfrm>
            <a:off x="8266360" y="1047046"/>
            <a:ext cx="3158442" cy="1323439"/>
          </a:xfrm>
          <a:prstGeom prst="rect">
            <a:avLst/>
          </a:prstGeom>
        </p:spPr>
        <p:txBody>
          <a:bodyPr wrap="square">
            <a:spAutoFit/>
          </a:bodyPr>
          <a:lstStyle/>
          <a:p>
            <a:pPr algn="ctr"/>
            <a:r>
              <a:rPr lang="ru-RU" sz="2000" dirty="0" err="1">
                <a:solidFill>
                  <a:schemeClr val="bg1"/>
                </a:solidFill>
              </a:rPr>
              <a:t>Найдовша</a:t>
            </a:r>
            <a:r>
              <a:rPr lang="ru-RU" sz="2000" dirty="0">
                <a:solidFill>
                  <a:schemeClr val="bg1"/>
                </a:solidFill>
              </a:rPr>
              <a:t> </a:t>
            </a:r>
            <a:r>
              <a:rPr lang="ru-RU" sz="2000" dirty="0" err="1">
                <a:solidFill>
                  <a:schemeClr val="bg1"/>
                </a:solidFill>
              </a:rPr>
              <a:t>печера</a:t>
            </a:r>
            <a:r>
              <a:rPr lang="ru-RU" sz="2000" dirty="0">
                <a:solidFill>
                  <a:schemeClr val="bg1"/>
                </a:solidFill>
              </a:rPr>
              <a:t> в </a:t>
            </a:r>
            <a:r>
              <a:rPr lang="ru-RU" sz="2000" dirty="0" err="1" smtClean="0">
                <a:solidFill>
                  <a:schemeClr val="bg1"/>
                </a:solidFill>
              </a:rPr>
              <a:t>Україні</a:t>
            </a:r>
            <a:r>
              <a:rPr lang="ru-RU" sz="2000" dirty="0" smtClean="0">
                <a:solidFill>
                  <a:schemeClr val="bg1"/>
                </a:solidFill>
              </a:rPr>
              <a:t> носить </a:t>
            </a:r>
            <a:r>
              <a:rPr lang="ru-RU" sz="2000" dirty="0" err="1">
                <a:solidFill>
                  <a:schemeClr val="bg1"/>
                </a:solidFill>
              </a:rPr>
              <a:t>назву</a:t>
            </a:r>
            <a:endParaRPr lang="ru-RU" sz="2000" dirty="0">
              <a:solidFill>
                <a:schemeClr val="bg1"/>
              </a:solidFill>
            </a:endParaRPr>
          </a:p>
          <a:p>
            <a:pPr algn="ctr"/>
            <a:r>
              <a:rPr lang="ru-RU" sz="2000" dirty="0">
                <a:solidFill>
                  <a:schemeClr val="bg1"/>
                </a:solidFill>
              </a:rPr>
              <a:t>«</a:t>
            </a:r>
            <a:r>
              <a:rPr lang="ru-RU" sz="2000" dirty="0" err="1">
                <a:solidFill>
                  <a:schemeClr val="bg1"/>
                </a:solidFill>
              </a:rPr>
              <a:t>Оптимістична</a:t>
            </a:r>
            <a:r>
              <a:rPr lang="ru-RU" sz="2000" dirty="0">
                <a:solidFill>
                  <a:schemeClr val="bg1"/>
                </a:solidFill>
              </a:rPr>
              <a:t>» </a:t>
            </a:r>
            <a:r>
              <a:rPr lang="ru-RU" sz="2000" dirty="0" smtClean="0">
                <a:solidFill>
                  <a:schemeClr val="bg1"/>
                </a:solidFill>
              </a:rPr>
              <a:t>і </a:t>
            </a:r>
            <a:r>
              <a:rPr lang="ru-RU" sz="2000" dirty="0" err="1">
                <a:solidFill>
                  <a:schemeClr val="bg1"/>
                </a:solidFill>
              </a:rPr>
              <a:t>знаходиться</a:t>
            </a:r>
            <a:r>
              <a:rPr lang="ru-RU" sz="2000" dirty="0">
                <a:solidFill>
                  <a:schemeClr val="bg1"/>
                </a:solidFill>
              </a:rPr>
              <a:t> на </a:t>
            </a:r>
            <a:r>
              <a:rPr lang="ru-RU" sz="2000" dirty="0" err="1">
                <a:solidFill>
                  <a:schemeClr val="bg1"/>
                </a:solidFill>
              </a:rPr>
              <a:t>Поділлі</a:t>
            </a:r>
            <a:r>
              <a:rPr lang="ru-RU" sz="2000" dirty="0">
                <a:solidFill>
                  <a:schemeClr val="bg1"/>
                </a:solidFill>
              </a:rPr>
              <a:t>.</a:t>
            </a:r>
          </a:p>
        </p:txBody>
      </p:sp>
      <p:sp>
        <p:nvSpPr>
          <p:cNvPr id="15" name="Прямокутник 14"/>
          <p:cNvSpPr/>
          <p:nvPr/>
        </p:nvSpPr>
        <p:spPr>
          <a:xfrm>
            <a:off x="237145" y="2852936"/>
            <a:ext cx="3548180" cy="707886"/>
          </a:xfrm>
          <a:prstGeom prst="rect">
            <a:avLst/>
          </a:prstGeom>
        </p:spPr>
        <p:txBody>
          <a:bodyPr wrap="square">
            <a:spAutoFit/>
          </a:bodyPr>
          <a:lstStyle/>
          <a:p>
            <a:pPr algn="ctr"/>
            <a:r>
              <a:rPr lang="ru-RU" sz="2000" b="1" dirty="0">
                <a:solidFill>
                  <a:schemeClr val="bg1"/>
                </a:solidFill>
              </a:rPr>
              <a:t>В </a:t>
            </a:r>
            <a:r>
              <a:rPr lang="ru-RU" sz="2000" b="1" dirty="0" err="1">
                <a:solidFill>
                  <a:schemeClr val="bg1"/>
                </a:solidFill>
              </a:rPr>
              <a:t>Україні</a:t>
            </a:r>
            <a:r>
              <a:rPr lang="ru-RU" sz="2000" b="1" dirty="0">
                <a:solidFill>
                  <a:schemeClr val="bg1"/>
                </a:solidFill>
              </a:rPr>
              <a:t> є </a:t>
            </a:r>
            <a:r>
              <a:rPr lang="ru-RU" sz="2000" b="1" dirty="0" err="1">
                <a:solidFill>
                  <a:schemeClr val="bg1"/>
                </a:solidFill>
              </a:rPr>
              <a:t>пустеля</a:t>
            </a:r>
            <a:r>
              <a:rPr lang="ru-RU" sz="2000" b="1" dirty="0">
                <a:solidFill>
                  <a:schemeClr val="bg1"/>
                </a:solidFill>
              </a:rPr>
              <a:t>, </a:t>
            </a:r>
            <a:r>
              <a:rPr lang="ru-RU" sz="2000" b="1" dirty="0" smtClean="0">
                <a:solidFill>
                  <a:schemeClr val="bg1"/>
                </a:solidFill>
              </a:rPr>
              <a:t>яка </a:t>
            </a:r>
            <a:r>
              <a:rPr lang="ru-RU" sz="2000" b="1" dirty="0" err="1">
                <a:solidFill>
                  <a:schemeClr val="bg1"/>
                </a:solidFill>
              </a:rPr>
              <a:t>займає</a:t>
            </a:r>
            <a:r>
              <a:rPr lang="ru-RU" sz="2000" b="1" dirty="0">
                <a:solidFill>
                  <a:schemeClr val="bg1"/>
                </a:solidFill>
              </a:rPr>
              <a:t> 219 900 га.</a:t>
            </a:r>
          </a:p>
        </p:txBody>
      </p:sp>
      <p:sp>
        <p:nvSpPr>
          <p:cNvPr id="16" name="Прямокутник 15"/>
          <p:cNvSpPr/>
          <p:nvPr/>
        </p:nvSpPr>
        <p:spPr>
          <a:xfrm>
            <a:off x="4141094" y="2555256"/>
            <a:ext cx="3240361" cy="923330"/>
          </a:xfrm>
          <a:prstGeom prst="rect">
            <a:avLst/>
          </a:prstGeom>
        </p:spPr>
        <p:txBody>
          <a:bodyPr wrap="square">
            <a:spAutoFit/>
          </a:bodyPr>
          <a:lstStyle/>
          <a:p>
            <a:pPr algn="ctr"/>
            <a:r>
              <a:rPr lang="ru-RU" b="1" dirty="0" err="1">
                <a:solidFill>
                  <a:schemeClr val="bg1"/>
                </a:solidFill>
              </a:rPr>
              <a:t>Найбільшим</a:t>
            </a:r>
            <a:r>
              <a:rPr lang="ru-RU" b="1" dirty="0">
                <a:solidFill>
                  <a:schemeClr val="bg1"/>
                </a:solidFill>
              </a:rPr>
              <a:t> </a:t>
            </a:r>
            <a:r>
              <a:rPr lang="ru-RU" b="1" dirty="0" err="1">
                <a:solidFill>
                  <a:schemeClr val="bg1"/>
                </a:solidFill>
              </a:rPr>
              <a:t>міжнародним</a:t>
            </a:r>
            <a:r>
              <a:rPr lang="ru-RU" b="1" dirty="0">
                <a:solidFill>
                  <a:schemeClr val="bg1"/>
                </a:solidFill>
              </a:rPr>
              <a:t> </a:t>
            </a:r>
            <a:r>
              <a:rPr lang="ru-RU" b="1" dirty="0" err="1">
                <a:solidFill>
                  <a:schemeClr val="bg1"/>
                </a:solidFill>
              </a:rPr>
              <a:t>кінофестивалем</a:t>
            </a:r>
            <a:r>
              <a:rPr lang="ru-RU" b="1" dirty="0">
                <a:solidFill>
                  <a:schemeClr val="bg1"/>
                </a:solidFill>
              </a:rPr>
              <a:t> в </a:t>
            </a:r>
            <a:r>
              <a:rPr lang="ru-RU" b="1" dirty="0" err="1">
                <a:solidFill>
                  <a:schemeClr val="bg1"/>
                </a:solidFill>
              </a:rPr>
              <a:t>Україні</a:t>
            </a:r>
            <a:r>
              <a:rPr lang="ru-RU" b="1" dirty="0">
                <a:solidFill>
                  <a:schemeClr val="bg1"/>
                </a:solidFill>
              </a:rPr>
              <a:t> </a:t>
            </a:r>
            <a:r>
              <a:rPr lang="ru-RU" b="1" dirty="0" smtClean="0">
                <a:solidFill>
                  <a:schemeClr val="bg1"/>
                </a:solidFill>
              </a:rPr>
              <a:t>є </a:t>
            </a:r>
            <a:r>
              <a:rPr lang="ru-RU" b="1" dirty="0" err="1">
                <a:solidFill>
                  <a:schemeClr val="bg1"/>
                </a:solidFill>
              </a:rPr>
              <a:t>кінофестиваль</a:t>
            </a:r>
            <a:r>
              <a:rPr lang="ru-RU" b="1" dirty="0">
                <a:solidFill>
                  <a:schemeClr val="bg1"/>
                </a:solidFill>
              </a:rPr>
              <a:t> «Оскар». </a:t>
            </a:r>
          </a:p>
        </p:txBody>
      </p:sp>
      <p:sp>
        <p:nvSpPr>
          <p:cNvPr id="17" name="Прямокутник 16"/>
          <p:cNvSpPr/>
          <p:nvPr/>
        </p:nvSpPr>
        <p:spPr>
          <a:xfrm>
            <a:off x="5854451" y="392675"/>
            <a:ext cx="4793300" cy="369332"/>
          </a:xfrm>
          <a:prstGeom prst="rect">
            <a:avLst/>
          </a:prstGeom>
        </p:spPr>
        <p:txBody>
          <a:bodyPr wrap="none">
            <a:spAutoFit/>
          </a:bodyPr>
          <a:lstStyle/>
          <a:p>
            <a:r>
              <a:rPr lang="en-US" dirty="0">
                <a:hlinkClick r:id="rId3"/>
              </a:rPr>
              <a:t>https://</a:t>
            </a:r>
            <a:r>
              <a:rPr lang="en-US" dirty="0" smtClean="0">
                <a:hlinkClick r:id="rId3"/>
              </a:rPr>
              <a:t>wordwall.net/uk/resource/95430875</a:t>
            </a:r>
            <a:r>
              <a:rPr lang="uk-UA" dirty="0" smtClean="0"/>
              <a:t> </a:t>
            </a:r>
            <a:endParaRPr lang="ru-RU" dirty="0"/>
          </a:p>
        </p:txBody>
      </p:sp>
      <p:pic>
        <p:nvPicPr>
          <p:cNvPr id="18" name="Рисунок 17"/>
          <p:cNvPicPr>
            <a:picLocks noChangeAspect="1"/>
          </p:cNvPicPr>
          <p:nvPr/>
        </p:nvPicPr>
        <p:blipFill>
          <a:blip r:embed="rId4"/>
          <a:stretch>
            <a:fillRect/>
          </a:stretch>
        </p:blipFill>
        <p:spPr>
          <a:xfrm>
            <a:off x="8266360" y="2637208"/>
            <a:ext cx="3695968" cy="1450396"/>
          </a:xfrm>
          <a:prstGeom prst="rect">
            <a:avLst/>
          </a:prstGeom>
        </p:spPr>
      </p:pic>
      <p:pic>
        <p:nvPicPr>
          <p:cNvPr id="19" name="Рисунок 18"/>
          <p:cNvPicPr>
            <a:picLocks noChangeAspect="1"/>
          </p:cNvPicPr>
          <p:nvPr/>
        </p:nvPicPr>
        <p:blipFill>
          <a:blip r:embed="rId4"/>
          <a:stretch>
            <a:fillRect/>
          </a:stretch>
        </p:blipFill>
        <p:spPr>
          <a:xfrm>
            <a:off x="8202376" y="4200653"/>
            <a:ext cx="3672891" cy="1441340"/>
          </a:xfrm>
          <a:prstGeom prst="rect">
            <a:avLst/>
          </a:prstGeom>
        </p:spPr>
      </p:pic>
      <p:pic>
        <p:nvPicPr>
          <p:cNvPr id="20" name="Рисунок 19"/>
          <p:cNvPicPr>
            <a:picLocks noChangeAspect="1"/>
          </p:cNvPicPr>
          <p:nvPr/>
        </p:nvPicPr>
        <p:blipFill>
          <a:blip r:embed="rId4"/>
          <a:stretch>
            <a:fillRect/>
          </a:stretch>
        </p:blipFill>
        <p:spPr>
          <a:xfrm>
            <a:off x="3798859" y="3796100"/>
            <a:ext cx="4233494" cy="1661336"/>
          </a:xfrm>
          <a:prstGeom prst="rect">
            <a:avLst/>
          </a:prstGeom>
        </p:spPr>
      </p:pic>
      <p:pic>
        <p:nvPicPr>
          <p:cNvPr id="21" name="Рисунок 20"/>
          <p:cNvPicPr>
            <a:picLocks noChangeAspect="1"/>
          </p:cNvPicPr>
          <p:nvPr/>
        </p:nvPicPr>
        <p:blipFill>
          <a:blip r:embed="rId4"/>
          <a:stretch>
            <a:fillRect/>
          </a:stretch>
        </p:blipFill>
        <p:spPr>
          <a:xfrm>
            <a:off x="127813" y="4286157"/>
            <a:ext cx="3446319" cy="1352428"/>
          </a:xfrm>
          <a:prstGeom prst="rect">
            <a:avLst/>
          </a:prstGeom>
        </p:spPr>
      </p:pic>
      <p:sp>
        <p:nvSpPr>
          <p:cNvPr id="22" name="Прямокутник 21"/>
          <p:cNvSpPr/>
          <p:nvPr/>
        </p:nvSpPr>
        <p:spPr>
          <a:xfrm>
            <a:off x="8442890" y="2636594"/>
            <a:ext cx="3398067" cy="1477328"/>
          </a:xfrm>
          <a:prstGeom prst="rect">
            <a:avLst/>
          </a:prstGeom>
        </p:spPr>
        <p:txBody>
          <a:bodyPr wrap="square">
            <a:spAutoFit/>
          </a:bodyPr>
          <a:lstStyle/>
          <a:p>
            <a:pPr algn="ctr"/>
            <a:r>
              <a:rPr lang="ru-RU" dirty="0" err="1">
                <a:solidFill>
                  <a:schemeClr val="bg1"/>
                </a:solidFill>
              </a:rPr>
              <a:t>Львівські</a:t>
            </a:r>
            <a:r>
              <a:rPr lang="ru-RU" dirty="0">
                <a:solidFill>
                  <a:schemeClr val="bg1"/>
                </a:solidFill>
              </a:rPr>
              <a:t> </a:t>
            </a:r>
            <a:r>
              <a:rPr lang="ru-RU" dirty="0" err="1">
                <a:solidFill>
                  <a:schemeClr val="bg1"/>
                </a:solidFill>
              </a:rPr>
              <a:t>програмісти</a:t>
            </a:r>
            <a:r>
              <a:rPr lang="ru-RU" dirty="0">
                <a:solidFill>
                  <a:schemeClr val="bg1"/>
                </a:solidFill>
              </a:rPr>
              <a:t> </a:t>
            </a:r>
            <a:r>
              <a:rPr lang="ru-RU" dirty="0" err="1">
                <a:solidFill>
                  <a:schemeClr val="bg1"/>
                </a:solidFill>
              </a:rPr>
              <a:t>розробили</a:t>
            </a:r>
            <a:r>
              <a:rPr lang="ru-RU" dirty="0">
                <a:solidFill>
                  <a:schemeClr val="bg1"/>
                </a:solidFill>
              </a:rPr>
              <a:t> </a:t>
            </a:r>
            <a:r>
              <a:rPr lang="ru-RU" dirty="0" err="1">
                <a:solidFill>
                  <a:schemeClr val="bg1"/>
                </a:solidFill>
              </a:rPr>
              <a:t>спецефекти</a:t>
            </a:r>
            <a:r>
              <a:rPr lang="ru-RU" dirty="0">
                <a:solidFill>
                  <a:schemeClr val="bg1"/>
                </a:solidFill>
              </a:rPr>
              <a:t> </a:t>
            </a:r>
            <a:r>
              <a:rPr lang="ru-RU" dirty="0" smtClean="0">
                <a:solidFill>
                  <a:schemeClr val="bg1"/>
                </a:solidFill>
              </a:rPr>
              <a:t>для </a:t>
            </a:r>
            <a:r>
              <a:rPr lang="ru-RU" dirty="0" err="1">
                <a:solidFill>
                  <a:schemeClr val="bg1"/>
                </a:solidFill>
              </a:rPr>
              <a:t>голлівудських</a:t>
            </a:r>
            <a:r>
              <a:rPr lang="ru-RU" dirty="0">
                <a:solidFill>
                  <a:schemeClr val="bg1"/>
                </a:solidFill>
              </a:rPr>
              <a:t> </a:t>
            </a:r>
            <a:r>
              <a:rPr lang="ru-RU" dirty="0" err="1">
                <a:solidFill>
                  <a:schemeClr val="bg1"/>
                </a:solidFill>
              </a:rPr>
              <a:t>бестселерів</a:t>
            </a:r>
            <a:r>
              <a:rPr lang="ru-RU" dirty="0">
                <a:solidFill>
                  <a:schemeClr val="bg1"/>
                </a:solidFill>
              </a:rPr>
              <a:t>, таких </a:t>
            </a:r>
            <a:r>
              <a:rPr lang="ru-RU" dirty="0" smtClean="0">
                <a:solidFill>
                  <a:schemeClr val="bg1"/>
                </a:solidFill>
              </a:rPr>
              <a:t>як </a:t>
            </a:r>
            <a:r>
              <a:rPr lang="ru-RU" dirty="0">
                <a:solidFill>
                  <a:schemeClr val="bg1"/>
                </a:solidFill>
              </a:rPr>
              <a:t>«</a:t>
            </a:r>
            <a:r>
              <a:rPr lang="ru-RU" dirty="0" err="1">
                <a:solidFill>
                  <a:schemeClr val="bg1"/>
                </a:solidFill>
              </a:rPr>
              <a:t>Гаррі</a:t>
            </a:r>
            <a:r>
              <a:rPr lang="ru-RU" dirty="0">
                <a:solidFill>
                  <a:schemeClr val="bg1"/>
                </a:solidFill>
              </a:rPr>
              <a:t> Поттер» </a:t>
            </a:r>
            <a:r>
              <a:rPr lang="ru-RU" dirty="0" smtClean="0">
                <a:solidFill>
                  <a:schemeClr val="bg1"/>
                </a:solidFill>
              </a:rPr>
              <a:t>та </a:t>
            </a:r>
            <a:r>
              <a:rPr lang="ru-RU" dirty="0">
                <a:solidFill>
                  <a:schemeClr val="bg1"/>
                </a:solidFill>
              </a:rPr>
              <a:t>«</a:t>
            </a:r>
            <a:r>
              <a:rPr lang="ru-RU" dirty="0" err="1">
                <a:solidFill>
                  <a:schemeClr val="bg1"/>
                </a:solidFill>
              </a:rPr>
              <a:t>Спайдермен</a:t>
            </a:r>
            <a:r>
              <a:rPr lang="ru-RU" dirty="0">
                <a:solidFill>
                  <a:schemeClr val="bg1"/>
                </a:solidFill>
              </a:rPr>
              <a:t>». </a:t>
            </a:r>
          </a:p>
        </p:txBody>
      </p:sp>
      <p:sp>
        <p:nvSpPr>
          <p:cNvPr id="23" name="Прямокутник 22"/>
          <p:cNvSpPr/>
          <p:nvPr/>
        </p:nvSpPr>
        <p:spPr>
          <a:xfrm>
            <a:off x="65765" y="4413491"/>
            <a:ext cx="3672408" cy="1015663"/>
          </a:xfrm>
          <a:prstGeom prst="rect">
            <a:avLst/>
          </a:prstGeom>
        </p:spPr>
        <p:txBody>
          <a:bodyPr wrap="square">
            <a:spAutoFit/>
          </a:bodyPr>
          <a:lstStyle/>
          <a:p>
            <a:pPr algn="ctr"/>
            <a:r>
              <a:rPr lang="ru-RU" sz="2000" dirty="0" err="1">
                <a:solidFill>
                  <a:schemeClr val="bg1"/>
                </a:solidFill>
              </a:rPr>
              <a:t>П’ять</a:t>
            </a:r>
            <a:r>
              <a:rPr lang="ru-RU" sz="2000" dirty="0">
                <a:solidFill>
                  <a:schemeClr val="bg1"/>
                </a:solidFill>
              </a:rPr>
              <a:t> </a:t>
            </a:r>
            <a:r>
              <a:rPr lang="ru-RU" sz="2000" dirty="0" err="1">
                <a:solidFill>
                  <a:schemeClr val="bg1"/>
                </a:solidFill>
              </a:rPr>
              <a:t>українських</a:t>
            </a:r>
            <a:r>
              <a:rPr lang="ru-RU" sz="2000" dirty="0">
                <a:solidFill>
                  <a:schemeClr val="bg1"/>
                </a:solidFill>
              </a:rPr>
              <a:t> </a:t>
            </a:r>
            <a:r>
              <a:rPr lang="ru-RU" sz="2000" dirty="0" err="1">
                <a:solidFill>
                  <a:schemeClr val="bg1"/>
                </a:solidFill>
              </a:rPr>
              <a:t>об’єктів</a:t>
            </a:r>
            <a:r>
              <a:rPr lang="ru-RU" sz="2000" dirty="0">
                <a:solidFill>
                  <a:schemeClr val="bg1"/>
                </a:solidFill>
              </a:rPr>
              <a:t> </a:t>
            </a:r>
            <a:r>
              <a:rPr lang="ru-RU" sz="2000" dirty="0" err="1">
                <a:solidFill>
                  <a:schemeClr val="bg1"/>
                </a:solidFill>
              </a:rPr>
              <a:t>внесені</a:t>
            </a:r>
            <a:r>
              <a:rPr lang="ru-RU" sz="2000" dirty="0">
                <a:solidFill>
                  <a:schemeClr val="bg1"/>
                </a:solidFill>
              </a:rPr>
              <a:t> до списку </a:t>
            </a:r>
            <a:r>
              <a:rPr lang="ru-RU" sz="2000" dirty="0" err="1">
                <a:solidFill>
                  <a:schemeClr val="bg1"/>
                </a:solidFill>
              </a:rPr>
              <a:t>світової</a:t>
            </a:r>
            <a:r>
              <a:rPr lang="ru-RU" sz="2000" dirty="0">
                <a:solidFill>
                  <a:schemeClr val="bg1"/>
                </a:solidFill>
              </a:rPr>
              <a:t> </a:t>
            </a:r>
            <a:r>
              <a:rPr lang="ru-RU" sz="2000" dirty="0" err="1">
                <a:solidFill>
                  <a:schemeClr val="bg1"/>
                </a:solidFill>
              </a:rPr>
              <a:t>спадщини</a:t>
            </a:r>
            <a:r>
              <a:rPr lang="ru-RU" sz="2000" dirty="0">
                <a:solidFill>
                  <a:schemeClr val="bg1"/>
                </a:solidFill>
              </a:rPr>
              <a:t> ЮНЕСКО.</a:t>
            </a:r>
          </a:p>
        </p:txBody>
      </p:sp>
      <p:sp>
        <p:nvSpPr>
          <p:cNvPr id="24" name="Прямокутник 23"/>
          <p:cNvSpPr/>
          <p:nvPr/>
        </p:nvSpPr>
        <p:spPr>
          <a:xfrm>
            <a:off x="4099251" y="3977354"/>
            <a:ext cx="3672398" cy="1323439"/>
          </a:xfrm>
          <a:prstGeom prst="rect">
            <a:avLst/>
          </a:prstGeom>
        </p:spPr>
        <p:txBody>
          <a:bodyPr wrap="square">
            <a:spAutoFit/>
          </a:bodyPr>
          <a:lstStyle/>
          <a:p>
            <a:pPr algn="ctr"/>
            <a:r>
              <a:rPr lang="ru-RU" sz="1600" dirty="0" err="1">
                <a:solidFill>
                  <a:schemeClr val="bg1"/>
                </a:solidFill>
              </a:rPr>
              <a:t>Українці</a:t>
            </a:r>
            <a:r>
              <a:rPr lang="ru-RU" sz="1600" dirty="0">
                <a:solidFill>
                  <a:schemeClr val="bg1"/>
                </a:solidFill>
              </a:rPr>
              <a:t>, а </a:t>
            </a:r>
            <a:r>
              <a:rPr lang="ru-RU" sz="1600" dirty="0" err="1">
                <a:solidFill>
                  <a:schemeClr val="bg1"/>
                </a:solidFill>
              </a:rPr>
              <a:t>саме</a:t>
            </a:r>
            <a:r>
              <a:rPr lang="ru-RU" sz="1600" dirty="0">
                <a:solidFill>
                  <a:schemeClr val="bg1"/>
                </a:solidFill>
              </a:rPr>
              <a:t> </a:t>
            </a:r>
            <a:r>
              <a:rPr lang="ru-RU" sz="1600" dirty="0" err="1">
                <a:solidFill>
                  <a:schemeClr val="bg1"/>
                </a:solidFill>
              </a:rPr>
              <a:t>конструкторське</a:t>
            </a:r>
            <a:r>
              <a:rPr lang="ru-RU" sz="1600" dirty="0">
                <a:solidFill>
                  <a:schemeClr val="bg1"/>
                </a:solidFill>
              </a:rPr>
              <a:t> бюро Антонова, </a:t>
            </a:r>
            <a:r>
              <a:rPr lang="ru-RU" sz="1600" dirty="0" err="1">
                <a:solidFill>
                  <a:schemeClr val="bg1"/>
                </a:solidFill>
              </a:rPr>
              <a:t>розробили</a:t>
            </a:r>
            <a:r>
              <a:rPr lang="ru-RU" sz="1600" dirty="0">
                <a:solidFill>
                  <a:schemeClr val="bg1"/>
                </a:solidFill>
              </a:rPr>
              <a:t> </a:t>
            </a:r>
            <a:r>
              <a:rPr lang="ru-RU" sz="1600" dirty="0" err="1">
                <a:solidFill>
                  <a:schemeClr val="bg1"/>
                </a:solidFill>
              </a:rPr>
              <a:t>літак</a:t>
            </a:r>
            <a:r>
              <a:rPr lang="ru-RU" sz="1600" dirty="0">
                <a:solidFill>
                  <a:schemeClr val="bg1"/>
                </a:solidFill>
              </a:rPr>
              <a:t> </a:t>
            </a:r>
            <a:r>
              <a:rPr lang="ru-RU" sz="1600" dirty="0" smtClean="0">
                <a:solidFill>
                  <a:schemeClr val="bg1"/>
                </a:solidFill>
              </a:rPr>
              <a:t>з </a:t>
            </a:r>
            <a:r>
              <a:rPr lang="ru-RU" sz="1600" dirty="0" err="1">
                <a:solidFill>
                  <a:schemeClr val="bg1"/>
                </a:solidFill>
              </a:rPr>
              <a:t>найбільшою</a:t>
            </a:r>
            <a:r>
              <a:rPr lang="ru-RU" sz="1600" dirty="0">
                <a:solidFill>
                  <a:schemeClr val="bg1"/>
                </a:solidFill>
              </a:rPr>
              <a:t> у </a:t>
            </a:r>
            <a:r>
              <a:rPr lang="ru-RU" sz="1600" dirty="0" err="1">
                <a:solidFill>
                  <a:schemeClr val="bg1"/>
                </a:solidFill>
              </a:rPr>
              <a:t>світі</a:t>
            </a:r>
            <a:r>
              <a:rPr lang="ru-RU" sz="1600" dirty="0">
                <a:solidFill>
                  <a:schemeClr val="bg1"/>
                </a:solidFill>
              </a:rPr>
              <a:t> </a:t>
            </a:r>
            <a:r>
              <a:rPr lang="ru-RU" sz="1600" dirty="0" err="1">
                <a:solidFill>
                  <a:schemeClr val="bg1"/>
                </a:solidFill>
              </a:rPr>
              <a:t>вантажопідйомністю</a:t>
            </a:r>
            <a:r>
              <a:rPr lang="ru-RU" sz="1600" dirty="0">
                <a:solidFill>
                  <a:schemeClr val="bg1"/>
                </a:solidFill>
              </a:rPr>
              <a:t> — АН 225 «</a:t>
            </a:r>
            <a:r>
              <a:rPr lang="ru-RU" sz="1600" dirty="0" err="1">
                <a:solidFill>
                  <a:schemeClr val="bg1"/>
                </a:solidFill>
              </a:rPr>
              <a:t>Мрія</a:t>
            </a:r>
            <a:r>
              <a:rPr lang="ru-RU" sz="1600" dirty="0">
                <a:solidFill>
                  <a:schemeClr val="bg1"/>
                </a:solidFill>
              </a:rPr>
              <a:t>». </a:t>
            </a:r>
          </a:p>
        </p:txBody>
      </p:sp>
      <p:sp>
        <p:nvSpPr>
          <p:cNvPr id="25" name="Прямокутник 24"/>
          <p:cNvSpPr/>
          <p:nvPr/>
        </p:nvSpPr>
        <p:spPr>
          <a:xfrm>
            <a:off x="8251101" y="4201405"/>
            <a:ext cx="3588434" cy="1477328"/>
          </a:xfrm>
          <a:prstGeom prst="rect">
            <a:avLst/>
          </a:prstGeom>
        </p:spPr>
        <p:txBody>
          <a:bodyPr wrap="square">
            <a:spAutoFit/>
          </a:bodyPr>
          <a:lstStyle/>
          <a:p>
            <a:pPr algn="ctr"/>
            <a:r>
              <a:rPr lang="ru-RU" dirty="0" err="1">
                <a:solidFill>
                  <a:schemeClr val="bg1"/>
                </a:solidFill>
              </a:rPr>
              <a:t>Найбільш</a:t>
            </a:r>
            <a:r>
              <a:rPr lang="ru-RU" dirty="0">
                <a:solidFill>
                  <a:schemeClr val="bg1"/>
                </a:solidFill>
              </a:rPr>
              <a:t> </a:t>
            </a:r>
            <a:r>
              <a:rPr lang="ru-RU" dirty="0" err="1">
                <a:solidFill>
                  <a:schemeClr val="bg1"/>
                </a:solidFill>
              </a:rPr>
              <a:t>вживаною</a:t>
            </a:r>
            <a:r>
              <a:rPr lang="ru-RU" dirty="0">
                <a:solidFill>
                  <a:schemeClr val="bg1"/>
                </a:solidFill>
              </a:rPr>
              <a:t> </a:t>
            </a:r>
            <a:r>
              <a:rPr lang="ru-RU" dirty="0" err="1">
                <a:solidFill>
                  <a:schemeClr val="bg1"/>
                </a:solidFill>
              </a:rPr>
              <a:t>літерою</a:t>
            </a:r>
            <a:r>
              <a:rPr lang="ru-RU" dirty="0">
                <a:solidFill>
                  <a:schemeClr val="bg1"/>
                </a:solidFill>
              </a:rPr>
              <a:t> </a:t>
            </a:r>
            <a:r>
              <a:rPr lang="ru-RU" dirty="0" err="1">
                <a:solidFill>
                  <a:schemeClr val="bg1"/>
                </a:solidFill>
              </a:rPr>
              <a:t>українського</a:t>
            </a:r>
            <a:r>
              <a:rPr lang="ru-RU" dirty="0">
                <a:solidFill>
                  <a:schemeClr val="bg1"/>
                </a:solidFill>
              </a:rPr>
              <a:t> </a:t>
            </a:r>
            <a:r>
              <a:rPr lang="ru-RU" dirty="0" err="1">
                <a:solidFill>
                  <a:schemeClr val="bg1"/>
                </a:solidFill>
              </a:rPr>
              <a:t>алфавіту</a:t>
            </a:r>
            <a:r>
              <a:rPr lang="ru-RU" dirty="0">
                <a:solidFill>
                  <a:schemeClr val="bg1"/>
                </a:solidFill>
              </a:rPr>
              <a:t> є </a:t>
            </a:r>
            <a:r>
              <a:rPr lang="ru-RU" dirty="0" err="1">
                <a:solidFill>
                  <a:schemeClr val="bg1"/>
                </a:solidFill>
              </a:rPr>
              <a:t>літера</a:t>
            </a:r>
            <a:r>
              <a:rPr lang="ru-RU" dirty="0">
                <a:solidFill>
                  <a:schemeClr val="bg1"/>
                </a:solidFill>
              </a:rPr>
              <a:t> «п». </a:t>
            </a:r>
            <a:r>
              <a:rPr lang="ru-RU" dirty="0" err="1">
                <a:solidFill>
                  <a:schemeClr val="bg1"/>
                </a:solidFill>
              </a:rPr>
              <a:t>Також</a:t>
            </a:r>
            <a:r>
              <a:rPr lang="ru-RU" dirty="0">
                <a:solidFill>
                  <a:schemeClr val="bg1"/>
                </a:solidFill>
              </a:rPr>
              <a:t> на </a:t>
            </a:r>
            <a:r>
              <a:rPr lang="ru-RU" dirty="0" err="1">
                <a:solidFill>
                  <a:schemeClr val="bg1"/>
                </a:solidFill>
              </a:rPr>
              <a:t>цю</a:t>
            </a:r>
            <a:r>
              <a:rPr lang="ru-RU" dirty="0">
                <a:solidFill>
                  <a:schemeClr val="bg1"/>
                </a:solidFill>
              </a:rPr>
              <a:t> </a:t>
            </a:r>
            <a:r>
              <a:rPr lang="ru-RU" dirty="0" err="1">
                <a:solidFill>
                  <a:schemeClr val="bg1"/>
                </a:solidFill>
              </a:rPr>
              <a:t>літеру</a:t>
            </a:r>
            <a:r>
              <a:rPr lang="ru-RU" dirty="0">
                <a:solidFill>
                  <a:schemeClr val="bg1"/>
                </a:solidFill>
              </a:rPr>
              <a:t> </a:t>
            </a:r>
            <a:r>
              <a:rPr lang="ru-RU" dirty="0" err="1">
                <a:solidFill>
                  <a:schemeClr val="bg1"/>
                </a:solidFill>
              </a:rPr>
              <a:t>починається</a:t>
            </a:r>
            <a:r>
              <a:rPr lang="ru-RU" dirty="0">
                <a:solidFill>
                  <a:schemeClr val="bg1"/>
                </a:solidFill>
              </a:rPr>
              <a:t> </a:t>
            </a:r>
            <a:r>
              <a:rPr lang="ru-RU" dirty="0" err="1">
                <a:solidFill>
                  <a:schemeClr val="bg1"/>
                </a:solidFill>
              </a:rPr>
              <a:t>найбільша</a:t>
            </a:r>
            <a:r>
              <a:rPr lang="ru-RU" dirty="0">
                <a:solidFill>
                  <a:schemeClr val="bg1"/>
                </a:solidFill>
              </a:rPr>
              <a:t> </a:t>
            </a:r>
            <a:r>
              <a:rPr lang="ru-RU" dirty="0" err="1">
                <a:solidFill>
                  <a:schemeClr val="bg1"/>
                </a:solidFill>
              </a:rPr>
              <a:t>кількість</a:t>
            </a:r>
            <a:r>
              <a:rPr lang="ru-RU" dirty="0">
                <a:solidFill>
                  <a:schemeClr val="bg1"/>
                </a:solidFill>
              </a:rPr>
              <a:t> </a:t>
            </a:r>
            <a:r>
              <a:rPr lang="ru-RU" dirty="0" err="1">
                <a:solidFill>
                  <a:schemeClr val="bg1"/>
                </a:solidFill>
              </a:rPr>
              <a:t>слів</a:t>
            </a:r>
            <a:r>
              <a:rPr lang="ru-RU" dirty="0">
                <a:solidFill>
                  <a:schemeClr val="bg1"/>
                </a:solidFill>
              </a:rPr>
              <a:t>. </a:t>
            </a:r>
          </a:p>
        </p:txBody>
      </p:sp>
      <p:pic>
        <p:nvPicPr>
          <p:cNvPr id="27" name="Рисунок 26"/>
          <p:cNvPicPr>
            <a:picLocks noChangeAspect="1"/>
          </p:cNvPicPr>
          <p:nvPr/>
        </p:nvPicPr>
        <p:blipFill>
          <a:blip r:embed="rId4"/>
          <a:stretch>
            <a:fillRect/>
          </a:stretch>
        </p:blipFill>
        <p:spPr>
          <a:xfrm>
            <a:off x="3591441" y="5457436"/>
            <a:ext cx="4544902" cy="1352428"/>
          </a:xfrm>
          <a:prstGeom prst="rect">
            <a:avLst/>
          </a:prstGeom>
        </p:spPr>
      </p:pic>
      <p:sp>
        <p:nvSpPr>
          <p:cNvPr id="26" name="Прямокутник 25"/>
          <p:cNvSpPr/>
          <p:nvPr/>
        </p:nvSpPr>
        <p:spPr>
          <a:xfrm>
            <a:off x="3899382" y="5739190"/>
            <a:ext cx="4032448" cy="923330"/>
          </a:xfrm>
          <a:prstGeom prst="rect">
            <a:avLst/>
          </a:prstGeom>
        </p:spPr>
        <p:txBody>
          <a:bodyPr wrap="square">
            <a:spAutoFit/>
          </a:bodyPr>
          <a:lstStyle/>
          <a:p>
            <a:pPr algn="ctr"/>
            <a:r>
              <a:rPr lang="ru-RU" dirty="0">
                <a:solidFill>
                  <a:schemeClr val="bg1"/>
                </a:solidFill>
              </a:rPr>
              <a:t>На </a:t>
            </a:r>
            <a:r>
              <a:rPr lang="ru-RU" dirty="0" err="1">
                <a:solidFill>
                  <a:schemeClr val="bg1"/>
                </a:solidFill>
              </a:rPr>
              <a:t>території</a:t>
            </a:r>
            <a:r>
              <a:rPr lang="ru-RU" dirty="0">
                <a:solidFill>
                  <a:schemeClr val="bg1"/>
                </a:solidFill>
              </a:rPr>
              <a:t> </a:t>
            </a:r>
            <a:r>
              <a:rPr lang="ru-RU" dirty="0" err="1">
                <a:solidFill>
                  <a:schemeClr val="bg1"/>
                </a:solidFill>
              </a:rPr>
              <a:t>України</a:t>
            </a:r>
            <a:r>
              <a:rPr lang="ru-RU" dirty="0">
                <a:solidFill>
                  <a:schemeClr val="bg1"/>
                </a:solidFill>
              </a:rPr>
              <a:t> </a:t>
            </a:r>
            <a:r>
              <a:rPr lang="ru-RU" dirty="0" err="1">
                <a:solidFill>
                  <a:schemeClr val="bg1"/>
                </a:solidFill>
              </a:rPr>
              <a:t>зосереджена</a:t>
            </a:r>
            <a:r>
              <a:rPr lang="ru-RU" dirty="0">
                <a:solidFill>
                  <a:schemeClr val="bg1"/>
                </a:solidFill>
              </a:rPr>
              <a:t> </a:t>
            </a:r>
            <a:r>
              <a:rPr lang="ru-RU" dirty="0" err="1">
                <a:solidFill>
                  <a:schemeClr val="bg1"/>
                </a:solidFill>
              </a:rPr>
              <a:t>четверта</a:t>
            </a:r>
            <a:r>
              <a:rPr lang="ru-RU" dirty="0">
                <a:solidFill>
                  <a:schemeClr val="bg1"/>
                </a:solidFill>
              </a:rPr>
              <a:t> </a:t>
            </a:r>
            <a:r>
              <a:rPr lang="ru-RU" dirty="0" err="1">
                <a:solidFill>
                  <a:schemeClr val="bg1"/>
                </a:solidFill>
              </a:rPr>
              <a:t>частина</a:t>
            </a:r>
            <a:r>
              <a:rPr lang="ru-RU" dirty="0">
                <a:solidFill>
                  <a:schemeClr val="bg1"/>
                </a:solidFill>
              </a:rPr>
              <a:t> </a:t>
            </a:r>
            <a:r>
              <a:rPr lang="ru-RU" dirty="0" err="1">
                <a:solidFill>
                  <a:schemeClr val="bg1"/>
                </a:solidFill>
              </a:rPr>
              <a:t>всіх</a:t>
            </a:r>
            <a:r>
              <a:rPr lang="ru-RU" dirty="0">
                <a:solidFill>
                  <a:schemeClr val="bg1"/>
                </a:solidFill>
              </a:rPr>
              <a:t> </a:t>
            </a:r>
            <a:r>
              <a:rPr lang="ru-RU" dirty="0" err="1">
                <a:solidFill>
                  <a:schemeClr val="bg1"/>
                </a:solidFill>
              </a:rPr>
              <a:t>запасів</a:t>
            </a:r>
            <a:r>
              <a:rPr lang="ru-RU" dirty="0">
                <a:solidFill>
                  <a:schemeClr val="bg1"/>
                </a:solidFill>
              </a:rPr>
              <a:t> </a:t>
            </a:r>
            <a:r>
              <a:rPr lang="ru-RU" dirty="0" err="1">
                <a:solidFill>
                  <a:schemeClr val="bg1"/>
                </a:solidFill>
              </a:rPr>
              <a:t>чорнозему</a:t>
            </a:r>
            <a:r>
              <a:rPr lang="ru-RU" dirty="0">
                <a:solidFill>
                  <a:schemeClr val="bg1"/>
                </a:solidFill>
              </a:rPr>
              <a:t> </a:t>
            </a:r>
            <a:r>
              <a:rPr lang="ru-RU" dirty="0" smtClean="0">
                <a:solidFill>
                  <a:schemeClr val="bg1"/>
                </a:solidFill>
              </a:rPr>
              <a:t>на </a:t>
            </a:r>
            <a:r>
              <a:rPr lang="ru-RU" dirty="0" err="1">
                <a:solidFill>
                  <a:schemeClr val="bg1"/>
                </a:solidFill>
              </a:rPr>
              <a:t>планеті</a:t>
            </a:r>
            <a:r>
              <a:rPr lang="ru-RU" dirty="0">
                <a:solidFill>
                  <a:schemeClr val="bg1"/>
                </a:solidFill>
              </a:rPr>
              <a:t>. </a:t>
            </a:r>
          </a:p>
        </p:txBody>
      </p:sp>
    </p:spTree>
    <p:extLst>
      <p:ext uri="{BB962C8B-B14F-4D97-AF65-F5344CB8AC3E}">
        <p14:creationId xmlns:p14="http://schemas.microsoft.com/office/powerpoint/2010/main" val="528367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5780" y="332656"/>
            <a:ext cx="9673209" cy="917848"/>
          </a:xfrm>
        </p:spPr>
        <p:txBody>
          <a:bodyPr rtlCol="0">
            <a:normAutofit/>
          </a:bodyPr>
          <a:lstStyle/>
          <a:p>
            <a:pPr rtl="0"/>
            <a:r>
              <a:rPr lang="uk-UA" sz="2000" dirty="0" smtClean="0"/>
              <a:t>11 років тому, з 20 лютого 2014 року  </a:t>
            </a:r>
            <a:r>
              <a:rPr lang="uk-UA" sz="2000" dirty="0" err="1" smtClean="0"/>
              <a:t>росія</a:t>
            </a:r>
            <a:r>
              <a:rPr lang="uk-UA" sz="2000" dirty="0" smtClean="0"/>
              <a:t> окупувала наші території, чинить свавілля. </a:t>
            </a:r>
            <a:br>
              <a:rPr lang="uk-UA" sz="2000" dirty="0" smtClean="0"/>
            </a:br>
            <a:r>
              <a:rPr lang="uk-UA" sz="2000" dirty="0" smtClean="0"/>
              <a:t>1 вересня вже 1286-й день з 24.02.2022 повномасштабного вторгнення</a:t>
            </a:r>
            <a:endParaRPr lang="uk-UA" sz="2000" dirty="0"/>
          </a:p>
        </p:txBody>
      </p:sp>
      <p:sp>
        <p:nvSpPr>
          <p:cNvPr id="3" name="Місце для тексту 2"/>
          <p:cNvSpPr>
            <a:spLocks noGrp="1"/>
          </p:cNvSpPr>
          <p:nvPr>
            <p:ph type="body" idx="1"/>
          </p:nvPr>
        </p:nvSpPr>
        <p:spPr>
          <a:xfrm>
            <a:off x="978914" y="5157192"/>
            <a:ext cx="7543800" cy="1066800"/>
          </a:xfrm>
        </p:spPr>
        <p:txBody>
          <a:bodyPr rtlCol="0">
            <a:normAutofit/>
          </a:bodyPr>
          <a:lstStyle/>
          <a:p>
            <a:pPr rtl="0"/>
            <a:r>
              <a:rPr lang="uk-UA" dirty="0" smtClean="0"/>
              <a:t>Тема есе: «Коли я усвідомив (–ла), що почалася війна»</a:t>
            </a:r>
            <a:endParaRPr lang="uk-UA" dirty="0"/>
          </a:p>
        </p:txBody>
      </p:sp>
      <p:pic>
        <p:nvPicPr>
          <p:cNvPr id="4" name="Рисунок 3"/>
          <p:cNvPicPr>
            <a:picLocks noChangeAspect="1"/>
          </p:cNvPicPr>
          <p:nvPr/>
        </p:nvPicPr>
        <p:blipFill>
          <a:blip r:embed="rId2"/>
          <a:stretch>
            <a:fillRect/>
          </a:stretch>
        </p:blipFill>
        <p:spPr>
          <a:xfrm>
            <a:off x="9118748" y="718964"/>
            <a:ext cx="2371550" cy="8199831"/>
          </a:xfrm>
          <a:prstGeom prst="rect">
            <a:avLst/>
          </a:prstGeom>
        </p:spPr>
      </p:pic>
      <p:sp>
        <p:nvSpPr>
          <p:cNvPr id="5" name="Місце для тексту 2"/>
          <p:cNvSpPr txBox="1">
            <a:spLocks/>
          </p:cNvSpPr>
          <p:nvPr/>
        </p:nvSpPr>
        <p:spPr>
          <a:xfrm>
            <a:off x="765820" y="2656706"/>
            <a:ext cx="7543800" cy="106680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0"/>
              </a:spcBef>
              <a:buFont typeface="Arial" pitchFamily="34" charset="0"/>
              <a:buNone/>
              <a:defRPr sz="2000" kern="1200" cap="all" spc="250" baseline="0">
                <a:solidFill>
                  <a:schemeClr val="bg2"/>
                </a:solidFill>
                <a:latin typeface="+mn-lt"/>
                <a:ea typeface="+mn-ea"/>
                <a:cs typeface="+mn-cs"/>
              </a:defRPr>
            </a:lvl1pPr>
            <a:lvl2pPr marL="457200" indent="0" algn="l" defTabSz="914400" rtl="0" eaLnBrk="1" latinLnBrk="0" hangingPunct="1">
              <a:lnSpc>
                <a:spcPct val="90000"/>
              </a:lnSpc>
              <a:spcBef>
                <a:spcPts val="800"/>
              </a:spcBef>
              <a:buFont typeface="Century" pitchFamily="18"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6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6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ts val="6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ts val="6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ts val="6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ts val="600"/>
              </a:spcBef>
              <a:buFont typeface="Arial" pitchFamily="34" charset="0"/>
              <a:buNone/>
              <a:defRPr sz="1400" kern="1200">
                <a:solidFill>
                  <a:schemeClr val="tx1">
                    <a:tint val="75000"/>
                  </a:schemeClr>
                </a:solidFill>
                <a:latin typeface="+mn-lt"/>
                <a:ea typeface="+mn-ea"/>
                <a:cs typeface="+mn-cs"/>
              </a:defRPr>
            </a:lvl9pPr>
          </a:lstStyle>
          <a:p>
            <a:endParaRPr lang="uk-UA" dirty="0"/>
          </a:p>
        </p:txBody>
      </p:sp>
      <p:sp>
        <p:nvSpPr>
          <p:cNvPr id="6" name="Прямокутник 5"/>
          <p:cNvSpPr/>
          <p:nvPr/>
        </p:nvSpPr>
        <p:spPr>
          <a:xfrm>
            <a:off x="2133972" y="3382764"/>
            <a:ext cx="5984010" cy="369332"/>
          </a:xfrm>
          <a:prstGeom prst="rect">
            <a:avLst/>
          </a:prstGeom>
        </p:spPr>
        <p:txBody>
          <a:bodyPr wrap="none">
            <a:spAutoFit/>
          </a:bodyPr>
          <a:lstStyle/>
          <a:p>
            <a:r>
              <a:rPr lang="en-US" dirty="0">
                <a:hlinkClick r:id="rId3"/>
              </a:rPr>
              <a:t>https://</a:t>
            </a:r>
            <a:r>
              <a:rPr lang="en-US" dirty="0" smtClean="0">
                <a:hlinkClick r:id="rId3"/>
              </a:rPr>
              <a:t>www.facebook.com/watch?v=182090364586343</a:t>
            </a:r>
            <a:r>
              <a:rPr lang="uk-UA" dirty="0" smtClean="0"/>
              <a:t> </a:t>
            </a:r>
            <a:endParaRPr lang="ru-RU" dirty="0"/>
          </a:p>
        </p:txBody>
      </p:sp>
      <p:sp>
        <p:nvSpPr>
          <p:cNvPr id="7" name="Прямокутник 6"/>
          <p:cNvSpPr/>
          <p:nvPr/>
        </p:nvSpPr>
        <p:spPr>
          <a:xfrm>
            <a:off x="1470254" y="2623612"/>
            <a:ext cx="7148111" cy="461665"/>
          </a:xfrm>
          <a:prstGeom prst="rect">
            <a:avLst/>
          </a:prstGeom>
        </p:spPr>
        <p:txBody>
          <a:bodyPr wrap="none">
            <a:spAutoFit/>
          </a:bodyPr>
          <a:lstStyle/>
          <a:p>
            <a:r>
              <a:rPr lang="uk-UA" sz="2400" dirty="0" smtClean="0">
                <a:solidFill>
                  <a:srgbClr val="FF0000"/>
                </a:solidFill>
              </a:rPr>
              <a:t>Поезія Павла Тичини «Я </a:t>
            </a:r>
            <a:r>
              <a:rPr lang="uk-UA" sz="2400" dirty="0" err="1" smtClean="0">
                <a:solidFill>
                  <a:srgbClr val="FF0000"/>
                </a:solidFill>
              </a:rPr>
              <a:t>утверждаюсь</a:t>
            </a:r>
            <a:r>
              <a:rPr lang="uk-UA" sz="2400" dirty="0" smtClean="0">
                <a:solidFill>
                  <a:srgbClr val="FF0000"/>
                </a:solidFill>
              </a:rPr>
              <a:t>» 1943 р.</a:t>
            </a:r>
            <a:endParaRPr lang="ru-RU" sz="2400" dirty="0">
              <a:solidFill>
                <a:srgbClr val="FF0000"/>
              </a:solidFill>
            </a:endParaRPr>
          </a:p>
        </p:txBody>
      </p:sp>
    </p:spTree>
    <p:extLst>
      <p:ext uri="{BB962C8B-B14F-4D97-AF65-F5344CB8AC3E}">
        <p14:creationId xmlns:p14="http://schemas.microsoft.com/office/powerpoint/2010/main" val="232995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812" y="2564904"/>
            <a:ext cx="10105257" cy="3960440"/>
          </a:xfrm>
        </p:spPr>
        <p:txBody>
          <a:bodyPr>
            <a:normAutofit fontScale="90000"/>
          </a:bodyPr>
          <a:lstStyle/>
          <a:p>
            <a:pPr lvl="0">
              <a:lnSpc>
                <a:spcPct val="150000"/>
              </a:lnSpc>
              <a:spcBef>
                <a:spcPts val="0"/>
              </a:spcBef>
            </a:pPr>
            <a:r>
              <a:rPr lang="uk-UA" sz="2400" b="1" spc="-1" dirty="0">
                <a:solidFill>
                  <a:schemeClr val="tx1">
                    <a:lumMod val="95000"/>
                  </a:schemeClr>
                </a:solidFill>
                <a:latin typeface="Arial"/>
              </a:rPr>
              <a:t>29 серпня – День пам’яті захисників України, які загинули в боротьбі за незалежність, суверенітет і територіальну цілісність нашої країни. У цей день 2014 року в наслідок ворожої агресії під Іловайськом загинули щонайменше 366 українських бійців. За 11 років, на жаль, кількість людей, які </a:t>
            </a:r>
            <a:r>
              <a:rPr lang="uk-UA" sz="2400" b="1" spc="-1">
                <a:solidFill>
                  <a:schemeClr val="tx1">
                    <a:lumMod val="95000"/>
                  </a:schemeClr>
                </a:solidFill>
                <a:latin typeface="Arial"/>
              </a:rPr>
              <a:t>віддали </a:t>
            </a:r>
            <a:r>
              <a:rPr lang="uk-UA" sz="2400" b="1" spc="-1" smtClean="0">
                <a:solidFill>
                  <a:schemeClr val="tx1">
                    <a:lumMod val="95000"/>
                  </a:schemeClr>
                </a:solidFill>
                <a:latin typeface="Arial"/>
              </a:rPr>
              <a:t>своє </a:t>
            </a:r>
            <a:r>
              <a:rPr lang="uk-UA" sz="2400" b="1" spc="-1" dirty="0">
                <a:solidFill>
                  <a:schemeClr val="tx1">
                    <a:lumMod val="95000"/>
                  </a:schemeClr>
                </a:solidFill>
                <a:latin typeface="Arial"/>
              </a:rPr>
              <a:t>життя </a:t>
            </a:r>
            <a:r>
              <a:rPr lang="uk-UA" sz="2400" b="1" spc="-1">
                <a:solidFill>
                  <a:schemeClr val="tx1">
                    <a:lumMod val="95000"/>
                  </a:schemeClr>
                </a:solidFill>
                <a:latin typeface="Arial"/>
              </a:rPr>
              <a:t>за </a:t>
            </a:r>
            <a:r>
              <a:rPr lang="uk-UA" sz="2400" b="1" spc="-1" smtClean="0">
                <a:solidFill>
                  <a:schemeClr val="tx1">
                    <a:lumMod val="95000"/>
                  </a:schemeClr>
                </a:solidFill>
                <a:latin typeface="Arial"/>
              </a:rPr>
              <a:t>державу, </a:t>
            </a:r>
            <a:r>
              <a:rPr lang="uk-UA" sz="2400" b="1" spc="-1" dirty="0">
                <a:solidFill>
                  <a:schemeClr val="tx1">
                    <a:lumMod val="95000"/>
                  </a:schemeClr>
                </a:solidFill>
                <a:latin typeface="Arial"/>
              </a:rPr>
              <a:t>збільшилася у рази. </a:t>
            </a:r>
            <a:br>
              <a:rPr lang="uk-UA" sz="2400" b="1" spc="-1" dirty="0">
                <a:solidFill>
                  <a:schemeClr val="tx1">
                    <a:lumMod val="95000"/>
                  </a:schemeClr>
                </a:solidFill>
                <a:latin typeface="Arial"/>
              </a:rPr>
            </a:br>
            <a:endParaRPr lang="ru-RU" dirty="0">
              <a:solidFill>
                <a:schemeClr val="tx1">
                  <a:lumMod val="95000"/>
                </a:schemeClr>
              </a:solidFill>
            </a:endParaRPr>
          </a:p>
        </p:txBody>
      </p:sp>
      <p:sp>
        <p:nvSpPr>
          <p:cNvPr id="3" name="Місце для тексту 2"/>
          <p:cNvSpPr>
            <a:spLocks noGrp="1"/>
          </p:cNvSpPr>
          <p:nvPr>
            <p:ph type="body" idx="1"/>
          </p:nvPr>
        </p:nvSpPr>
        <p:spPr/>
        <p:txBody>
          <a:bodyPr>
            <a:normAutofit/>
          </a:bodyPr>
          <a:lstStyle/>
          <a:p>
            <a:r>
              <a:rPr lang="uk-UA" sz="2800" b="1" spc="-1" dirty="0">
                <a:solidFill>
                  <a:srgbClr val="FF0000"/>
                </a:solidFill>
              </a:rPr>
              <a:t>ГЕРОЇ РІДНОГО КРАЮ</a:t>
            </a:r>
            <a:endParaRPr lang="ru-RU" sz="2800" dirty="0"/>
          </a:p>
        </p:txBody>
      </p:sp>
      <p:pic>
        <p:nvPicPr>
          <p:cNvPr id="5" name="Рисунок 4"/>
          <p:cNvPicPr>
            <a:picLocks noChangeAspect="1"/>
          </p:cNvPicPr>
          <p:nvPr/>
        </p:nvPicPr>
        <p:blipFill rotWithShape="1">
          <a:blip r:embed="rId2"/>
          <a:srcRect l="33333" r="27083" b="3050"/>
          <a:stretch/>
        </p:blipFill>
        <p:spPr>
          <a:xfrm>
            <a:off x="10212740" y="188640"/>
            <a:ext cx="1829007" cy="230425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Рисунок 5"/>
          <p:cNvPicPr>
            <a:picLocks noChangeAspect="1"/>
          </p:cNvPicPr>
          <p:nvPr/>
        </p:nvPicPr>
        <p:blipFill>
          <a:blip r:embed="rId3"/>
          <a:stretch>
            <a:fillRect/>
          </a:stretch>
        </p:blipFill>
        <p:spPr>
          <a:xfrm>
            <a:off x="8837613" y="332656"/>
            <a:ext cx="1587629" cy="158762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94349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8266" y="3717032"/>
            <a:ext cx="8011851" cy="2808312"/>
          </a:xfrm>
        </p:spPr>
        <p:txBody>
          <a:bodyPr>
            <a:noAutofit/>
          </a:bodyPr>
          <a:lstStyle/>
          <a:p>
            <a:r>
              <a:rPr lang="ru-RU" sz="2400" dirty="0" smtClean="0"/>
              <a:t>     </a:t>
            </a:r>
            <a:r>
              <a:rPr lang="ru-RU" sz="2400" dirty="0" err="1" smtClean="0"/>
              <a:t>Сергій</a:t>
            </a:r>
            <a:r>
              <a:rPr lang="ru-RU" sz="2400" dirty="0" smtClean="0"/>
              <a:t> </a:t>
            </a:r>
            <a:r>
              <a:rPr lang="ru-RU" sz="2400" dirty="0" err="1"/>
              <a:t>Мрачковський</a:t>
            </a:r>
            <a:r>
              <a:rPr lang="ru-RU" sz="2400" dirty="0"/>
              <a:t> </a:t>
            </a:r>
            <a:r>
              <a:rPr lang="ru-RU" sz="2400" dirty="0" err="1"/>
              <a:t>із</a:t>
            </a:r>
            <a:r>
              <a:rPr lang="ru-RU" sz="2400" dirty="0"/>
              <a:t> </a:t>
            </a:r>
            <a:r>
              <a:rPr lang="ru-RU" sz="2400" dirty="0" err="1"/>
              <a:t>позивним</a:t>
            </a:r>
            <a:r>
              <a:rPr lang="ru-RU" sz="2400" dirty="0"/>
              <a:t> «</a:t>
            </a:r>
            <a:r>
              <a:rPr lang="ru-RU" sz="2400" dirty="0" err="1"/>
              <a:t>Мрачний</a:t>
            </a:r>
            <a:r>
              <a:rPr lang="ru-RU" sz="2400" dirty="0"/>
              <a:t>» </a:t>
            </a:r>
            <a:r>
              <a:rPr lang="ru-RU" sz="2400" dirty="0" err="1"/>
              <a:t>був</a:t>
            </a:r>
            <a:r>
              <a:rPr lang="ru-RU" sz="2400" dirty="0"/>
              <a:t> </a:t>
            </a:r>
            <a:r>
              <a:rPr lang="ru-RU" sz="2400" dirty="0" err="1"/>
              <a:t>розвідником</a:t>
            </a:r>
            <a:r>
              <a:rPr lang="ru-RU" sz="2400" dirty="0"/>
              <a:t>. </a:t>
            </a:r>
            <a:r>
              <a:rPr lang="ru-RU" sz="2400" dirty="0" err="1"/>
              <a:t>Він</a:t>
            </a:r>
            <a:r>
              <a:rPr lang="ru-RU" sz="2400" dirty="0"/>
              <a:t> </a:t>
            </a:r>
            <a:r>
              <a:rPr lang="ru-RU" sz="2400" dirty="0" err="1"/>
              <a:t>загинув</a:t>
            </a:r>
            <a:r>
              <a:rPr lang="ru-RU" sz="2400" dirty="0"/>
              <a:t> 17 </a:t>
            </a:r>
            <a:r>
              <a:rPr lang="ru-RU" sz="2400" dirty="0" err="1"/>
              <a:t>серпня</a:t>
            </a:r>
            <a:r>
              <a:rPr lang="ru-RU" sz="2400" dirty="0"/>
              <a:t> 2023 року на </a:t>
            </a:r>
            <a:r>
              <a:rPr lang="ru-RU" sz="2400" dirty="0" err="1"/>
              <a:t>донецькому</a:t>
            </a:r>
            <a:r>
              <a:rPr lang="ru-RU" sz="2400" dirty="0"/>
              <a:t> </a:t>
            </a:r>
            <a:r>
              <a:rPr lang="ru-RU" sz="2400" dirty="0" err="1"/>
              <a:t>напрямку</a:t>
            </a:r>
            <a:r>
              <a:rPr lang="ru-RU" sz="2400" dirty="0"/>
              <a:t> у </a:t>
            </a:r>
            <a:r>
              <a:rPr lang="ru-RU" sz="2400" dirty="0" err="1"/>
              <a:t>чині</a:t>
            </a:r>
            <a:r>
              <a:rPr lang="ru-RU" sz="2400" dirty="0"/>
              <a:t> </a:t>
            </a:r>
            <a:r>
              <a:rPr lang="ru-RU" sz="2400" dirty="0" err="1"/>
              <a:t>капітана</a:t>
            </a:r>
            <a:r>
              <a:rPr lang="ru-RU" sz="2400" dirty="0"/>
              <a:t> 35-ї </a:t>
            </a:r>
            <a:r>
              <a:rPr lang="ru-RU" sz="2400" dirty="0" err="1"/>
              <a:t>окремої</a:t>
            </a:r>
            <a:r>
              <a:rPr lang="ru-RU" sz="2400" dirty="0"/>
              <a:t> </a:t>
            </a:r>
            <a:r>
              <a:rPr lang="ru-RU" sz="2400" dirty="0" err="1"/>
              <a:t>бригади</a:t>
            </a:r>
            <a:r>
              <a:rPr lang="ru-RU" sz="2400" dirty="0"/>
              <a:t> </a:t>
            </a:r>
            <a:r>
              <a:rPr lang="ru-RU" sz="2400" dirty="0" err="1"/>
              <a:t>морської</a:t>
            </a:r>
            <a:r>
              <a:rPr lang="ru-RU" sz="2400" dirty="0"/>
              <a:t> </a:t>
            </a:r>
            <a:r>
              <a:rPr lang="ru-RU" sz="2400" dirty="0" err="1"/>
              <a:t>піхоти</a:t>
            </a:r>
            <a:r>
              <a:rPr lang="ru-RU" sz="2400" dirty="0"/>
              <a:t>.</a:t>
            </a:r>
            <a:br>
              <a:rPr lang="ru-RU" sz="2400" dirty="0"/>
            </a:br>
            <a:r>
              <a:rPr lang="ru-RU" sz="2400" dirty="0"/>
              <a:t/>
            </a:r>
            <a:br>
              <a:rPr lang="ru-RU" sz="2400" dirty="0"/>
            </a:br>
            <a:r>
              <a:rPr lang="ru-RU" sz="2400" dirty="0" smtClean="0"/>
              <a:t>      </a:t>
            </a:r>
            <a:r>
              <a:rPr lang="ru-RU" sz="2400" dirty="0" err="1" smtClean="0"/>
              <a:t>Сергій</a:t>
            </a:r>
            <a:r>
              <a:rPr lang="ru-RU" sz="2400" dirty="0" smtClean="0"/>
              <a:t> </a:t>
            </a:r>
            <a:r>
              <a:rPr lang="ru-RU" sz="2400" dirty="0" err="1"/>
              <a:t>народився</a:t>
            </a:r>
            <a:r>
              <a:rPr lang="ru-RU" sz="2400" dirty="0"/>
              <a:t> на </a:t>
            </a:r>
            <a:r>
              <a:rPr lang="ru-RU" sz="2400" dirty="0" err="1"/>
              <a:t>Дніпровщині</a:t>
            </a:r>
            <a:r>
              <a:rPr lang="ru-RU" sz="2400" dirty="0"/>
              <a:t>, але жив та </a:t>
            </a:r>
            <a:r>
              <a:rPr lang="ru-RU" sz="2400" dirty="0" err="1"/>
              <a:t>працював</a:t>
            </a:r>
            <a:r>
              <a:rPr lang="ru-RU" sz="2400" dirty="0"/>
              <a:t> в </a:t>
            </a:r>
            <a:r>
              <a:rPr lang="ru-RU" sz="2400" dirty="0" err="1"/>
              <a:t>Одесі</a:t>
            </a:r>
            <a:r>
              <a:rPr lang="ru-RU" sz="2400" dirty="0"/>
              <a:t>. </a:t>
            </a:r>
            <a:r>
              <a:rPr lang="ru-RU" sz="2400" dirty="0" err="1"/>
              <a:t>Здобув</a:t>
            </a:r>
            <a:r>
              <a:rPr lang="ru-RU" sz="2400" dirty="0"/>
              <a:t> </a:t>
            </a:r>
            <a:r>
              <a:rPr lang="ru-RU" sz="2400" dirty="0" err="1"/>
              <a:t>освіту</a:t>
            </a:r>
            <a:r>
              <a:rPr lang="ru-RU" sz="2400" dirty="0"/>
              <a:t> </a:t>
            </a:r>
            <a:r>
              <a:rPr lang="ru-RU" sz="2400" dirty="0" err="1"/>
              <a:t>теж</a:t>
            </a:r>
            <a:r>
              <a:rPr lang="ru-RU" sz="2400" dirty="0"/>
              <a:t> у нас – у </a:t>
            </a:r>
            <a:r>
              <a:rPr lang="ru-RU" sz="2400" dirty="0" err="1"/>
              <a:t>військовій</a:t>
            </a:r>
            <a:r>
              <a:rPr lang="ru-RU" sz="2400" dirty="0"/>
              <a:t> </a:t>
            </a:r>
            <a:r>
              <a:rPr lang="ru-RU" sz="2400" dirty="0" err="1"/>
              <a:t>академії</a:t>
            </a:r>
            <a:r>
              <a:rPr lang="ru-RU" sz="2400" dirty="0"/>
              <a:t>, </a:t>
            </a:r>
            <a:r>
              <a:rPr lang="ru-RU" sz="2400" dirty="0" err="1"/>
              <a:t>хоча</a:t>
            </a:r>
            <a:r>
              <a:rPr lang="ru-RU" sz="2400" dirty="0"/>
              <a:t> й до 24 лютого </a:t>
            </a:r>
            <a:r>
              <a:rPr lang="ru-RU" sz="2400" dirty="0" err="1"/>
              <a:t>працював</a:t>
            </a:r>
            <a:r>
              <a:rPr lang="ru-RU" sz="2400" dirty="0"/>
              <a:t> </a:t>
            </a:r>
            <a:r>
              <a:rPr lang="ru-RU" sz="2400" dirty="0" err="1"/>
              <a:t>водієм</a:t>
            </a:r>
            <a:r>
              <a:rPr lang="ru-RU" sz="2400" dirty="0"/>
              <a:t> та </a:t>
            </a:r>
            <a:r>
              <a:rPr lang="ru-RU" sz="2400" dirty="0" err="1"/>
              <a:t>ремонтував</a:t>
            </a:r>
            <a:r>
              <a:rPr lang="ru-RU" sz="2400" dirty="0"/>
              <a:t> </a:t>
            </a:r>
            <a:r>
              <a:rPr lang="ru-RU" sz="2400" dirty="0" err="1"/>
              <a:t>автівки</a:t>
            </a:r>
            <a:r>
              <a:rPr lang="ru-RU" sz="2400" dirty="0"/>
              <a:t>. З початком </a:t>
            </a:r>
            <a:r>
              <a:rPr lang="ru-RU" sz="2400" dirty="0" err="1"/>
              <a:t>війни</a:t>
            </a:r>
            <a:r>
              <a:rPr lang="ru-RU" sz="2400" dirty="0"/>
              <a:t> </a:t>
            </a:r>
            <a:r>
              <a:rPr lang="ru-RU" sz="2400" dirty="0" err="1"/>
              <a:t>Сергій</a:t>
            </a:r>
            <a:r>
              <a:rPr lang="ru-RU" sz="2400" dirty="0"/>
              <a:t> не </a:t>
            </a:r>
            <a:r>
              <a:rPr lang="ru-RU" sz="2400" dirty="0" err="1"/>
              <a:t>тільки</a:t>
            </a:r>
            <a:r>
              <a:rPr lang="ru-RU" sz="2400" dirty="0"/>
              <a:t> </a:t>
            </a:r>
            <a:r>
              <a:rPr lang="ru-RU" sz="2400" dirty="0" err="1"/>
              <a:t>повернувся</a:t>
            </a:r>
            <a:r>
              <a:rPr lang="ru-RU" sz="2400" dirty="0"/>
              <a:t> у </a:t>
            </a:r>
            <a:r>
              <a:rPr lang="ru-RU" sz="2400" dirty="0" err="1"/>
              <a:t>військову</a:t>
            </a:r>
            <a:r>
              <a:rPr lang="ru-RU" sz="2400" dirty="0"/>
              <a:t> справу, а й </a:t>
            </a:r>
            <a:r>
              <a:rPr lang="ru-RU" sz="2400" dirty="0" err="1"/>
              <a:t>встиг</a:t>
            </a:r>
            <a:r>
              <a:rPr lang="ru-RU" sz="2400" dirty="0"/>
              <a:t> </a:t>
            </a:r>
            <a:r>
              <a:rPr lang="ru-RU" sz="2400" dirty="0" err="1"/>
              <a:t>дослужитися</a:t>
            </a:r>
            <a:r>
              <a:rPr lang="ru-RU" sz="2400" dirty="0"/>
              <a:t> до </a:t>
            </a:r>
            <a:r>
              <a:rPr lang="ru-RU" sz="2400" dirty="0" err="1"/>
              <a:t>капітана</a:t>
            </a:r>
            <a:r>
              <a:rPr lang="ru-RU" sz="2400" dirty="0"/>
              <a:t> та </a:t>
            </a:r>
            <a:r>
              <a:rPr lang="ru-RU" sz="2400" dirty="0" err="1"/>
              <a:t>здобути</a:t>
            </a:r>
            <a:r>
              <a:rPr lang="ru-RU" sz="2400" dirty="0"/>
              <a:t> два </a:t>
            </a:r>
            <a:r>
              <a:rPr lang="ru-RU" sz="2400" dirty="0" err="1"/>
              <a:t>ордени</a:t>
            </a:r>
            <a:r>
              <a:rPr lang="ru-RU" sz="2400" dirty="0"/>
              <a:t> Богдана </a:t>
            </a:r>
            <a:r>
              <a:rPr lang="ru-RU" sz="2400" dirty="0" err="1"/>
              <a:t>Хмельницького</a:t>
            </a:r>
            <a:r>
              <a:rPr lang="ru-RU" sz="2400" dirty="0"/>
              <a:t> за </a:t>
            </a:r>
            <a:r>
              <a:rPr lang="ru-RU" sz="2400" dirty="0" err="1"/>
              <a:t>особливі</a:t>
            </a:r>
            <a:r>
              <a:rPr lang="ru-RU" sz="2400" dirty="0"/>
              <a:t> </a:t>
            </a:r>
            <a:r>
              <a:rPr lang="ru-RU" sz="2400" dirty="0" err="1"/>
              <a:t>бойові</a:t>
            </a:r>
            <a:r>
              <a:rPr lang="ru-RU" sz="2400" dirty="0"/>
              <a:t> заслуги.</a:t>
            </a:r>
            <a:br>
              <a:rPr lang="ru-RU" sz="2400" dirty="0"/>
            </a:br>
            <a:endParaRPr lang="ru-RU" sz="2400" dirty="0"/>
          </a:p>
        </p:txBody>
      </p:sp>
      <p:sp>
        <p:nvSpPr>
          <p:cNvPr id="3" name="Місце для тексту 2"/>
          <p:cNvSpPr>
            <a:spLocks noGrp="1"/>
          </p:cNvSpPr>
          <p:nvPr>
            <p:ph type="body" idx="1"/>
          </p:nvPr>
        </p:nvSpPr>
        <p:spPr>
          <a:xfrm>
            <a:off x="642292" y="1556792"/>
            <a:ext cx="7543800" cy="1066800"/>
          </a:xfrm>
        </p:spPr>
        <p:txBody>
          <a:bodyPr/>
          <a:lstStyle/>
          <a:p>
            <a:r>
              <a:rPr lang="ru-RU" dirty="0" err="1">
                <a:solidFill>
                  <a:srgbClr val="00B0F0"/>
                </a:solidFill>
              </a:rPr>
              <a:t>Капітан</a:t>
            </a:r>
            <a:r>
              <a:rPr lang="ru-RU" dirty="0">
                <a:solidFill>
                  <a:srgbClr val="00B0F0"/>
                </a:solidFill>
              </a:rPr>
              <a:t> </a:t>
            </a:r>
            <a:r>
              <a:rPr lang="ru-RU" dirty="0" err="1">
                <a:solidFill>
                  <a:srgbClr val="00B0F0"/>
                </a:solidFill>
              </a:rPr>
              <a:t>Сергій</a:t>
            </a:r>
            <a:r>
              <a:rPr lang="ru-RU" dirty="0">
                <a:solidFill>
                  <a:srgbClr val="00B0F0"/>
                </a:solidFill>
              </a:rPr>
              <a:t> </a:t>
            </a:r>
            <a:r>
              <a:rPr lang="ru-RU" dirty="0" err="1">
                <a:solidFill>
                  <a:srgbClr val="00B0F0"/>
                </a:solidFill>
              </a:rPr>
              <a:t>Мрачковський</a:t>
            </a:r>
            <a:r>
              <a:rPr lang="ru-RU" dirty="0">
                <a:solidFill>
                  <a:srgbClr val="00B0F0"/>
                </a:solidFill>
              </a:rPr>
              <a:t>, </a:t>
            </a:r>
            <a:endParaRPr lang="ru-RU" dirty="0" smtClean="0">
              <a:solidFill>
                <a:srgbClr val="00B0F0"/>
              </a:solidFill>
            </a:endParaRPr>
          </a:p>
          <a:p>
            <a:r>
              <a:rPr lang="ru-RU" dirty="0" smtClean="0">
                <a:solidFill>
                  <a:srgbClr val="00B0F0"/>
                </a:solidFill>
              </a:rPr>
              <a:t>29 </a:t>
            </a:r>
            <a:r>
              <a:rPr lang="ru-RU" dirty="0" err="1">
                <a:solidFill>
                  <a:srgbClr val="00B0F0"/>
                </a:solidFill>
              </a:rPr>
              <a:t>років</a:t>
            </a:r>
            <a:endParaRPr lang="ru-RU" dirty="0">
              <a:solidFill>
                <a:srgbClr val="00B0F0"/>
              </a:solidFill>
            </a:endParaRPr>
          </a:p>
          <a:p>
            <a:endParaRPr lang="ru-RU" dirty="0"/>
          </a:p>
        </p:txBody>
      </p:sp>
      <p:pic>
        <p:nvPicPr>
          <p:cNvPr id="4" name="Рисунок 3"/>
          <p:cNvPicPr>
            <a:picLocks noChangeAspect="1"/>
          </p:cNvPicPr>
          <p:nvPr/>
        </p:nvPicPr>
        <p:blipFill>
          <a:blip r:embed="rId2"/>
          <a:stretch>
            <a:fillRect/>
          </a:stretch>
        </p:blipFill>
        <p:spPr>
          <a:xfrm>
            <a:off x="8470676" y="260648"/>
            <a:ext cx="3518629" cy="335981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Місце для тексту 2"/>
          <p:cNvSpPr txBox="1">
            <a:spLocks/>
          </p:cNvSpPr>
          <p:nvPr/>
        </p:nvSpPr>
        <p:spPr>
          <a:xfrm>
            <a:off x="458824" y="304800"/>
            <a:ext cx="7543800" cy="106680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0"/>
              </a:spcBef>
              <a:buFont typeface="Arial" pitchFamily="34" charset="0"/>
              <a:buNone/>
              <a:defRPr sz="2000" kern="1200" cap="all" spc="250" baseline="0">
                <a:solidFill>
                  <a:schemeClr val="bg2"/>
                </a:solidFill>
                <a:latin typeface="+mn-lt"/>
                <a:ea typeface="+mn-ea"/>
                <a:cs typeface="+mn-cs"/>
              </a:defRPr>
            </a:lvl1pPr>
            <a:lvl2pPr marL="457200" indent="0" algn="l" defTabSz="914400" rtl="0" eaLnBrk="1" latinLnBrk="0" hangingPunct="1">
              <a:lnSpc>
                <a:spcPct val="90000"/>
              </a:lnSpc>
              <a:spcBef>
                <a:spcPts val="800"/>
              </a:spcBef>
              <a:buFont typeface="Century" pitchFamily="18"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6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6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ts val="6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ts val="6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ts val="6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ts val="600"/>
              </a:spcBef>
              <a:buFont typeface="Arial" pitchFamily="34" charset="0"/>
              <a:buNone/>
              <a:defRPr sz="1400" kern="1200">
                <a:solidFill>
                  <a:schemeClr val="tx1">
                    <a:tint val="75000"/>
                  </a:schemeClr>
                </a:solidFill>
                <a:latin typeface="+mn-lt"/>
                <a:ea typeface="+mn-ea"/>
                <a:cs typeface="+mn-cs"/>
              </a:defRPr>
            </a:lvl9pPr>
          </a:lstStyle>
          <a:p>
            <a:r>
              <a:rPr lang="uk-UA" sz="2800" b="1" spc="-1" dirty="0" smtClean="0">
                <a:solidFill>
                  <a:srgbClr val="FF0000"/>
                </a:solidFill>
              </a:rPr>
              <a:t>ГЕРОЇ РІДНОГО КРАЮ</a:t>
            </a:r>
            <a:endParaRPr lang="ru-RU" sz="2800" dirty="0"/>
          </a:p>
        </p:txBody>
      </p:sp>
    </p:spTree>
    <p:extLst>
      <p:ext uri="{BB962C8B-B14F-4D97-AF65-F5344CB8AC3E}">
        <p14:creationId xmlns:p14="http://schemas.microsoft.com/office/powerpoint/2010/main" val="2130572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9325" y="3010882"/>
            <a:ext cx="9693559" cy="3200400"/>
          </a:xfrm>
        </p:spPr>
        <p:txBody>
          <a:bodyPr/>
          <a:lstStyle/>
          <a:p>
            <a:r>
              <a:rPr lang="ru-RU" sz="2400" dirty="0" smtClean="0"/>
              <a:t>     Василь </a:t>
            </a:r>
            <a:r>
              <a:rPr lang="ru-RU" sz="2400" dirty="0" err="1"/>
              <a:t>Лічман</a:t>
            </a:r>
            <a:r>
              <a:rPr lang="ru-RU" sz="2400" dirty="0"/>
              <a:t> </a:t>
            </a:r>
            <a:r>
              <a:rPr lang="ru-RU" sz="2400" dirty="0" err="1"/>
              <a:t>загинув</a:t>
            </a:r>
            <a:r>
              <a:rPr lang="ru-RU" sz="2400" dirty="0"/>
              <a:t> </a:t>
            </a:r>
            <a:r>
              <a:rPr lang="ru-RU" sz="2400" dirty="0" err="1"/>
              <a:t>під</a:t>
            </a:r>
            <a:r>
              <a:rPr lang="ru-RU" sz="2400" dirty="0"/>
              <a:t> </a:t>
            </a:r>
            <a:r>
              <a:rPr lang="ru-RU" sz="2400" dirty="0" err="1"/>
              <a:t>Бахмутом</a:t>
            </a:r>
            <a:r>
              <a:rPr lang="ru-RU" sz="2400" dirty="0"/>
              <a:t> </a:t>
            </a:r>
            <a:r>
              <a:rPr lang="ru-RU" sz="2400" dirty="0" smtClean="0"/>
              <a:t/>
            </a:r>
            <a:br>
              <a:rPr lang="ru-RU" sz="2400" dirty="0" smtClean="0"/>
            </a:br>
            <a:r>
              <a:rPr lang="ru-RU" sz="2400" dirty="0" smtClean="0"/>
              <a:t>23 </a:t>
            </a:r>
            <a:r>
              <a:rPr lang="ru-RU" sz="2400" dirty="0" err="1"/>
              <a:t>січня</a:t>
            </a:r>
            <a:r>
              <a:rPr lang="ru-RU" sz="2400" dirty="0"/>
              <a:t> 2023 року.</a:t>
            </a:r>
            <a:br>
              <a:rPr lang="ru-RU" sz="2400" dirty="0"/>
            </a:br>
            <a:r>
              <a:rPr lang="ru-RU" sz="2400" dirty="0" smtClean="0"/>
              <a:t>     В </a:t>
            </a:r>
            <a:r>
              <a:rPr lang="ru-RU" sz="2400" dirty="0" err="1"/>
              <a:t>Одесі</a:t>
            </a:r>
            <a:r>
              <a:rPr lang="ru-RU" sz="2400" dirty="0"/>
              <a:t> Василя знали, як </a:t>
            </a:r>
            <a:r>
              <a:rPr lang="ru-RU" sz="2400" dirty="0" err="1"/>
              <a:t>успішного</a:t>
            </a:r>
            <a:r>
              <a:rPr lang="ru-RU" sz="2400" dirty="0"/>
              <a:t> адвоката та </a:t>
            </a:r>
            <a:r>
              <a:rPr lang="ru-RU" sz="2400" dirty="0" smtClean="0"/>
              <a:t/>
            </a:r>
            <a:br>
              <a:rPr lang="ru-RU" sz="2400" dirty="0" smtClean="0"/>
            </a:br>
            <a:r>
              <a:rPr lang="ru-RU" sz="2400" dirty="0" err="1" smtClean="0"/>
              <a:t>сина</a:t>
            </a:r>
            <a:r>
              <a:rPr lang="ru-RU" sz="2400" dirty="0" smtClean="0"/>
              <a:t> </a:t>
            </a:r>
            <a:r>
              <a:rPr lang="ru-RU" sz="2400" dirty="0" err="1"/>
              <a:t>голови</a:t>
            </a:r>
            <a:r>
              <a:rPr lang="ru-RU" sz="2400" dirty="0"/>
              <a:t> </a:t>
            </a:r>
            <a:r>
              <a:rPr lang="ru-RU" sz="2400" dirty="0" err="1"/>
              <a:t>Малиновського</a:t>
            </a:r>
            <a:r>
              <a:rPr lang="ru-RU" sz="2400" dirty="0"/>
              <a:t> районного суду </a:t>
            </a:r>
            <a:r>
              <a:rPr lang="ru-RU" sz="2400" dirty="0" err="1"/>
              <a:t>Одеси</a:t>
            </a:r>
            <a:r>
              <a:rPr lang="ru-RU" sz="2400" dirty="0"/>
              <a:t>. </a:t>
            </a:r>
            <a:r>
              <a:rPr lang="ru-RU" sz="2400" dirty="0" smtClean="0"/>
              <a:t/>
            </a:r>
            <a:br>
              <a:rPr lang="ru-RU" sz="2400" dirty="0" smtClean="0"/>
            </a:br>
            <a:r>
              <a:rPr lang="ru-RU" sz="2400" dirty="0" err="1" smtClean="0"/>
              <a:t>Після</a:t>
            </a:r>
            <a:r>
              <a:rPr lang="ru-RU" sz="2400" dirty="0" smtClean="0"/>
              <a:t> </a:t>
            </a:r>
            <a:r>
              <a:rPr lang="ru-RU" sz="2400" dirty="0"/>
              <a:t>початку </a:t>
            </a:r>
            <a:r>
              <a:rPr lang="ru-RU" sz="2400" dirty="0" err="1"/>
              <a:t>повномасштабного</a:t>
            </a:r>
            <a:r>
              <a:rPr lang="ru-RU" sz="2400" dirty="0"/>
              <a:t> </a:t>
            </a:r>
            <a:r>
              <a:rPr lang="ru-RU" sz="2400" dirty="0" err="1"/>
              <a:t>вторгнення</a:t>
            </a:r>
            <a:r>
              <a:rPr lang="ru-RU" sz="2400" dirty="0"/>
              <a:t> </a:t>
            </a:r>
            <a:r>
              <a:rPr lang="ru-RU" sz="2400" dirty="0" err="1"/>
              <a:t>він</a:t>
            </a:r>
            <a:r>
              <a:rPr lang="ru-RU" sz="2400" dirty="0"/>
              <a:t> добровольцем </a:t>
            </a:r>
            <a:r>
              <a:rPr lang="ru-RU" sz="2400" dirty="0" err="1"/>
              <a:t>вирушив</a:t>
            </a:r>
            <a:r>
              <a:rPr lang="ru-RU" sz="2400" dirty="0"/>
              <a:t> на фронт.</a:t>
            </a:r>
            <a:br>
              <a:rPr lang="ru-RU" sz="2400" dirty="0"/>
            </a:br>
            <a:r>
              <a:rPr lang="ru-RU" sz="2400" dirty="0"/>
              <a:t/>
            </a:r>
            <a:br>
              <a:rPr lang="ru-RU" sz="2400" dirty="0"/>
            </a:br>
            <a:r>
              <a:rPr lang="ru-RU" sz="2400" dirty="0" smtClean="0"/>
              <a:t>    За </a:t>
            </a:r>
            <a:r>
              <a:rPr lang="ru-RU" sz="2400" dirty="0" err="1"/>
              <a:t>пів</a:t>
            </a:r>
            <a:r>
              <a:rPr lang="ru-RU" sz="2400" dirty="0"/>
              <a:t> року до </a:t>
            </a:r>
            <a:r>
              <a:rPr lang="ru-RU" sz="2400" dirty="0" err="1"/>
              <a:t>загибелі</a:t>
            </a:r>
            <a:r>
              <a:rPr lang="ru-RU" sz="2400" dirty="0"/>
              <a:t> Василь </a:t>
            </a:r>
            <a:r>
              <a:rPr lang="ru-RU" sz="2400" dirty="0" err="1"/>
              <a:t>отримав</a:t>
            </a:r>
            <a:r>
              <a:rPr lang="ru-RU" sz="2400" dirty="0"/>
              <a:t> </a:t>
            </a:r>
            <a:r>
              <a:rPr lang="ru-RU" sz="2400" dirty="0" err="1"/>
              <a:t>підвищення</a:t>
            </a:r>
            <a:r>
              <a:rPr lang="ru-RU" sz="2400" dirty="0"/>
              <a:t> та посаду старшого </a:t>
            </a:r>
            <a:r>
              <a:rPr lang="ru-RU" sz="2400" dirty="0" err="1"/>
              <a:t>офіцера</a:t>
            </a:r>
            <a:r>
              <a:rPr lang="ru-RU" sz="2400" dirty="0"/>
              <a:t> з призову у </a:t>
            </a:r>
            <a:r>
              <a:rPr lang="ru-RU" sz="2400" dirty="0" err="1"/>
              <a:t>військкоматі</a:t>
            </a:r>
            <a:r>
              <a:rPr lang="ru-RU" sz="2400" dirty="0"/>
              <a:t> </a:t>
            </a:r>
            <a:r>
              <a:rPr lang="ru-RU" sz="2400" dirty="0" err="1"/>
              <a:t>Суворовського</a:t>
            </a:r>
            <a:r>
              <a:rPr lang="ru-RU" sz="2400" dirty="0"/>
              <a:t> району </a:t>
            </a:r>
            <a:r>
              <a:rPr lang="ru-RU" sz="2400" dirty="0" err="1"/>
              <a:t>Одеси</a:t>
            </a:r>
            <a:r>
              <a:rPr lang="ru-RU" sz="2400" dirty="0"/>
              <a:t>. Але </a:t>
            </a:r>
            <a:r>
              <a:rPr lang="ru-RU" sz="2400" dirty="0" err="1"/>
              <a:t>від</a:t>
            </a:r>
            <a:r>
              <a:rPr lang="ru-RU" sz="2400" dirty="0"/>
              <a:t> «</a:t>
            </a:r>
            <a:r>
              <a:rPr lang="ru-RU" sz="2400" dirty="0" err="1"/>
              <a:t>конторської</a:t>
            </a:r>
            <a:r>
              <a:rPr lang="ru-RU" sz="2400" dirty="0"/>
              <a:t>» </a:t>
            </a:r>
            <a:r>
              <a:rPr lang="ru-RU" sz="2400" dirty="0" err="1"/>
              <a:t>роботи</a:t>
            </a:r>
            <a:r>
              <a:rPr lang="ru-RU" sz="2400" dirty="0"/>
              <a:t> Василь </a:t>
            </a:r>
            <a:r>
              <a:rPr lang="ru-RU" sz="2400" dirty="0" err="1"/>
              <a:t>відмовився</a:t>
            </a:r>
            <a:r>
              <a:rPr lang="ru-RU" sz="2400" dirty="0"/>
              <a:t> й </a:t>
            </a:r>
            <a:r>
              <a:rPr lang="ru-RU" sz="2400" dirty="0" err="1"/>
              <a:t>навіть</a:t>
            </a:r>
            <a:r>
              <a:rPr lang="ru-RU" sz="2400" dirty="0"/>
              <a:t> </a:t>
            </a:r>
            <a:r>
              <a:rPr lang="ru-RU" sz="2400" dirty="0" err="1"/>
              <a:t>оскаржив</a:t>
            </a:r>
            <a:r>
              <a:rPr lang="ru-RU" sz="2400" dirty="0"/>
              <a:t> </a:t>
            </a:r>
            <a:r>
              <a:rPr lang="ru-RU" sz="2400" dirty="0" err="1"/>
              <a:t>своє</a:t>
            </a:r>
            <a:r>
              <a:rPr lang="ru-RU" sz="2400" dirty="0"/>
              <a:t> </a:t>
            </a:r>
            <a:r>
              <a:rPr lang="ru-RU" sz="2400" dirty="0" err="1"/>
              <a:t>призначення</a:t>
            </a:r>
            <a:r>
              <a:rPr lang="ru-RU" sz="2400" dirty="0"/>
              <a:t> у </a:t>
            </a:r>
            <a:r>
              <a:rPr lang="ru-RU" sz="2400" dirty="0" err="1"/>
              <a:t>суді</a:t>
            </a:r>
            <a:r>
              <a:rPr lang="ru-RU" sz="2400" dirty="0"/>
              <a:t>. У </a:t>
            </a:r>
            <a:r>
              <a:rPr lang="ru-RU" sz="2400" dirty="0" err="1"/>
              <a:t>грудні</a:t>
            </a:r>
            <a:r>
              <a:rPr lang="ru-RU" sz="2400" dirty="0"/>
              <a:t> 2022 року </a:t>
            </a:r>
            <a:r>
              <a:rPr lang="ru-RU" sz="2400" dirty="0" err="1"/>
              <a:t>Лічман</a:t>
            </a:r>
            <a:r>
              <a:rPr lang="ru-RU" sz="2400" dirty="0"/>
              <a:t> </a:t>
            </a:r>
            <a:r>
              <a:rPr lang="ru-RU" sz="2400" dirty="0" err="1"/>
              <a:t>виграв</a:t>
            </a:r>
            <a:r>
              <a:rPr lang="ru-RU" sz="2400" dirty="0"/>
              <a:t> суд і </a:t>
            </a:r>
            <a:r>
              <a:rPr lang="ru-RU" sz="2400" dirty="0" err="1"/>
              <a:t>знов</a:t>
            </a:r>
            <a:r>
              <a:rPr lang="ru-RU" sz="2400" dirty="0"/>
              <a:t> </a:t>
            </a:r>
            <a:r>
              <a:rPr lang="ru-RU" sz="2400" dirty="0" err="1"/>
              <a:t>повернувся</a:t>
            </a:r>
            <a:r>
              <a:rPr lang="ru-RU" sz="2400" dirty="0"/>
              <a:t> на фронт, але </a:t>
            </a:r>
            <a:r>
              <a:rPr lang="ru-RU" sz="2400" dirty="0" err="1"/>
              <a:t>протримався</a:t>
            </a:r>
            <a:r>
              <a:rPr lang="ru-RU" sz="2400" dirty="0"/>
              <a:t> там </a:t>
            </a:r>
            <a:r>
              <a:rPr lang="ru-RU" sz="2400" dirty="0" err="1"/>
              <a:t>лише</a:t>
            </a:r>
            <a:r>
              <a:rPr lang="ru-RU" sz="2400" dirty="0"/>
              <a:t> </a:t>
            </a:r>
            <a:r>
              <a:rPr lang="ru-RU" sz="2400" dirty="0" err="1"/>
              <a:t>півтора</a:t>
            </a:r>
            <a:r>
              <a:rPr lang="ru-RU" sz="2400" dirty="0"/>
              <a:t> </a:t>
            </a:r>
            <a:r>
              <a:rPr lang="ru-RU" sz="2400" dirty="0" err="1"/>
              <a:t>місяця</a:t>
            </a:r>
            <a:r>
              <a:rPr lang="ru-RU" sz="2400" dirty="0"/>
              <a:t>…</a:t>
            </a:r>
            <a:br>
              <a:rPr lang="ru-RU" sz="2400" dirty="0"/>
            </a:br>
            <a:endParaRPr lang="ru-RU" sz="2400" dirty="0"/>
          </a:p>
        </p:txBody>
      </p:sp>
      <p:sp>
        <p:nvSpPr>
          <p:cNvPr id="3" name="Підзаголовок 2"/>
          <p:cNvSpPr>
            <a:spLocks noGrp="1"/>
          </p:cNvSpPr>
          <p:nvPr>
            <p:ph type="subTitle" idx="1"/>
          </p:nvPr>
        </p:nvSpPr>
        <p:spPr>
          <a:xfrm>
            <a:off x="649325" y="1028700"/>
            <a:ext cx="5013040" cy="990600"/>
          </a:xfrm>
        </p:spPr>
        <p:txBody>
          <a:bodyPr/>
          <a:lstStyle/>
          <a:p>
            <a:r>
              <a:rPr lang="ru-RU" dirty="0">
                <a:solidFill>
                  <a:srgbClr val="00B0F0"/>
                </a:solidFill>
              </a:rPr>
              <a:t>Адвокат Василь </a:t>
            </a:r>
            <a:r>
              <a:rPr lang="ru-RU" dirty="0" err="1">
                <a:solidFill>
                  <a:srgbClr val="00B0F0"/>
                </a:solidFill>
              </a:rPr>
              <a:t>Лічман</a:t>
            </a:r>
            <a:r>
              <a:rPr lang="ru-RU" dirty="0" smtClean="0">
                <a:solidFill>
                  <a:srgbClr val="00B0F0"/>
                </a:solidFill>
              </a:rPr>
              <a:t>,</a:t>
            </a:r>
          </a:p>
          <a:p>
            <a:r>
              <a:rPr lang="ru-RU" dirty="0" smtClean="0">
                <a:solidFill>
                  <a:srgbClr val="00B0F0"/>
                </a:solidFill>
              </a:rPr>
              <a:t> </a:t>
            </a:r>
            <a:r>
              <a:rPr lang="ru-RU" dirty="0">
                <a:solidFill>
                  <a:srgbClr val="00B0F0"/>
                </a:solidFill>
              </a:rPr>
              <a:t>35 </a:t>
            </a:r>
            <a:r>
              <a:rPr lang="ru-RU" dirty="0" err="1">
                <a:solidFill>
                  <a:srgbClr val="00B0F0"/>
                </a:solidFill>
              </a:rPr>
              <a:t>років</a:t>
            </a:r>
            <a:endParaRPr lang="ru-RU" dirty="0">
              <a:solidFill>
                <a:srgbClr val="00B0F0"/>
              </a:solidFill>
            </a:endParaRPr>
          </a:p>
          <a:p>
            <a:r>
              <a:rPr lang="uk-UA" dirty="0" smtClean="0"/>
              <a:t>   </a:t>
            </a:r>
            <a:endParaRPr lang="ru-RU" dirty="0"/>
          </a:p>
        </p:txBody>
      </p:sp>
      <p:sp>
        <p:nvSpPr>
          <p:cNvPr id="4" name="Місце для тексту 2"/>
          <p:cNvSpPr txBox="1">
            <a:spLocks/>
          </p:cNvSpPr>
          <p:nvPr/>
        </p:nvSpPr>
        <p:spPr>
          <a:xfrm>
            <a:off x="458824" y="304800"/>
            <a:ext cx="7543800" cy="106680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0"/>
              </a:spcBef>
              <a:buFont typeface="Arial" pitchFamily="34" charset="0"/>
              <a:buNone/>
              <a:defRPr sz="2000" kern="1200" cap="all" spc="250" baseline="0">
                <a:solidFill>
                  <a:schemeClr val="bg2"/>
                </a:solidFill>
                <a:latin typeface="+mn-lt"/>
                <a:ea typeface="+mn-ea"/>
                <a:cs typeface="+mn-cs"/>
              </a:defRPr>
            </a:lvl1pPr>
            <a:lvl2pPr marL="457200" indent="0" algn="l" defTabSz="914400" rtl="0" eaLnBrk="1" latinLnBrk="0" hangingPunct="1">
              <a:lnSpc>
                <a:spcPct val="90000"/>
              </a:lnSpc>
              <a:spcBef>
                <a:spcPts val="800"/>
              </a:spcBef>
              <a:buFont typeface="Century" pitchFamily="18"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6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6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ts val="6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ts val="6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ts val="6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ts val="600"/>
              </a:spcBef>
              <a:buFont typeface="Arial" pitchFamily="34" charset="0"/>
              <a:buNone/>
              <a:defRPr sz="1400" kern="1200">
                <a:solidFill>
                  <a:schemeClr val="tx1">
                    <a:tint val="75000"/>
                  </a:schemeClr>
                </a:solidFill>
                <a:latin typeface="+mn-lt"/>
                <a:ea typeface="+mn-ea"/>
                <a:cs typeface="+mn-cs"/>
              </a:defRPr>
            </a:lvl9pPr>
          </a:lstStyle>
          <a:p>
            <a:r>
              <a:rPr lang="uk-UA" sz="2800" b="1" spc="-1" dirty="0" smtClean="0">
                <a:solidFill>
                  <a:srgbClr val="FF0000"/>
                </a:solidFill>
              </a:rPr>
              <a:t>ГЕРОЇ РІДНОГО КРАЮ</a:t>
            </a:r>
            <a:endParaRPr lang="ru-RU" sz="2800" dirty="0"/>
          </a:p>
        </p:txBody>
      </p:sp>
      <p:pic>
        <p:nvPicPr>
          <p:cNvPr id="5" name="Рисунок 4"/>
          <p:cNvPicPr>
            <a:picLocks noChangeAspect="1"/>
          </p:cNvPicPr>
          <p:nvPr/>
        </p:nvPicPr>
        <p:blipFill>
          <a:blip r:embed="rId2"/>
          <a:stretch>
            <a:fillRect/>
          </a:stretch>
        </p:blipFill>
        <p:spPr>
          <a:xfrm>
            <a:off x="8614692" y="188640"/>
            <a:ext cx="3345200" cy="282224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445970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7984" y="1988116"/>
            <a:ext cx="8839201" cy="3200400"/>
          </a:xfrm>
        </p:spPr>
        <p:txBody>
          <a:bodyPr/>
          <a:lstStyle/>
          <a:p>
            <a:r>
              <a:rPr lang="ru-RU" sz="2400" dirty="0" smtClean="0"/>
              <a:t>    </a:t>
            </a:r>
            <a:r>
              <a:rPr lang="ru-RU" sz="2400" dirty="0" err="1" smtClean="0"/>
              <a:t>Відомий</a:t>
            </a:r>
            <a:r>
              <a:rPr lang="ru-RU" sz="2400" dirty="0" smtClean="0"/>
              <a:t> </a:t>
            </a:r>
            <a:r>
              <a:rPr lang="ru-RU" sz="2400" dirty="0" err="1"/>
              <a:t>одеський</a:t>
            </a:r>
            <a:r>
              <a:rPr lang="ru-RU" sz="2400" dirty="0"/>
              <a:t> </a:t>
            </a:r>
            <a:r>
              <a:rPr lang="ru-RU" sz="2400" dirty="0" err="1"/>
              <a:t>лікар-ембріолог</a:t>
            </a:r>
            <a:r>
              <a:rPr lang="ru-RU" sz="2400" dirty="0"/>
              <a:t> </a:t>
            </a:r>
            <a:r>
              <a:rPr lang="ru-RU" sz="2400" dirty="0" err="1"/>
              <a:t>Віталій</a:t>
            </a:r>
            <a:r>
              <a:rPr lang="ru-RU" sz="2400" dirty="0"/>
              <a:t> Синенко </a:t>
            </a:r>
            <a:r>
              <a:rPr lang="ru-RU" sz="2400" dirty="0" err="1"/>
              <a:t>загинув</a:t>
            </a:r>
            <a:r>
              <a:rPr lang="ru-RU" sz="2400" dirty="0"/>
              <a:t> </a:t>
            </a:r>
            <a:r>
              <a:rPr lang="ru-RU" sz="2400" dirty="0" err="1"/>
              <a:t>під</a:t>
            </a:r>
            <a:r>
              <a:rPr lang="ru-RU" sz="2400" dirty="0"/>
              <a:t> </a:t>
            </a:r>
            <a:r>
              <a:rPr lang="ru-RU" sz="2400" dirty="0" err="1"/>
              <a:t>Бахмутом</a:t>
            </a:r>
            <a:r>
              <a:rPr lang="ru-RU" sz="2400" dirty="0"/>
              <a:t> 16 </a:t>
            </a:r>
            <a:r>
              <a:rPr lang="ru-RU" sz="2400" dirty="0" err="1"/>
              <a:t>травня</a:t>
            </a:r>
            <a:r>
              <a:rPr lang="ru-RU" sz="2400" dirty="0"/>
              <a:t> 2023 року </a:t>
            </a:r>
            <a:r>
              <a:rPr lang="ru-RU" sz="2400" dirty="0" err="1"/>
              <a:t>під</a:t>
            </a:r>
            <a:r>
              <a:rPr lang="ru-RU" sz="2400" dirty="0"/>
              <a:t> час </a:t>
            </a:r>
            <a:r>
              <a:rPr lang="ru-RU" sz="2400" dirty="0" err="1"/>
              <a:t>евакуації</a:t>
            </a:r>
            <a:r>
              <a:rPr lang="ru-RU" sz="2400" dirty="0"/>
              <a:t> </a:t>
            </a:r>
            <a:r>
              <a:rPr lang="ru-RU" sz="2400" dirty="0" err="1"/>
              <a:t>поранених</a:t>
            </a:r>
            <a:r>
              <a:rPr lang="ru-RU" sz="2400" dirty="0"/>
              <a:t> з-</a:t>
            </a:r>
            <a:r>
              <a:rPr lang="ru-RU" sz="2400" dirty="0" err="1"/>
              <a:t>під</a:t>
            </a:r>
            <a:r>
              <a:rPr lang="ru-RU" sz="2400" dirty="0"/>
              <a:t> </a:t>
            </a:r>
            <a:r>
              <a:rPr lang="ru-RU" sz="2400" dirty="0" err="1"/>
              <a:t>ворожого</a:t>
            </a:r>
            <a:r>
              <a:rPr lang="ru-RU" sz="2400" dirty="0"/>
              <a:t> </a:t>
            </a:r>
            <a:r>
              <a:rPr lang="ru-RU" sz="2400" dirty="0" err="1"/>
              <a:t>обстрілу</a:t>
            </a:r>
            <a:r>
              <a:rPr lang="ru-RU" sz="2400" dirty="0"/>
              <a:t>.</a:t>
            </a:r>
            <a:br>
              <a:rPr lang="ru-RU" sz="2400" dirty="0"/>
            </a:br>
            <a:r>
              <a:rPr lang="ru-RU" sz="2400" dirty="0"/>
              <a:t/>
            </a:r>
            <a:br>
              <a:rPr lang="ru-RU" sz="2400" dirty="0"/>
            </a:br>
            <a:r>
              <a:rPr lang="ru-RU" sz="2400" dirty="0" smtClean="0"/>
              <a:t>     До </a:t>
            </a:r>
            <a:r>
              <a:rPr lang="ru-RU" sz="2400" dirty="0" err="1"/>
              <a:t>війни</a:t>
            </a:r>
            <a:r>
              <a:rPr lang="ru-RU" sz="2400" dirty="0"/>
              <a:t> </a:t>
            </a:r>
            <a:r>
              <a:rPr lang="ru-RU" sz="2400" dirty="0" err="1"/>
              <a:t>Віталій</a:t>
            </a:r>
            <a:r>
              <a:rPr lang="ru-RU" sz="2400" dirty="0"/>
              <a:t> </a:t>
            </a:r>
            <a:r>
              <a:rPr lang="ru-RU" sz="2400" dirty="0" err="1"/>
              <a:t>працював</a:t>
            </a:r>
            <a:r>
              <a:rPr lang="ru-RU" sz="2400" dirty="0"/>
              <a:t> у </a:t>
            </a:r>
            <a:r>
              <a:rPr lang="ru-RU" sz="2400" dirty="0" err="1"/>
              <a:t>клініці</a:t>
            </a:r>
            <a:r>
              <a:rPr lang="ru-RU" sz="2400" dirty="0"/>
              <a:t> </a:t>
            </a:r>
            <a:r>
              <a:rPr lang="ru-RU" sz="2400" dirty="0" err="1"/>
              <a:t>репродуктивної</a:t>
            </a:r>
            <a:r>
              <a:rPr lang="ru-RU" sz="2400" dirty="0"/>
              <a:t> </a:t>
            </a:r>
            <a:r>
              <a:rPr lang="ru-RU" sz="2400" dirty="0" err="1"/>
              <a:t>медицини</a:t>
            </a:r>
            <a:r>
              <a:rPr lang="ru-RU" sz="2400" dirty="0"/>
              <a:t>, а </a:t>
            </a:r>
            <a:r>
              <a:rPr lang="ru-RU" sz="2400" dirty="0" err="1"/>
              <a:t>після</a:t>
            </a:r>
            <a:r>
              <a:rPr lang="ru-RU" sz="2400" dirty="0"/>
              <a:t> 24 лютого – </a:t>
            </a:r>
            <a:r>
              <a:rPr lang="ru-RU" sz="2400" dirty="0" err="1"/>
              <a:t>вирушив</a:t>
            </a:r>
            <a:r>
              <a:rPr lang="ru-RU" sz="2400" dirty="0"/>
              <a:t> на фронт та </a:t>
            </a:r>
            <a:r>
              <a:rPr lang="ru-RU" sz="2400" dirty="0" err="1"/>
              <a:t>очолив</a:t>
            </a:r>
            <a:r>
              <a:rPr lang="ru-RU" sz="2400" dirty="0"/>
              <a:t> </a:t>
            </a:r>
            <a:r>
              <a:rPr lang="ru-RU" sz="2400" dirty="0" err="1"/>
              <a:t>медичну</a:t>
            </a:r>
            <a:r>
              <a:rPr lang="ru-RU" sz="2400" dirty="0"/>
              <a:t> службу </a:t>
            </a:r>
            <a:r>
              <a:rPr lang="ru-RU" sz="2400" dirty="0" err="1"/>
              <a:t>батальйону</a:t>
            </a:r>
            <a:r>
              <a:rPr lang="ru-RU" sz="2400" dirty="0"/>
              <a:t>. </a:t>
            </a:r>
            <a:r>
              <a:rPr lang="ru-RU" sz="2400" dirty="0" err="1"/>
              <a:t>Віталій</a:t>
            </a:r>
            <a:r>
              <a:rPr lang="ru-RU" sz="2400" dirty="0"/>
              <a:t> </a:t>
            </a:r>
            <a:r>
              <a:rPr lang="ru-RU" sz="2400" dirty="0" err="1"/>
              <a:t>також</a:t>
            </a:r>
            <a:r>
              <a:rPr lang="ru-RU" sz="2400" dirty="0"/>
              <a:t> </a:t>
            </a:r>
            <a:r>
              <a:rPr lang="ru-RU" sz="2400" dirty="0" err="1"/>
              <a:t>допомагав</a:t>
            </a:r>
            <a:r>
              <a:rPr lang="ru-RU" sz="2400" dirty="0"/>
              <a:t> побратимам </a:t>
            </a:r>
            <a:r>
              <a:rPr lang="ru-RU" sz="2400" dirty="0" err="1"/>
              <a:t>зібрати</a:t>
            </a:r>
            <a:r>
              <a:rPr lang="ru-RU" sz="2400" dirty="0"/>
              <a:t> </a:t>
            </a:r>
            <a:r>
              <a:rPr lang="ru-RU" sz="2400" dirty="0" err="1"/>
              <a:t>кошти</a:t>
            </a:r>
            <a:r>
              <a:rPr lang="ru-RU" sz="2400" dirty="0"/>
              <a:t> на </a:t>
            </a:r>
            <a:r>
              <a:rPr lang="ru-RU" sz="2400" dirty="0" err="1"/>
              <a:t>мобільний</a:t>
            </a:r>
            <a:r>
              <a:rPr lang="ru-RU" sz="2400" dirty="0"/>
              <a:t> </a:t>
            </a:r>
            <a:r>
              <a:rPr lang="ru-RU" sz="2400" dirty="0" err="1"/>
              <a:t>шпиталь</a:t>
            </a:r>
            <a:r>
              <a:rPr lang="ru-RU" sz="2400" dirty="0"/>
              <a:t> та </a:t>
            </a:r>
            <a:r>
              <a:rPr lang="ru-RU" sz="2400" dirty="0" err="1"/>
              <a:t>інші</a:t>
            </a:r>
            <a:r>
              <a:rPr lang="ru-RU" sz="2400" dirty="0"/>
              <a:t> </a:t>
            </a:r>
            <a:r>
              <a:rPr lang="ru-RU" sz="2400" dirty="0" err="1"/>
              <a:t>необхідні</a:t>
            </a:r>
            <a:r>
              <a:rPr lang="ru-RU" sz="2400" dirty="0"/>
              <a:t> </a:t>
            </a:r>
            <a:r>
              <a:rPr lang="ru-RU" sz="2400" dirty="0" err="1"/>
              <a:t>речі</a:t>
            </a:r>
            <a:r>
              <a:rPr lang="ru-RU" sz="2400" dirty="0"/>
              <a:t>.</a:t>
            </a:r>
            <a:br>
              <a:rPr lang="ru-RU" sz="2400" dirty="0"/>
            </a:br>
            <a:endParaRPr lang="ru-RU" sz="2400" dirty="0"/>
          </a:p>
        </p:txBody>
      </p:sp>
      <p:sp>
        <p:nvSpPr>
          <p:cNvPr id="3" name="Підзаголовок 2"/>
          <p:cNvSpPr>
            <a:spLocks noGrp="1"/>
          </p:cNvSpPr>
          <p:nvPr>
            <p:ph type="subTitle" idx="1"/>
          </p:nvPr>
        </p:nvSpPr>
        <p:spPr>
          <a:xfrm>
            <a:off x="561903" y="900728"/>
            <a:ext cx="7162799" cy="990600"/>
          </a:xfrm>
        </p:spPr>
        <p:txBody>
          <a:bodyPr/>
          <a:lstStyle/>
          <a:p>
            <a:r>
              <a:rPr lang="ru-RU" dirty="0" err="1">
                <a:solidFill>
                  <a:srgbClr val="00B0F0"/>
                </a:solidFill>
              </a:rPr>
              <a:t>Лікар-ембріолог</a:t>
            </a:r>
            <a:r>
              <a:rPr lang="ru-RU" dirty="0">
                <a:solidFill>
                  <a:srgbClr val="00B0F0"/>
                </a:solidFill>
              </a:rPr>
              <a:t> </a:t>
            </a:r>
            <a:r>
              <a:rPr lang="ru-RU" dirty="0" err="1">
                <a:solidFill>
                  <a:srgbClr val="00B0F0"/>
                </a:solidFill>
              </a:rPr>
              <a:t>Віталій</a:t>
            </a:r>
            <a:r>
              <a:rPr lang="ru-RU" dirty="0">
                <a:solidFill>
                  <a:srgbClr val="00B0F0"/>
                </a:solidFill>
              </a:rPr>
              <a:t> Синенко, </a:t>
            </a:r>
            <a:endParaRPr lang="ru-RU" dirty="0" smtClean="0">
              <a:solidFill>
                <a:srgbClr val="00B0F0"/>
              </a:solidFill>
            </a:endParaRPr>
          </a:p>
          <a:p>
            <a:r>
              <a:rPr lang="ru-RU" dirty="0" smtClean="0">
                <a:solidFill>
                  <a:srgbClr val="00B0F0"/>
                </a:solidFill>
              </a:rPr>
              <a:t>40 </a:t>
            </a:r>
            <a:r>
              <a:rPr lang="ru-RU" dirty="0" err="1">
                <a:solidFill>
                  <a:srgbClr val="00B0F0"/>
                </a:solidFill>
              </a:rPr>
              <a:t>років</a:t>
            </a:r>
            <a:endParaRPr lang="ru-RU" dirty="0">
              <a:solidFill>
                <a:srgbClr val="00B0F0"/>
              </a:solidFill>
            </a:endParaRPr>
          </a:p>
          <a:p>
            <a:endParaRPr lang="ru-RU" dirty="0"/>
          </a:p>
        </p:txBody>
      </p:sp>
      <p:pic>
        <p:nvPicPr>
          <p:cNvPr id="4" name="Рисунок 3"/>
          <p:cNvPicPr>
            <a:picLocks noChangeAspect="1"/>
          </p:cNvPicPr>
          <p:nvPr/>
        </p:nvPicPr>
        <p:blipFill>
          <a:blip r:embed="rId2"/>
          <a:stretch>
            <a:fillRect/>
          </a:stretch>
        </p:blipFill>
        <p:spPr>
          <a:xfrm>
            <a:off x="8807826" y="188640"/>
            <a:ext cx="3171460" cy="284431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Місце для тексту 2"/>
          <p:cNvSpPr txBox="1">
            <a:spLocks/>
          </p:cNvSpPr>
          <p:nvPr/>
        </p:nvSpPr>
        <p:spPr>
          <a:xfrm>
            <a:off x="333772" y="201256"/>
            <a:ext cx="7543800" cy="106680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0"/>
              </a:spcBef>
              <a:buFont typeface="Arial" pitchFamily="34" charset="0"/>
              <a:buNone/>
              <a:defRPr sz="2000" kern="1200" cap="all" spc="250" baseline="0">
                <a:solidFill>
                  <a:schemeClr val="bg2"/>
                </a:solidFill>
                <a:latin typeface="+mn-lt"/>
                <a:ea typeface="+mn-ea"/>
                <a:cs typeface="+mn-cs"/>
              </a:defRPr>
            </a:lvl1pPr>
            <a:lvl2pPr marL="457200" indent="0" algn="l" defTabSz="914400" rtl="0" eaLnBrk="1" latinLnBrk="0" hangingPunct="1">
              <a:lnSpc>
                <a:spcPct val="90000"/>
              </a:lnSpc>
              <a:spcBef>
                <a:spcPts val="800"/>
              </a:spcBef>
              <a:buFont typeface="Century" pitchFamily="18"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6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6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ts val="6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ts val="6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ts val="6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ts val="600"/>
              </a:spcBef>
              <a:buFont typeface="Arial" pitchFamily="34" charset="0"/>
              <a:buNone/>
              <a:defRPr sz="1400" kern="1200">
                <a:solidFill>
                  <a:schemeClr val="tx1">
                    <a:tint val="75000"/>
                  </a:schemeClr>
                </a:solidFill>
                <a:latin typeface="+mn-lt"/>
                <a:ea typeface="+mn-ea"/>
                <a:cs typeface="+mn-cs"/>
              </a:defRPr>
            </a:lvl9pPr>
          </a:lstStyle>
          <a:p>
            <a:r>
              <a:rPr lang="uk-UA" sz="2800" b="1" spc="-1" dirty="0" smtClean="0">
                <a:solidFill>
                  <a:srgbClr val="FF0000"/>
                </a:solidFill>
              </a:rPr>
              <a:t>ГЕРОЇ РІДНОГО КРАЮ</a:t>
            </a:r>
            <a:endParaRPr lang="ru-RU" sz="2800" dirty="0"/>
          </a:p>
        </p:txBody>
      </p:sp>
    </p:spTree>
    <p:extLst>
      <p:ext uri="{BB962C8B-B14F-4D97-AF65-F5344CB8AC3E}">
        <p14:creationId xmlns:p14="http://schemas.microsoft.com/office/powerpoint/2010/main" val="32154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кутник 2"/>
          <p:cNvSpPr/>
          <p:nvPr/>
        </p:nvSpPr>
        <p:spPr>
          <a:xfrm>
            <a:off x="335463" y="2318566"/>
            <a:ext cx="5854917" cy="3785652"/>
          </a:xfrm>
          <a:prstGeom prst="rect">
            <a:avLst/>
          </a:prstGeom>
        </p:spPr>
        <p:txBody>
          <a:bodyPr wrap="square">
            <a:spAutoFit/>
          </a:bodyPr>
          <a:lstStyle/>
          <a:p>
            <a:r>
              <a:rPr lang="ru-RU" sz="2000" dirty="0">
                <a:solidFill>
                  <a:schemeClr val="tx2"/>
                </a:solidFill>
                <a:latin typeface="Google Sans"/>
              </a:rPr>
              <a:t> </a:t>
            </a:r>
            <a:endParaRPr lang="ru-RU" sz="2000" dirty="0" smtClean="0">
              <a:solidFill>
                <a:schemeClr val="tx2"/>
              </a:solidFill>
              <a:latin typeface="Google Sans"/>
            </a:endParaRPr>
          </a:p>
          <a:p>
            <a:r>
              <a:rPr lang="ru-RU" sz="2000" dirty="0" smtClean="0"/>
              <a:t>   </a:t>
            </a:r>
            <a:r>
              <a:rPr lang="ru-RU" sz="2000" dirty="0" err="1" smtClean="0"/>
              <a:t>Площа</a:t>
            </a:r>
            <a:r>
              <a:rPr lang="ru-RU" sz="2000" dirty="0" smtClean="0"/>
              <a:t> </a:t>
            </a:r>
            <a:r>
              <a:rPr lang="ru-RU" sz="2000" u="sng" dirty="0"/>
              <a:t>суходолу</a:t>
            </a:r>
            <a:r>
              <a:rPr lang="ru-RU" sz="2000" dirty="0"/>
              <a:t>: 591 626 км², </a:t>
            </a:r>
            <a:endParaRPr lang="ru-RU" sz="2000" dirty="0" smtClean="0"/>
          </a:p>
          <a:p>
            <a:r>
              <a:rPr lang="ru-RU" sz="2000" dirty="0" smtClean="0"/>
              <a:t>   </a:t>
            </a:r>
            <a:r>
              <a:rPr lang="ru-RU" sz="2000" dirty="0" err="1" smtClean="0"/>
              <a:t>Площа</a:t>
            </a:r>
            <a:r>
              <a:rPr lang="ru-RU" sz="2000" dirty="0" smtClean="0"/>
              <a:t> </a:t>
            </a:r>
            <a:r>
              <a:rPr lang="ru-RU" sz="2000" u="sng" dirty="0" err="1"/>
              <a:t>внутрішніх</a:t>
            </a:r>
            <a:r>
              <a:rPr lang="ru-RU" sz="2000" u="sng" dirty="0"/>
              <a:t> вод</a:t>
            </a:r>
            <a:r>
              <a:rPr lang="ru-RU" sz="2000" dirty="0"/>
              <a:t>: 12 074 </a:t>
            </a:r>
            <a:r>
              <a:rPr lang="ru-RU" sz="2000" dirty="0" smtClean="0"/>
              <a:t>км² </a:t>
            </a:r>
          </a:p>
          <a:p>
            <a:r>
              <a:rPr lang="ru-RU" sz="2000" dirty="0" err="1" smtClean="0"/>
              <a:t>Межує</a:t>
            </a:r>
            <a:r>
              <a:rPr lang="ru-RU" sz="2000" dirty="0" smtClean="0"/>
              <a:t> </a:t>
            </a:r>
            <a:r>
              <a:rPr lang="ru-RU" sz="2000" dirty="0"/>
              <a:t>з </a:t>
            </a:r>
            <a:r>
              <a:rPr lang="ru-RU" sz="2000" dirty="0" err="1">
                <a:solidFill>
                  <a:srgbClr val="FFC000"/>
                </a:solidFill>
              </a:rPr>
              <a:t>сімома</a:t>
            </a:r>
            <a:r>
              <a:rPr lang="ru-RU" sz="2000" dirty="0"/>
              <a:t> </a:t>
            </a:r>
            <a:r>
              <a:rPr lang="ru-RU" sz="2000" dirty="0" err="1"/>
              <a:t>іншими</a:t>
            </a:r>
            <a:r>
              <a:rPr lang="ru-RU" sz="2000" dirty="0"/>
              <a:t> </a:t>
            </a:r>
            <a:r>
              <a:rPr lang="ru-RU" sz="2000" dirty="0" err="1"/>
              <a:t>європейськими</a:t>
            </a:r>
            <a:r>
              <a:rPr lang="ru-RU" sz="2000" dirty="0"/>
              <a:t> державами </a:t>
            </a:r>
            <a:r>
              <a:rPr lang="ru-RU" sz="2000" dirty="0" smtClean="0"/>
              <a:t>(</a:t>
            </a:r>
            <a:r>
              <a:rPr lang="ru-RU" sz="2000" dirty="0" smtClean="0">
                <a:solidFill>
                  <a:schemeClr val="accent4">
                    <a:lumMod val="60000"/>
                    <a:lumOff val="40000"/>
                  </a:schemeClr>
                </a:solidFill>
              </a:rPr>
              <a:t>Молдова, </a:t>
            </a:r>
            <a:r>
              <a:rPr lang="ru-RU" sz="2000" dirty="0" err="1" smtClean="0">
                <a:solidFill>
                  <a:schemeClr val="accent4">
                    <a:lumMod val="60000"/>
                    <a:lumOff val="40000"/>
                  </a:schemeClr>
                </a:solidFill>
              </a:rPr>
              <a:t>Румунія</a:t>
            </a:r>
            <a:r>
              <a:rPr lang="ru-RU" sz="2000" dirty="0" smtClean="0">
                <a:solidFill>
                  <a:schemeClr val="accent4">
                    <a:lumMod val="60000"/>
                    <a:lumOff val="40000"/>
                  </a:schemeClr>
                </a:solidFill>
              </a:rPr>
              <a:t>, </a:t>
            </a:r>
            <a:r>
              <a:rPr lang="ru-RU" sz="2000" dirty="0" err="1" smtClean="0">
                <a:solidFill>
                  <a:schemeClr val="accent4">
                    <a:lumMod val="60000"/>
                    <a:lumOff val="40000"/>
                  </a:schemeClr>
                </a:solidFill>
              </a:rPr>
              <a:t>Угорщина</a:t>
            </a:r>
            <a:r>
              <a:rPr lang="ru-RU" sz="2000" dirty="0" smtClean="0">
                <a:solidFill>
                  <a:schemeClr val="accent4">
                    <a:lumMod val="60000"/>
                    <a:lumOff val="40000"/>
                  </a:schemeClr>
                </a:solidFill>
              </a:rPr>
              <a:t>, </a:t>
            </a:r>
            <a:r>
              <a:rPr lang="ru-RU" sz="2000" dirty="0" err="1" smtClean="0">
                <a:solidFill>
                  <a:schemeClr val="accent4">
                    <a:lumMod val="60000"/>
                    <a:lumOff val="40000"/>
                  </a:schemeClr>
                </a:solidFill>
              </a:rPr>
              <a:t>Словакія</a:t>
            </a:r>
            <a:r>
              <a:rPr lang="ru-RU" sz="2000" dirty="0" smtClean="0">
                <a:solidFill>
                  <a:schemeClr val="accent4">
                    <a:lumMod val="60000"/>
                    <a:lumOff val="40000"/>
                  </a:schemeClr>
                </a:solidFill>
              </a:rPr>
              <a:t>, </a:t>
            </a:r>
            <a:r>
              <a:rPr lang="ru-RU" sz="2000" dirty="0" err="1" smtClean="0">
                <a:solidFill>
                  <a:schemeClr val="accent4">
                    <a:lumMod val="60000"/>
                    <a:lumOff val="40000"/>
                  </a:schemeClr>
                </a:solidFill>
              </a:rPr>
              <a:t>Польща</a:t>
            </a:r>
            <a:r>
              <a:rPr lang="ru-RU" sz="2000" dirty="0" smtClean="0">
                <a:solidFill>
                  <a:schemeClr val="accent4">
                    <a:lumMod val="60000"/>
                    <a:lumOff val="40000"/>
                  </a:schemeClr>
                </a:solidFill>
              </a:rPr>
              <a:t>, </a:t>
            </a:r>
            <a:r>
              <a:rPr lang="ru-RU" sz="2000" dirty="0" err="1" smtClean="0">
                <a:solidFill>
                  <a:schemeClr val="accent4">
                    <a:lumMod val="60000"/>
                    <a:lumOff val="40000"/>
                  </a:schemeClr>
                </a:solidFill>
              </a:rPr>
              <a:t>Білорусія</a:t>
            </a:r>
            <a:r>
              <a:rPr lang="ru-RU" sz="2000" dirty="0" smtClean="0">
                <a:solidFill>
                  <a:schemeClr val="accent4">
                    <a:lumMod val="60000"/>
                    <a:lumOff val="40000"/>
                  </a:schemeClr>
                </a:solidFill>
              </a:rPr>
              <a:t>, </a:t>
            </a:r>
            <a:r>
              <a:rPr lang="ru-RU" sz="2000" dirty="0" err="1" smtClean="0">
                <a:solidFill>
                  <a:schemeClr val="accent4">
                    <a:lumMod val="60000"/>
                    <a:lumOff val="40000"/>
                  </a:schemeClr>
                </a:solidFill>
              </a:rPr>
              <a:t>росія</a:t>
            </a:r>
            <a:r>
              <a:rPr lang="ru-RU" sz="2000" dirty="0" smtClean="0">
                <a:solidFill>
                  <a:schemeClr val="accent4">
                    <a:lumMod val="60000"/>
                    <a:lumOff val="40000"/>
                  </a:schemeClr>
                </a:solidFill>
              </a:rPr>
              <a:t> </a:t>
            </a:r>
            <a:r>
              <a:rPr lang="ru-RU" sz="2000" dirty="0" smtClean="0"/>
              <a:t>) та </a:t>
            </a:r>
            <a:r>
              <a:rPr lang="ru-RU" sz="2000" dirty="0" err="1" smtClean="0"/>
              <a:t>омивається</a:t>
            </a:r>
            <a:r>
              <a:rPr lang="ru-RU" sz="2000" dirty="0"/>
              <a:t> </a:t>
            </a:r>
            <a:r>
              <a:rPr lang="ru-RU" sz="2000" dirty="0" smtClean="0"/>
              <a:t>водами</a:t>
            </a:r>
            <a:r>
              <a:rPr lang="ru-RU" sz="2000" dirty="0"/>
              <a:t> </a:t>
            </a:r>
            <a:r>
              <a:rPr lang="ru-RU" sz="2000" dirty="0" err="1">
                <a:hlinkClick r:id="rId2" tooltip="Чорне море"/>
              </a:rPr>
              <a:t>Чорного</a:t>
            </a:r>
            <a:r>
              <a:rPr lang="ru-RU" sz="2000" dirty="0"/>
              <a:t> і </a:t>
            </a:r>
            <a:r>
              <a:rPr lang="ru-RU" sz="2000" dirty="0" err="1">
                <a:hlinkClick r:id="rId3" tooltip="Азовське море"/>
              </a:rPr>
              <a:t>Азовського</a:t>
            </a:r>
            <a:r>
              <a:rPr lang="ru-RU" sz="2000" dirty="0">
                <a:hlinkClick r:id="rId3" tooltip="Азовське море"/>
              </a:rPr>
              <a:t> </a:t>
            </a:r>
            <a:r>
              <a:rPr lang="ru-RU" sz="2000" dirty="0" err="1">
                <a:hlinkClick r:id="rId3" tooltip="Азовське море"/>
              </a:rPr>
              <a:t>морів</a:t>
            </a:r>
            <a:r>
              <a:rPr lang="ru-RU" sz="2000" dirty="0"/>
              <a:t> на </a:t>
            </a:r>
            <a:r>
              <a:rPr lang="ru-RU" sz="2000" dirty="0" err="1"/>
              <a:t>півдні</a:t>
            </a:r>
            <a:r>
              <a:rPr lang="ru-RU" sz="2000" dirty="0" smtClean="0"/>
              <a:t>.</a:t>
            </a:r>
            <a:endParaRPr lang="en-US" sz="2000" dirty="0" smtClean="0"/>
          </a:p>
          <a:p>
            <a:endParaRPr lang="ru-RU" sz="2000" dirty="0" smtClean="0"/>
          </a:p>
          <a:p>
            <a:r>
              <a:rPr lang="ru-RU" sz="2000" dirty="0" smtClean="0"/>
              <a:t>    </a:t>
            </a:r>
            <a:r>
              <a:rPr lang="ru-RU" sz="2000" dirty="0" err="1" smtClean="0"/>
              <a:t>Територія</a:t>
            </a:r>
            <a:r>
              <a:rPr lang="ru-RU" sz="2000" dirty="0" smtClean="0"/>
              <a:t> </a:t>
            </a:r>
            <a:r>
              <a:rPr lang="ru-RU" sz="2000" dirty="0" err="1"/>
              <a:t>України</a:t>
            </a:r>
            <a:r>
              <a:rPr lang="ru-RU" sz="2000" dirty="0"/>
              <a:t> </a:t>
            </a:r>
            <a:r>
              <a:rPr lang="ru-RU" sz="2000" dirty="0" err="1"/>
              <a:t>відносно</a:t>
            </a:r>
            <a:r>
              <a:rPr lang="ru-RU" sz="2000" dirty="0"/>
              <a:t> компактна, вона </a:t>
            </a:r>
            <a:r>
              <a:rPr lang="ru-RU" sz="2000" dirty="0" err="1"/>
              <a:t>простягається</a:t>
            </a:r>
            <a:r>
              <a:rPr lang="ru-RU" sz="2000" dirty="0"/>
              <a:t> </a:t>
            </a:r>
            <a:r>
              <a:rPr lang="ru-RU" sz="2000" b="1" u="sng" dirty="0" err="1"/>
              <a:t>із</a:t>
            </a:r>
            <a:r>
              <a:rPr lang="ru-RU" sz="2000" b="1" u="sng" dirty="0"/>
              <a:t> заходу на </a:t>
            </a:r>
            <a:r>
              <a:rPr lang="ru-RU" sz="2000" b="1" u="sng" dirty="0" err="1"/>
              <a:t>схід</a:t>
            </a:r>
            <a:r>
              <a:rPr lang="ru-RU" sz="2000" b="1" u="sng" dirty="0"/>
              <a:t> на 1316 км, </a:t>
            </a:r>
            <a:r>
              <a:rPr lang="ru-RU" sz="2000" dirty="0"/>
              <a:t>а з </a:t>
            </a:r>
            <a:r>
              <a:rPr lang="ru-RU" sz="2000" b="1" u="sng" dirty="0" err="1"/>
              <a:t>півночі</a:t>
            </a:r>
            <a:r>
              <a:rPr lang="ru-RU" sz="2000" b="1" u="sng" dirty="0"/>
              <a:t> на </a:t>
            </a:r>
            <a:r>
              <a:rPr lang="ru-RU" sz="2000" b="1" u="sng" dirty="0" err="1"/>
              <a:t>південь</a:t>
            </a:r>
            <a:r>
              <a:rPr lang="ru-RU" sz="2000" b="1" u="sng" dirty="0"/>
              <a:t> — на 893 км</a:t>
            </a:r>
            <a:r>
              <a:rPr lang="ru-RU" sz="2000" b="1" u="sng" baseline="30000" dirty="0">
                <a:hlinkClick r:id="rId4"/>
              </a:rPr>
              <a:t>[</a:t>
            </a:r>
            <a:endParaRPr lang="ru-RU" sz="2000" b="1" u="sng" dirty="0">
              <a:solidFill>
                <a:schemeClr val="tx2"/>
              </a:solidFill>
            </a:endParaRPr>
          </a:p>
        </p:txBody>
      </p:sp>
      <p:pic>
        <p:nvPicPr>
          <p:cNvPr id="4" name="Рисунок 3"/>
          <p:cNvPicPr>
            <a:picLocks noChangeAspect="1"/>
          </p:cNvPicPr>
          <p:nvPr/>
        </p:nvPicPr>
        <p:blipFill>
          <a:blip r:embed="rId5"/>
          <a:stretch>
            <a:fillRect/>
          </a:stretch>
        </p:blipFill>
        <p:spPr>
          <a:xfrm>
            <a:off x="6323289" y="2543308"/>
            <a:ext cx="5500852" cy="36940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Прямокутник 4"/>
          <p:cNvSpPr/>
          <p:nvPr/>
        </p:nvSpPr>
        <p:spPr>
          <a:xfrm>
            <a:off x="477788" y="264688"/>
            <a:ext cx="11017224" cy="830997"/>
          </a:xfrm>
          <a:prstGeom prst="rect">
            <a:avLst/>
          </a:prstGeom>
        </p:spPr>
        <p:txBody>
          <a:bodyPr wrap="square">
            <a:spAutoFit/>
          </a:bodyPr>
          <a:lstStyle/>
          <a:p>
            <a:pPr algn="ctr"/>
            <a:r>
              <a:rPr lang="ru-RU" dirty="0" smtClean="0">
                <a:solidFill>
                  <a:schemeClr val="tx2"/>
                </a:solidFill>
                <a:latin typeface="Google Sans"/>
              </a:rPr>
              <a:t>   </a:t>
            </a:r>
            <a:r>
              <a:rPr lang="ru-RU" sz="2400" b="1" dirty="0" err="1" smtClean="0">
                <a:solidFill>
                  <a:schemeClr val="accent2"/>
                </a:solidFill>
                <a:latin typeface="Google Sans"/>
              </a:rPr>
              <a:t>Площа</a:t>
            </a:r>
            <a:r>
              <a:rPr lang="ru-RU" sz="2400" b="1" dirty="0" smtClean="0">
                <a:solidFill>
                  <a:schemeClr val="accent2"/>
                </a:solidFill>
                <a:latin typeface="Google Sans"/>
              </a:rPr>
              <a:t> </a:t>
            </a:r>
            <a:r>
              <a:rPr lang="ru-RU" sz="2400" b="1" dirty="0" err="1">
                <a:solidFill>
                  <a:schemeClr val="accent2"/>
                </a:solidFill>
                <a:latin typeface="Google Sans"/>
              </a:rPr>
              <a:t>України</a:t>
            </a:r>
            <a:r>
              <a:rPr lang="ru-RU" sz="2400" b="1" dirty="0">
                <a:solidFill>
                  <a:schemeClr val="accent2"/>
                </a:solidFill>
                <a:latin typeface="Google Sans"/>
              </a:rPr>
              <a:t> становить 603 700 </a:t>
            </a:r>
            <a:r>
              <a:rPr lang="ru-RU" sz="2400" b="1" dirty="0" smtClean="0">
                <a:solidFill>
                  <a:schemeClr val="accent2"/>
                </a:solidFill>
                <a:latin typeface="Google Sans"/>
              </a:rPr>
              <a:t>км ( </a:t>
            </a:r>
            <a:r>
              <a:rPr lang="ru-RU" sz="2400" b="1" dirty="0" err="1" smtClean="0">
                <a:solidFill>
                  <a:schemeClr val="accent2"/>
                </a:solidFill>
                <a:latin typeface="Google Sans"/>
              </a:rPr>
              <a:t>це</a:t>
            </a:r>
            <a:r>
              <a:rPr lang="ru-RU" sz="2400" b="1" dirty="0" smtClean="0">
                <a:solidFill>
                  <a:schemeClr val="accent2"/>
                </a:solidFill>
              </a:rPr>
              <a:t> </a:t>
            </a:r>
            <a:r>
              <a:rPr lang="ru-RU" sz="2400" b="1" dirty="0">
                <a:solidFill>
                  <a:schemeClr val="accent2"/>
                </a:solidFill>
              </a:rPr>
              <a:t>5,7</a:t>
            </a:r>
            <a:r>
              <a:rPr lang="ru-RU" sz="2400" b="1" dirty="0" smtClean="0">
                <a:solidFill>
                  <a:schemeClr val="accent2"/>
                </a:solidFill>
              </a:rPr>
              <a:t>%</a:t>
            </a:r>
            <a:r>
              <a:rPr lang="ru-RU" sz="2400" b="1" dirty="0">
                <a:solidFill>
                  <a:schemeClr val="accent2"/>
                </a:solidFill>
              </a:rPr>
              <a:t>, </a:t>
            </a:r>
            <a:r>
              <a:rPr lang="ru-RU" sz="2400" b="1" dirty="0" err="1" smtClean="0">
                <a:solidFill>
                  <a:schemeClr val="accent2"/>
                </a:solidFill>
              </a:rPr>
              <a:t>від</a:t>
            </a:r>
            <a:r>
              <a:rPr lang="ru-RU" sz="2400" b="1" dirty="0" smtClean="0">
                <a:solidFill>
                  <a:schemeClr val="accent2"/>
                </a:solidFill>
              </a:rPr>
              <a:t> </a:t>
            </a:r>
            <a:r>
              <a:rPr lang="ru-RU" sz="2400" b="1" dirty="0" err="1">
                <a:solidFill>
                  <a:schemeClr val="accent2"/>
                </a:solidFill>
              </a:rPr>
              <a:t>площі</a:t>
            </a:r>
            <a:r>
              <a:rPr lang="ru-RU" sz="2400" b="1" dirty="0">
                <a:solidFill>
                  <a:schemeClr val="accent2"/>
                </a:solidFill>
              </a:rPr>
              <a:t> </a:t>
            </a:r>
            <a:r>
              <a:rPr lang="ru-RU" sz="2400" b="1" dirty="0" err="1" smtClean="0">
                <a:solidFill>
                  <a:schemeClr val="accent2"/>
                </a:solidFill>
              </a:rPr>
              <a:t>Європи</a:t>
            </a:r>
            <a:r>
              <a:rPr lang="ru-RU" sz="2400" b="1" dirty="0" smtClean="0">
                <a:solidFill>
                  <a:schemeClr val="accent2"/>
                </a:solidFill>
              </a:rPr>
              <a:t>)</a:t>
            </a:r>
            <a:r>
              <a:rPr lang="ru-RU" sz="2400" b="1" dirty="0" smtClean="0">
                <a:solidFill>
                  <a:schemeClr val="accent2"/>
                </a:solidFill>
                <a:latin typeface="Google Sans"/>
              </a:rPr>
              <a:t>, </a:t>
            </a:r>
            <a:r>
              <a:rPr lang="ru-RU" sz="2400" b="1" dirty="0" err="1">
                <a:solidFill>
                  <a:schemeClr val="accent2"/>
                </a:solidFill>
                <a:latin typeface="Google Sans"/>
              </a:rPr>
              <a:t>що</a:t>
            </a:r>
            <a:r>
              <a:rPr lang="ru-RU" sz="2400" b="1" dirty="0">
                <a:solidFill>
                  <a:schemeClr val="accent2"/>
                </a:solidFill>
                <a:latin typeface="Google Sans"/>
              </a:rPr>
              <a:t> </a:t>
            </a:r>
            <a:r>
              <a:rPr lang="ru-RU" sz="2400" b="1" dirty="0" err="1">
                <a:solidFill>
                  <a:schemeClr val="accent2"/>
                </a:solidFill>
                <a:latin typeface="Google Sans"/>
              </a:rPr>
              <a:t>робить</a:t>
            </a:r>
            <a:r>
              <a:rPr lang="ru-RU" sz="2400" b="1" dirty="0">
                <a:solidFill>
                  <a:schemeClr val="accent2"/>
                </a:solidFill>
                <a:latin typeface="Google Sans"/>
              </a:rPr>
              <a:t> </a:t>
            </a:r>
            <a:r>
              <a:rPr lang="ru-RU" sz="2400" b="1" dirty="0" err="1">
                <a:solidFill>
                  <a:schemeClr val="accent2"/>
                </a:solidFill>
                <a:latin typeface="Google Sans"/>
              </a:rPr>
              <a:t>її</a:t>
            </a:r>
            <a:r>
              <a:rPr lang="ru-RU" sz="2400" b="1" dirty="0">
                <a:solidFill>
                  <a:schemeClr val="accent2"/>
                </a:solidFill>
                <a:latin typeface="Google Sans"/>
              </a:rPr>
              <a:t> </a:t>
            </a:r>
            <a:r>
              <a:rPr lang="ru-RU" sz="2400" b="1" dirty="0" err="1">
                <a:solidFill>
                  <a:schemeClr val="accent2"/>
                </a:solidFill>
                <a:latin typeface="Google Sans"/>
              </a:rPr>
              <a:t>найбільшою</a:t>
            </a:r>
            <a:r>
              <a:rPr lang="ru-RU" sz="2400" b="1" dirty="0">
                <a:solidFill>
                  <a:schemeClr val="accent2"/>
                </a:solidFill>
                <a:latin typeface="Google Sans"/>
              </a:rPr>
              <a:t> </a:t>
            </a:r>
            <a:r>
              <a:rPr lang="ru-RU" sz="2400" b="1" dirty="0" smtClean="0">
                <a:solidFill>
                  <a:schemeClr val="accent2"/>
                </a:solidFill>
                <a:latin typeface="Google Sans"/>
              </a:rPr>
              <a:t>державою</a:t>
            </a:r>
            <a:r>
              <a:rPr lang="ru-RU" sz="2400" b="1" dirty="0">
                <a:solidFill>
                  <a:schemeClr val="accent2"/>
                </a:solidFill>
                <a:latin typeface="Google Sans"/>
              </a:rPr>
              <a:t> </a:t>
            </a:r>
            <a:r>
              <a:rPr lang="ru-RU" sz="2400" b="1" dirty="0" err="1" smtClean="0">
                <a:solidFill>
                  <a:schemeClr val="accent2"/>
                </a:solidFill>
                <a:latin typeface="Google Sans"/>
              </a:rPr>
              <a:t>Європи</a:t>
            </a:r>
            <a:r>
              <a:rPr lang="ru-RU" sz="2400" b="1" dirty="0" smtClean="0">
                <a:solidFill>
                  <a:schemeClr val="accent2"/>
                </a:solidFill>
                <a:latin typeface="Google Sans"/>
              </a:rPr>
              <a:t>.</a:t>
            </a:r>
          </a:p>
        </p:txBody>
      </p:sp>
      <p:sp>
        <p:nvSpPr>
          <p:cNvPr id="6" name="Заголовок 5"/>
          <p:cNvSpPr>
            <a:spLocks noGrp="1"/>
          </p:cNvSpPr>
          <p:nvPr>
            <p:ph type="title"/>
          </p:nvPr>
        </p:nvSpPr>
        <p:spPr>
          <a:xfrm>
            <a:off x="7822604" y="6050994"/>
            <a:ext cx="2892364" cy="668777"/>
          </a:xfrm>
        </p:spPr>
        <p:txBody>
          <a:bodyPr>
            <a:normAutofit fontScale="90000"/>
          </a:bodyPr>
          <a:lstStyle/>
          <a:p>
            <a:pPr algn="ctr"/>
            <a:r>
              <a:rPr lang="uk-UA" b="1" dirty="0" smtClean="0">
                <a:solidFill>
                  <a:schemeClr val="accent1">
                    <a:lumMod val="75000"/>
                  </a:schemeClr>
                </a:solidFill>
              </a:rPr>
              <a:t>Чорне </a:t>
            </a:r>
            <a:br>
              <a:rPr lang="uk-UA" b="1" dirty="0" smtClean="0">
                <a:solidFill>
                  <a:schemeClr val="accent1">
                    <a:lumMod val="75000"/>
                  </a:schemeClr>
                </a:solidFill>
              </a:rPr>
            </a:br>
            <a:r>
              <a:rPr lang="uk-UA" b="1" dirty="0" smtClean="0">
                <a:solidFill>
                  <a:schemeClr val="accent1">
                    <a:lumMod val="75000"/>
                  </a:schemeClr>
                </a:solidFill>
              </a:rPr>
              <a:t>море</a:t>
            </a:r>
            <a:endParaRPr lang="ru-RU" b="1" dirty="0">
              <a:solidFill>
                <a:schemeClr val="accent1">
                  <a:lumMod val="75000"/>
                </a:schemeClr>
              </a:solidFill>
            </a:endParaRPr>
          </a:p>
        </p:txBody>
      </p:sp>
      <p:sp>
        <p:nvSpPr>
          <p:cNvPr id="7" name="Заголовок 5"/>
          <p:cNvSpPr txBox="1">
            <a:spLocks/>
          </p:cNvSpPr>
          <p:nvPr/>
        </p:nvSpPr>
        <p:spPr>
          <a:xfrm rot="19606072">
            <a:off x="10049652" y="4931373"/>
            <a:ext cx="2294241" cy="665664"/>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80000"/>
              </a:lnSpc>
              <a:spcBef>
                <a:spcPct val="0"/>
              </a:spcBef>
              <a:buNone/>
              <a:defRPr sz="4000" kern="1200">
                <a:solidFill>
                  <a:schemeClr val="tx1"/>
                </a:solidFill>
                <a:latin typeface="+mj-lt"/>
                <a:ea typeface="+mj-ea"/>
                <a:cs typeface="+mj-cs"/>
              </a:defRPr>
            </a:lvl1pPr>
          </a:lstStyle>
          <a:p>
            <a:pPr algn="ctr"/>
            <a:r>
              <a:rPr lang="uk-UA" dirty="0" smtClean="0">
                <a:solidFill>
                  <a:schemeClr val="accent1">
                    <a:lumMod val="75000"/>
                  </a:schemeClr>
                </a:solidFill>
              </a:rPr>
              <a:t>Азовське </a:t>
            </a:r>
          </a:p>
          <a:p>
            <a:pPr algn="ctr"/>
            <a:r>
              <a:rPr lang="uk-UA" dirty="0" smtClean="0">
                <a:solidFill>
                  <a:schemeClr val="accent1">
                    <a:lumMod val="75000"/>
                  </a:schemeClr>
                </a:solidFill>
              </a:rPr>
              <a:t>море</a:t>
            </a:r>
            <a:endParaRPr lang="ru-RU" dirty="0">
              <a:solidFill>
                <a:schemeClr val="accent1">
                  <a:lumMod val="75000"/>
                </a:schemeClr>
              </a:solidFill>
            </a:endParaRPr>
          </a:p>
        </p:txBody>
      </p:sp>
      <p:cxnSp>
        <p:nvCxnSpPr>
          <p:cNvPr id="9" name="Пряма зі стрілкою 8"/>
          <p:cNvCxnSpPr/>
          <p:nvPr/>
        </p:nvCxnSpPr>
        <p:spPr>
          <a:xfrm flipV="1">
            <a:off x="6166420" y="4379086"/>
            <a:ext cx="5832648" cy="11223"/>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Пряма зі стрілкою 11"/>
          <p:cNvCxnSpPr/>
          <p:nvPr/>
        </p:nvCxnSpPr>
        <p:spPr>
          <a:xfrm>
            <a:off x="9073715" y="2434856"/>
            <a:ext cx="9029" cy="4013407"/>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Прямокутник 18"/>
          <p:cNvSpPr/>
          <p:nvPr/>
        </p:nvSpPr>
        <p:spPr>
          <a:xfrm>
            <a:off x="7741234" y="3987814"/>
            <a:ext cx="1058303" cy="369332"/>
          </a:xfrm>
          <a:prstGeom prst="rect">
            <a:avLst/>
          </a:prstGeom>
        </p:spPr>
        <p:txBody>
          <a:bodyPr wrap="none">
            <a:spAutoFit/>
          </a:bodyPr>
          <a:lstStyle/>
          <a:p>
            <a:r>
              <a:rPr lang="ru-RU" dirty="0">
                <a:solidFill>
                  <a:srgbClr val="FF0000"/>
                </a:solidFill>
              </a:rPr>
              <a:t>1316 км</a:t>
            </a:r>
          </a:p>
        </p:txBody>
      </p:sp>
      <p:sp>
        <p:nvSpPr>
          <p:cNvPr id="20" name="Прямокутник 19"/>
          <p:cNvSpPr/>
          <p:nvPr/>
        </p:nvSpPr>
        <p:spPr>
          <a:xfrm rot="16200000">
            <a:off x="8251910" y="4654940"/>
            <a:ext cx="1240474" cy="369332"/>
          </a:xfrm>
          <a:prstGeom prst="rect">
            <a:avLst/>
          </a:prstGeom>
        </p:spPr>
        <p:txBody>
          <a:bodyPr wrap="square">
            <a:spAutoFit/>
          </a:bodyPr>
          <a:lstStyle/>
          <a:p>
            <a:r>
              <a:rPr lang="ru-RU" b="1" dirty="0">
                <a:solidFill>
                  <a:srgbClr val="FF0000"/>
                </a:solidFill>
              </a:rPr>
              <a:t>893 км</a:t>
            </a:r>
            <a:r>
              <a:rPr lang="ru-RU" baseline="30000" dirty="0">
                <a:solidFill>
                  <a:srgbClr val="FF0000"/>
                </a:solidFill>
                <a:hlinkClick r:id="rId4"/>
              </a:rPr>
              <a:t>[</a:t>
            </a:r>
            <a:endParaRPr lang="ru-RU" dirty="0">
              <a:solidFill>
                <a:srgbClr val="FF0000"/>
              </a:solidFill>
            </a:endParaRPr>
          </a:p>
        </p:txBody>
      </p:sp>
      <p:sp>
        <p:nvSpPr>
          <p:cNvPr id="11" name="Прямокутник 10"/>
          <p:cNvSpPr/>
          <p:nvPr/>
        </p:nvSpPr>
        <p:spPr>
          <a:xfrm>
            <a:off x="362867" y="1285843"/>
            <a:ext cx="11017224" cy="369332"/>
          </a:xfrm>
          <a:prstGeom prst="rect">
            <a:avLst/>
          </a:prstGeom>
        </p:spPr>
        <p:txBody>
          <a:bodyPr wrap="square">
            <a:spAutoFit/>
          </a:bodyPr>
          <a:lstStyle/>
          <a:p>
            <a:pPr algn="ctr"/>
            <a:r>
              <a:rPr lang="ru-RU" dirty="0" smtClean="0">
                <a:solidFill>
                  <a:schemeClr val="tx2"/>
                </a:solidFill>
                <a:latin typeface="Google Sans"/>
              </a:rPr>
              <a:t>   </a:t>
            </a:r>
            <a:endParaRPr lang="ru-RU" sz="2400" b="1" dirty="0" smtClean="0">
              <a:solidFill>
                <a:schemeClr val="accent2"/>
              </a:solidFill>
              <a:latin typeface="Google Sans"/>
            </a:endParaRPr>
          </a:p>
        </p:txBody>
      </p:sp>
      <p:sp>
        <p:nvSpPr>
          <p:cNvPr id="13" name="Прямокутник 12"/>
          <p:cNvSpPr/>
          <p:nvPr/>
        </p:nvSpPr>
        <p:spPr>
          <a:xfrm>
            <a:off x="468857" y="1262090"/>
            <a:ext cx="10225136" cy="1323439"/>
          </a:xfrm>
          <a:prstGeom prst="rect">
            <a:avLst/>
          </a:prstGeom>
        </p:spPr>
        <p:txBody>
          <a:bodyPr wrap="square">
            <a:spAutoFit/>
          </a:bodyPr>
          <a:lstStyle/>
          <a:p>
            <a:r>
              <a:rPr lang="ru-RU" dirty="0" smtClean="0">
                <a:solidFill>
                  <a:schemeClr val="tx2"/>
                </a:solidFill>
                <a:latin typeface="Google Sans"/>
              </a:rPr>
              <a:t>   </a:t>
            </a:r>
            <a:r>
              <a:rPr lang="ru-RU" sz="2000" dirty="0" err="1" smtClean="0">
                <a:solidFill>
                  <a:schemeClr val="tx2"/>
                </a:solidFill>
                <a:latin typeface="Google Sans"/>
              </a:rPr>
              <a:t>Більшість</a:t>
            </a:r>
            <a:r>
              <a:rPr lang="ru-RU" sz="2000" dirty="0" smtClean="0">
                <a:solidFill>
                  <a:schemeClr val="tx2"/>
                </a:solidFill>
                <a:latin typeface="Google Sans"/>
              </a:rPr>
              <a:t> </a:t>
            </a:r>
            <a:r>
              <a:rPr lang="ru-RU" sz="2000" dirty="0" err="1">
                <a:solidFill>
                  <a:schemeClr val="tx2"/>
                </a:solidFill>
                <a:latin typeface="Google Sans"/>
              </a:rPr>
              <a:t>території</a:t>
            </a:r>
            <a:r>
              <a:rPr lang="ru-RU" sz="2000" dirty="0">
                <a:solidFill>
                  <a:schemeClr val="tx2"/>
                </a:solidFill>
                <a:latin typeface="Google Sans"/>
              </a:rPr>
              <a:t> </a:t>
            </a:r>
            <a:r>
              <a:rPr lang="ru-RU" sz="2000" dirty="0" err="1" smtClean="0">
                <a:solidFill>
                  <a:schemeClr val="tx2"/>
                </a:solidFill>
                <a:latin typeface="Google Sans"/>
              </a:rPr>
              <a:t>займають</a:t>
            </a:r>
            <a:r>
              <a:rPr lang="ru-RU" sz="2000" dirty="0" smtClean="0">
                <a:solidFill>
                  <a:schemeClr val="tx2"/>
                </a:solidFill>
                <a:latin typeface="Google Sans"/>
              </a:rPr>
              <a:t> </a:t>
            </a:r>
            <a:r>
              <a:rPr lang="ru-RU" sz="2000" u="sng" dirty="0" err="1">
                <a:solidFill>
                  <a:schemeClr val="tx2"/>
                </a:solidFill>
                <a:latin typeface="Google Sans"/>
              </a:rPr>
              <a:t>рівнини</a:t>
            </a:r>
            <a:r>
              <a:rPr lang="ru-RU" sz="2000" u="sng" dirty="0">
                <a:solidFill>
                  <a:schemeClr val="tx2"/>
                </a:solidFill>
                <a:latin typeface="Google Sans"/>
              </a:rPr>
              <a:t> (95%), </a:t>
            </a:r>
            <a:r>
              <a:rPr lang="ru-RU" sz="2000" dirty="0" smtClean="0">
                <a:solidFill>
                  <a:schemeClr val="tx2"/>
                </a:solidFill>
                <a:latin typeface="Google Sans"/>
              </a:rPr>
              <a:t>а </a:t>
            </a:r>
            <a:r>
              <a:rPr lang="ru-RU" sz="2000" u="sng" dirty="0">
                <a:solidFill>
                  <a:schemeClr val="tx2"/>
                </a:solidFill>
                <a:latin typeface="Google Sans"/>
              </a:rPr>
              <a:t>гори </a:t>
            </a:r>
            <a:r>
              <a:rPr lang="ru-RU" sz="2000" dirty="0" err="1">
                <a:solidFill>
                  <a:schemeClr val="tx2"/>
                </a:solidFill>
                <a:latin typeface="Google Sans"/>
              </a:rPr>
              <a:t>займають</a:t>
            </a:r>
            <a:r>
              <a:rPr lang="ru-RU" sz="2000" dirty="0">
                <a:solidFill>
                  <a:schemeClr val="tx2"/>
                </a:solidFill>
                <a:latin typeface="Google Sans"/>
              </a:rPr>
              <a:t> </a:t>
            </a:r>
            <a:r>
              <a:rPr lang="ru-RU" sz="2000" u="sng" dirty="0" err="1">
                <a:solidFill>
                  <a:schemeClr val="tx2"/>
                </a:solidFill>
                <a:latin typeface="Google Sans"/>
              </a:rPr>
              <a:t>лише</a:t>
            </a:r>
            <a:r>
              <a:rPr lang="ru-RU" sz="2000" u="sng" dirty="0">
                <a:solidFill>
                  <a:schemeClr val="tx2"/>
                </a:solidFill>
                <a:latin typeface="Google Sans"/>
              </a:rPr>
              <a:t> 5</a:t>
            </a:r>
            <a:r>
              <a:rPr lang="ru-RU" sz="2000" u="sng" dirty="0" smtClean="0">
                <a:solidFill>
                  <a:schemeClr val="tx2"/>
                </a:solidFill>
                <a:latin typeface="Google Sans"/>
              </a:rPr>
              <a:t>%.</a:t>
            </a:r>
            <a:endParaRPr lang="en-US" sz="2000" u="sng" dirty="0" smtClean="0">
              <a:solidFill>
                <a:schemeClr val="tx2"/>
              </a:solidFill>
              <a:latin typeface="Google Sans"/>
            </a:endParaRPr>
          </a:p>
          <a:p>
            <a:r>
              <a:rPr lang="ru-RU" sz="2000" dirty="0">
                <a:solidFill>
                  <a:schemeClr val="tx2"/>
                </a:solidFill>
                <a:latin typeface="Google Sans"/>
              </a:rPr>
              <a:t> </a:t>
            </a:r>
            <a:endParaRPr lang="ru-RU" sz="2000" dirty="0" smtClean="0">
              <a:solidFill>
                <a:schemeClr val="tx2"/>
              </a:solidFill>
              <a:latin typeface="Google Sans"/>
            </a:endParaRPr>
          </a:p>
          <a:p>
            <a:r>
              <a:rPr lang="ru-RU" sz="2000" dirty="0" err="1" smtClean="0">
                <a:solidFill>
                  <a:srgbClr val="0070C0"/>
                </a:solidFill>
                <a:latin typeface="Google Sans"/>
              </a:rPr>
              <a:t>Головні</a:t>
            </a:r>
            <a:r>
              <a:rPr lang="ru-RU" sz="2000" dirty="0" smtClean="0">
                <a:solidFill>
                  <a:srgbClr val="0070C0"/>
                </a:solidFill>
                <a:latin typeface="Google Sans"/>
              </a:rPr>
              <a:t> </a:t>
            </a:r>
            <a:r>
              <a:rPr lang="ru-RU" sz="2000" dirty="0" err="1">
                <a:solidFill>
                  <a:srgbClr val="0070C0"/>
                </a:solidFill>
                <a:latin typeface="Google Sans"/>
              </a:rPr>
              <a:t>річки</a:t>
            </a:r>
            <a:r>
              <a:rPr lang="ru-RU" sz="2000" dirty="0">
                <a:solidFill>
                  <a:srgbClr val="0070C0"/>
                </a:solidFill>
                <a:latin typeface="Google Sans"/>
              </a:rPr>
              <a:t> </a:t>
            </a:r>
            <a:r>
              <a:rPr lang="ru-RU" sz="2000" dirty="0" err="1">
                <a:solidFill>
                  <a:srgbClr val="0070C0"/>
                </a:solidFill>
                <a:latin typeface="Google Sans"/>
              </a:rPr>
              <a:t>України</a:t>
            </a:r>
            <a:r>
              <a:rPr lang="ru-RU" sz="2000" dirty="0">
                <a:solidFill>
                  <a:schemeClr val="tx2"/>
                </a:solidFill>
                <a:latin typeface="Google Sans"/>
              </a:rPr>
              <a:t>: </a:t>
            </a:r>
            <a:r>
              <a:rPr lang="ru-RU" sz="2000" dirty="0" err="1">
                <a:solidFill>
                  <a:schemeClr val="tx2"/>
                </a:solidFill>
                <a:latin typeface="Google Sans"/>
              </a:rPr>
              <a:t>Дніпро</a:t>
            </a:r>
            <a:r>
              <a:rPr lang="ru-RU" sz="2000" dirty="0">
                <a:solidFill>
                  <a:schemeClr val="tx2"/>
                </a:solidFill>
                <a:latin typeface="Google Sans"/>
              </a:rPr>
              <a:t>, </a:t>
            </a:r>
            <a:r>
              <a:rPr lang="ru-RU" sz="2000" dirty="0" err="1">
                <a:solidFill>
                  <a:schemeClr val="tx2"/>
                </a:solidFill>
                <a:latin typeface="Google Sans"/>
              </a:rPr>
              <a:t>Сіверський</a:t>
            </a:r>
            <a:r>
              <a:rPr lang="ru-RU" sz="2000" dirty="0">
                <a:solidFill>
                  <a:schemeClr val="tx2"/>
                </a:solidFill>
                <a:latin typeface="Google Sans"/>
              </a:rPr>
              <a:t> </a:t>
            </a:r>
            <a:r>
              <a:rPr lang="ru-RU" sz="2000" dirty="0" err="1">
                <a:solidFill>
                  <a:schemeClr val="tx2"/>
                </a:solidFill>
                <a:latin typeface="Google Sans"/>
              </a:rPr>
              <a:t>Донець</a:t>
            </a:r>
            <a:r>
              <a:rPr lang="ru-RU" sz="2000" dirty="0">
                <a:solidFill>
                  <a:schemeClr val="tx2"/>
                </a:solidFill>
                <a:latin typeface="Google Sans"/>
              </a:rPr>
              <a:t>, </a:t>
            </a:r>
            <a:r>
              <a:rPr lang="ru-RU" sz="2000" dirty="0" err="1">
                <a:solidFill>
                  <a:schemeClr val="tx2"/>
                </a:solidFill>
                <a:latin typeface="Google Sans"/>
              </a:rPr>
              <a:t>Південний</a:t>
            </a:r>
            <a:r>
              <a:rPr lang="ru-RU" sz="2000" dirty="0">
                <a:solidFill>
                  <a:schemeClr val="tx2"/>
                </a:solidFill>
                <a:latin typeface="Google Sans"/>
              </a:rPr>
              <a:t> Буг, </a:t>
            </a:r>
            <a:r>
              <a:rPr lang="ru-RU" sz="2000" dirty="0" err="1">
                <a:solidFill>
                  <a:schemeClr val="tx2"/>
                </a:solidFill>
                <a:latin typeface="Google Sans"/>
              </a:rPr>
              <a:t>Дністер</a:t>
            </a:r>
            <a:r>
              <a:rPr lang="ru-RU" sz="2000" dirty="0">
                <a:solidFill>
                  <a:schemeClr val="tx2"/>
                </a:solidFill>
                <a:latin typeface="Google Sans"/>
              </a:rPr>
              <a:t> і Дунай. </a:t>
            </a:r>
            <a:endParaRPr lang="ru-RU" sz="2000" dirty="0" smtClean="0">
              <a:solidFill>
                <a:schemeClr val="tx2"/>
              </a:solidFill>
              <a:latin typeface="Google Sans"/>
            </a:endParaRPr>
          </a:p>
          <a:p>
            <a:r>
              <a:rPr lang="ru-RU" sz="2000" dirty="0" smtClean="0"/>
              <a:t>   </a:t>
            </a:r>
            <a:r>
              <a:rPr lang="ru-RU" sz="2000" b="1" u="sng" baseline="30000" dirty="0" smtClean="0">
                <a:hlinkClick r:id="rId4"/>
              </a:rPr>
              <a:t>[</a:t>
            </a:r>
            <a:endParaRPr lang="ru-RU" sz="2000" b="1" u="sng" dirty="0">
              <a:solidFill>
                <a:schemeClr val="tx2"/>
              </a:solidFill>
            </a:endParaRPr>
          </a:p>
        </p:txBody>
      </p:sp>
    </p:spTree>
    <p:extLst>
      <p:ext uri="{BB962C8B-B14F-4D97-AF65-F5344CB8AC3E}">
        <p14:creationId xmlns:p14="http://schemas.microsoft.com/office/powerpoint/2010/main" val="2927151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3772" y="1171620"/>
            <a:ext cx="8208912" cy="1177260"/>
          </a:xfrm>
        </p:spPr>
        <p:txBody>
          <a:bodyPr>
            <a:normAutofit fontScale="90000"/>
          </a:bodyPr>
          <a:lstStyle/>
          <a:p>
            <a:r>
              <a:rPr lang="ru-RU" sz="3600" dirty="0" err="1">
                <a:solidFill>
                  <a:srgbClr val="00B0F0"/>
                </a:solidFill>
              </a:rPr>
              <a:t>Письменник</a:t>
            </a:r>
            <a:r>
              <a:rPr lang="ru-RU" sz="3600" dirty="0">
                <a:solidFill>
                  <a:srgbClr val="00B0F0"/>
                </a:solidFill>
              </a:rPr>
              <a:t> і ресторатор </a:t>
            </a:r>
            <a:r>
              <a:rPr lang="ru-RU" sz="3600" dirty="0" err="1">
                <a:solidFill>
                  <a:srgbClr val="00B0F0"/>
                </a:solidFill>
              </a:rPr>
              <a:t>Ігор</a:t>
            </a:r>
            <a:r>
              <a:rPr lang="ru-RU" sz="3600" dirty="0">
                <a:solidFill>
                  <a:srgbClr val="00B0F0"/>
                </a:solidFill>
              </a:rPr>
              <a:t> </a:t>
            </a:r>
            <a:r>
              <a:rPr lang="ru-RU" sz="3600" dirty="0" err="1">
                <a:solidFill>
                  <a:srgbClr val="00B0F0"/>
                </a:solidFill>
              </a:rPr>
              <a:t>Терьохін</a:t>
            </a:r>
            <a:r>
              <a:rPr lang="ru-RU" sz="3600" dirty="0">
                <a:solidFill>
                  <a:srgbClr val="00B0F0"/>
                </a:solidFill>
              </a:rPr>
              <a:t>, </a:t>
            </a:r>
            <a:r>
              <a:rPr lang="ru-RU" sz="3600" dirty="0" smtClean="0">
                <a:solidFill>
                  <a:srgbClr val="00B0F0"/>
                </a:solidFill>
              </a:rPr>
              <a:t/>
            </a:r>
            <a:br>
              <a:rPr lang="ru-RU" sz="3600" dirty="0" smtClean="0">
                <a:solidFill>
                  <a:srgbClr val="00B0F0"/>
                </a:solidFill>
              </a:rPr>
            </a:br>
            <a:r>
              <a:rPr lang="ru-RU" sz="3600" dirty="0" smtClean="0">
                <a:solidFill>
                  <a:srgbClr val="00B0F0"/>
                </a:solidFill>
              </a:rPr>
              <a:t>44 </a:t>
            </a:r>
            <a:r>
              <a:rPr lang="ru-RU" sz="3600" dirty="0">
                <a:solidFill>
                  <a:srgbClr val="00B0F0"/>
                </a:solidFill>
              </a:rPr>
              <a:t>роки</a:t>
            </a:r>
            <a:r>
              <a:rPr lang="ru-RU" dirty="0"/>
              <a:t/>
            </a:r>
            <a:br>
              <a:rPr lang="ru-RU" dirty="0"/>
            </a:br>
            <a:endParaRPr lang="ru-RU" dirty="0"/>
          </a:p>
        </p:txBody>
      </p:sp>
      <p:sp>
        <p:nvSpPr>
          <p:cNvPr id="3" name="Місце для вмісту 2"/>
          <p:cNvSpPr>
            <a:spLocks noGrp="1"/>
          </p:cNvSpPr>
          <p:nvPr>
            <p:ph idx="1"/>
          </p:nvPr>
        </p:nvSpPr>
        <p:spPr>
          <a:xfrm>
            <a:off x="331470" y="2083648"/>
            <a:ext cx="9601200" cy="4343400"/>
          </a:xfrm>
        </p:spPr>
        <p:txBody>
          <a:bodyPr>
            <a:normAutofit fontScale="92500"/>
          </a:bodyPr>
          <a:lstStyle/>
          <a:p>
            <a:pPr marL="0" indent="0">
              <a:buNone/>
            </a:pPr>
            <a:r>
              <a:rPr lang="ru-RU" dirty="0" smtClean="0"/>
              <a:t>    </a:t>
            </a:r>
            <a:r>
              <a:rPr lang="ru-RU" dirty="0" err="1" smtClean="0"/>
              <a:t>Ігор</a:t>
            </a:r>
            <a:r>
              <a:rPr lang="ru-RU" dirty="0" smtClean="0"/>
              <a:t> </a:t>
            </a:r>
            <a:r>
              <a:rPr lang="ru-RU" dirty="0" err="1"/>
              <a:t>Терьохин</a:t>
            </a:r>
            <a:r>
              <a:rPr lang="ru-RU" dirty="0"/>
              <a:t> </a:t>
            </a:r>
            <a:r>
              <a:rPr lang="ru-RU" dirty="0" err="1"/>
              <a:t>загинув</a:t>
            </a:r>
            <a:r>
              <a:rPr lang="ru-RU" dirty="0"/>
              <a:t> 23 </a:t>
            </a:r>
            <a:r>
              <a:rPr lang="ru-RU" dirty="0" err="1"/>
              <a:t>січня</a:t>
            </a:r>
            <a:r>
              <a:rPr lang="ru-RU" dirty="0"/>
              <a:t> 2023 року на </a:t>
            </a:r>
            <a:endParaRPr lang="ru-RU" dirty="0" smtClean="0"/>
          </a:p>
          <a:p>
            <a:pPr marL="0" indent="0">
              <a:buNone/>
            </a:pPr>
            <a:r>
              <a:rPr lang="ru-RU" dirty="0" err="1" smtClean="0"/>
              <a:t>Херсонському</a:t>
            </a:r>
            <a:r>
              <a:rPr lang="ru-RU" dirty="0" smtClean="0"/>
              <a:t> </a:t>
            </a:r>
            <a:r>
              <a:rPr lang="ru-RU" dirty="0" err="1"/>
              <a:t>напрямку</a:t>
            </a:r>
            <a:r>
              <a:rPr lang="ru-RU" dirty="0"/>
              <a:t> у </a:t>
            </a:r>
            <a:r>
              <a:rPr lang="ru-RU" dirty="0" err="1"/>
              <a:t>складі</a:t>
            </a:r>
            <a:r>
              <a:rPr lang="ru-RU" dirty="0"/>
              <a:t> 126-ї </a:t>
            </a:r>
            <a:r>
              <a:rPr lang="ru-RU" dirty="0" err="1"/>
              <a:t>окремої</a:t>
            </a:r>
            <a:r>
              <a:rPr lang="ru-RU" dirty="0"/>
              <a:t> </a:t>
            </a:r>
            <a:r>
              <a:rPr lang="ru-RU" dirty="0" err="1"/>
              <a:t>бригади</a:t>
            </a:r>
            <a:r>
              <a:rPr lang="ru-RU" dirty="0"/>
              <a:t> </a:t>
            </a:r>
            <a:r>
              <a:rPr lang="ru-RU" dirty="0" err="1"/>
              <a:t>тероборони</a:t>
            </a:r>
            <a:r>
              <a:rPr lang="ru-RU" dirty="0"/>
              <a:t> </a:t>
            </a:r>
            <a:r>
              <a:rPr lang="ru-RU" dirty="0" err="1"/>
              <a:t>Одеси</a:t>
            </a:r>
            <a:r>
              <a:rPr lang="ru-RU" dirty="0"/>
              <a:t>. </a:t>
            </a:r>
            <a:r>
              <a:rPr lang="ru-RU" dirty="0" err="1"/>
              <a:t>Саме</a:t>
            </a:r>
            <a:r>
              <a:rPr lang="ru-RU" dirty="0"/>
              <a:t> в день </a:t>
            </a:r>
            <a:r>
              <a:rPr lang="ru-RU" dirty="0" err="1"/>
              <a:t>загибелі</a:t>
            </a:r>
            <a:r>
              <a:rPr lang="ru-RU" dirty="0"/>
              <a:t> стало </a:t>
            </a:r>
            <a:r>
              <a:rPr lang="ru-RU" dirty="0" err="1"/>
              <a:t>відомо</a:t>
            </a:r>
            <a:r>
              <a:rPr lang="ru-RU" dirty="0"/>
              <a:t>, </a:t>
            </a:r>
            <a:endParaRPr lang="ru-RU" dirty="0" smtClean="0"/>
          </a:p>
          <a:p>
            <a:pPr marL="0" indent="0">
              <a:buNone/>
            </a:pPr>
            <a:r>
              <a:rPr lang="ru-RU" dirty="0" err="1" smtClean="0"/>
              <a:t>що</a:t>
            </a:r>
            <a:r>
              <a:rPr lang="ru-RU" dirty="0" smtClean="0"/>
              <a:t> </a:t>
            </a:r>
            <a:r>
              <a:rPr lang="ru-RU" dirty="0"/>
              <a:t>штаб </a:t>
            </a:r>
            <a:r>
              <a:rPr lang="ru-RU" dirty="0" err="1"/>
              <a:t>віддав</a:t>
            </a:r>
            <a:r>
              <a:rPr lang="ru-RU" dirty="0"/>
              <a:t> наказ </a:t>
            </a:r>
            <a:r>
              <a:rPr lang="ru-RU" dirty="0" err="1"/>
              <a:t>присвоїти</a:t>
            </a:r>
            <a:r>
              <a:rPr lang="ru-RU" dirty="0"/>
              <a:t> </a:t>
            </a:r>
            <a:r>
              <a:rPr lang="ru-RU" dirty="0" err="1"/>
              <a:t>Ігорю</a:t>
            </a:r>
            <a:r>
              <a:rPr lang="ru-RU" dirty="0"/>
              <a:t> </a:t>
            </a:r>
            <a:r>
              <a:rPr lang="ru-RU" dirty="0" err="1"/>
              <a:t>офіцерське</a:t>
            </a:r>
            <a:r>
              <a:rPr lang="ru-RU" dirty="0"/>
              <a:t> </a:t>
            </a:r>
            <a:r>
              <a:rPr lang="ru-RU" dirty="0" err="1"/>
              <a:t>звання</a:t>
            </a:r>
            <a:r>
              <a:rPr lang="ru-RU" dirty="0"/>
              <a:t> </a:t>
            </a:r>
            <a:r>
              <a:rPr lang="ru-RU" dirty="0" err="1"/>
              <a:t>молодшого</a:t>
            </a:r>
            <a:r>
              <a:rPr lang="ru-RU" dirty="0"/>
              <a:t> лейтенанта.</a:t>
            </a:r>
          </a:p>
          <a:p>
            <a:pPr marL="0" indent="0">
              <a:buNone/>
            </a:pPr>
            <a:r>
              <a:rPr lang="ru-RU" dirty="0" smtClean="0"/>
              <a:t>     В </a:t>
            </a:r>
            <a:r>
              <a:rPr lang="ru-RU" dirty="0" err="1"/>
              <a:t>Одесі</a:t>
            </a:r>
            <a:r>
              <a:rPr lang="ru-RU" dirty="0"/>
              <a:t> </a:t>
            </a:r>
            <a:r>
              <a:rPr lang="ru-RU" dirty="0" err="1"/>
              <a:t>Ігоря</a:t>
            </a:r>
            <a:r>
              <a:rPr lang="ru-RU" dirty="0"/>
              <a:t> </a:t>
            </a:r>
            <a:r>
              <a:rPr lang="ru-RU" dirty="0" err="1"/>
              <a:t>Терьохіна</a:t>
            </a:r>
            <a:r>
              <a:rPr lang="ru-RU" dirty="0"/>
              <a:t> знали як </a:t>
            </a:r>
            <a:r>
              <a:rPr lang="ru-RU" dirty="0" err="1"/>
              <a:t>талановитого</a:t>
            </a:r>
            <a:r>
              <a:rPr lang="ru-RU" dirty="0"/>
              <a:t> </a:t>
            </a:r>
            <a:r>
              <a:rPr lang="ru-RU" dirty="0" err="1"/>
              <a:t>письменника</a:t>
            </a:r>
            <a:r>
              <a:rPr lang="ru-RU" dirty="0"/>
              <a:t> й </a:t>
            </a:r>
            <a:r>
              <a:rPr lang="ru-RU" dirty="0" err="1"/>
              <a:t>журналіста</a:t>
            </a:r>
            <a:r>
              <a:rPr lang="ru-RU" dirty="0"/>
              <a:t>, а </a:t>
            </a:r>
            <a:r>
              <a:rPr lang="ru-RU" dirty="0" err="1"/>
              <a:t>ще</a:t>
            </a:r>
            <a:r>
              <a:rPr lang="ru-RU" dirty="0"/>
              <a:t> – як </a:t>
            </a:r>
            <a:r>
              <a:rPr lang="ru-RU" dirty="0" err="1"/>
              <a:t>сомельє</a:t>
            </a:r>
            <a:r>
              <a:rPr lang="ru-RU" dirty="0"/>
              <a:t> та ресторатора. Але </a:t>
            </a:r>
            <a:r>
              <a:rPr lang="ru-RU" dirty="0" err="1"/>
              <a:t>війна</a:t>
            </a:r>
            <a:r>
              <a:rPr lang="ru-RU" dirty="0"/>
              <a:t> </a:t>
            </a:r>
            <a:r>
              <a:rPr lang="ru-RU" dirty="0" err="1"/>
              <a:t>змусила</a:t>
            </a:r>
            <a:r>
              <a:rPr lang="ru-RU" dirty="0"/>
              <a:t> </a:t>
            </a:r>
            <a:r>
              <a:rPr lang="ru-RU" dirty="0" err="1"/>
              <a:t>кинути</a:t>
            </a:r>
            <a:r>
              <a:rPr lang="ru-RU" dirty="0"/>
              <a:t> </a:t>
            </a:r>
            <a:r>
              <a:rPr lang="ru-RU" dirty="0" err="1"/>
              <a:t>творчість</a:t>
            </a:r>
            <a:r>
              <a:rPr lang="ru-RU" dirty="0"/>
              <a:t> та </a:t>
            </a:r>
            <a:r>
              <a:rPr lang="ru-RU" dirty="0" err="1"/>
              <a:t>бізнес</a:t>
            </a:r>
            <a:r>
              <a:rPr lang="ru-RU" dirty="0"/>
              <a:t>: з перших </a:t>
            </a:r>
            <a:r>
              <a:rPr lang="ru-RU" dirty="0" err="1"/>
              <a:t>днів</a:t>
            </a:r>
            <a:r>
              <a:rPr lang="ru-RU" dirty="0"/>
              <a:t> </a:t>
            </a:r>
            <a:r>
              <a:rPr lang="ru-RU" dirty="0" err="1"/>
              <a:t>великої</a:t>
            </a:r>
            <a:r>
              <a:rPr lang="ru-RU" dirty="0"/>
              <a:t> </a:t>
            </a:r>
            <a:r>
              <a:rPr lang="ru-RU" dirty="0" err="1"/>
              <a:t>війни</a:t>
            </a:r>
            <a:r>
              <a:rPr lang="ru-RU" dirty="0"/>
              <a:t> </a:t>
            </a:r>
            <a:r>
              <a:rPr lang="ru-RU" dirty="0" err="1"/>
              <a:t>Ігор</a:t>
            </a:r>
            <a:r>
              <a:rPr lang="ru-RU" dirty="0"/>
              <a:t> вступив до лав </a:t>
            </a:r>
            <a:r>
              <a:rPr lang="ru-RU" dirty="0" err="1"/>
              <a:t>тероборони</a:t>
            </a:r>
            <a:r>
              <a:rPr lang="ru-RU" dirty="0"/>
              <a:t>. </a:t>
            </a:r>
            <a:r>
              <a:rPr lang="ru-RU" dirty="0" err="1"/>
              <a:t>Він</a:t>
            </a:r>
            <a:r>
              <a:rPr lang="ru-RU" dirty="0"/>
              <a:t> </a:t>
            </a:r>
            <a:r>
              <a:rPr lang="ru-RU" dirty="0" err="1"/>
              <a:t>багато</a:t>
            </a:r>
            <a:r>
              <a:rPr lang="ru-RU" dirty="0"/>
              <a:t> писав про </a:t>
            </a:r>
            <a:r>
              <a:rPr lang="ru-RU" dirty="0" err="1"/>
              <a:t>військову</a:t>
            </a:r>
            <a:r>
              <a:rPr lang="ru-RU" dirty="0"/>
              <a:t> службу у </a:t>
            </a:r>
            <a:r>
              <a:rPr lang="ru-RU" dirty="0" err="1"/>
              <a:t>своїх</a:t>
            </a:r>
            <a:r>
              <a:rPr lang="ru-RU" dirty="0"/>
              <a:t> </a:t>
            </a:r>
            <a:r>
              <a:rPr lang="ru-RU" dirty="0" err="1"/>
              <a:t>соцмережах</a:t>
            </a:r>
            <a:r>
              <a:rPr lang="ru-RU" dirty="0"/>
              <a:t>. </a:t>
            </a:r>
            <a:r>
              <a:rPr lang="ru-RU" dirty="0" err="1"/>
              <a:t>Близькі</a:t>
            </a:r>
            <a:r>
              <a:rPr lang="ru-RU" dirty="0"/>
              <a:t> та </a:t>
            </a:r>
            <a:r>
              <a:rPr lang="ru-RU" dirty="0" err="1"/>
              <a:t>побратими</a:t>
            </a:r>
            <a:r>
              <a:rPr lang="ru-RU" dirty="0"/>
              <a:t> </a:t>
            </a:r>
            <a:r>
              <a:rPr lang="ru-RU" dirty="0" err="1"/>
              <a:t>Ігоря</a:t>
            </a:r>
            <a:r>
              <a:rPr lang="ru-RU" dirty="0"/>
              <a:t> </a:t>
            </a:r>
            <a:r>
              <a:rPr lang="ru-RU" dirty="0" err="1"/>
              <a:t>згадують</a:t>
            </a:r>
            <a:r>
              <a:rPr lang="ru-RU" dirty="0"/>
              <a:t> </a:t>
            </a:r>
            <a:r>
              <a:rPr lang="ru-RU" dirty="0" err="1"/>
              <a:t>його</a:t>
            </a:r>
            <a:r>
              <a:rPr lang="ru-RU" dirty="0"/>
              <a:t> як </a:t>
            </a:r>
            <a:r>
              <a:rPr lang="ru-RU" dirty="0" err="1"/>
              <a:t>сміливу</a:t>
            </a:r>
            <a:r>
              <a:rPr lang="ru-RU" dirty="0"/>
              <a:t>, </a:t>
            </a:r>
            <a:r>
              <a:rPr lang="ru-RU" dirty="0" err="1"/>
              <a:t>дуже</a:t>
            </a:r>
            <a:r>
              <a:rPr lang="ru-RU" dirty="0"/>
              <a:t> </a:t>
            </a:r>
            <a:r>
              <a:rPr lang="ru-RU" dirty="0" err="1"/>
              <a:t>креативну</a:t>
            </a:r>
            <a:r>
              <a:rPr lang="ru-RU" dirty="0"/>
              <a:t> </a:t>
            </a:r>
            <a:r>
              <a:rPr lang="ru-RU" dirty="0" err="1"/>
              <a:t>людину</a:t>
            </a:r>
            <a:r>
              <a:rPr lang="ru-RU" dirty="0"/>
              <a:t> й </a:t>
            </a:r>
            <a:r>
              <a:rPr lang="ru-RU" dirty="0" err="1"/>
              <a:t>обіцяють</a:t>
            </a:r>
            <a:r>
              <a:rPr lang="ru-RU" dirty="0"/>
              <a:t> </a:t>
            </a:r>
            <a:r>
              <a:rPr lang="ru-RU" dirty="0" err="1"/>
              <a:t>зробити</a:t>
            </a:r>
            <a:r>
              <a:rPr lang="ru-RU" dirty="0"/>
              <a:t> все, </a:t>
            </a:r>
            <a:r>
              <a:rPr lang="ru-RU" dirty="0" err="1"/>
              <a:t>щоб</a:t>
            </a:r>
            <a:r>
              <a:rPr lang="ru-RU" dirty="0"/>
              <a:t> </a:t>
            </a:r>
            <a:r>
              <a:rPr lang="ru-RU" dirty="0" err="1"/>
              <a:t>його</a:t>
            </a:r>
            <a:r>
              <a:rPr lang="ru-RU" dirty="0"/>
              <a:t> </a:t>
            </a:r>
            <a:r>
              <a:rPr lang="ru-RU" dirty="0" err="1"/>
              <a:t>творчість</a:t>
            </a:r>
            <a:r>
              <a:rPr lang="ru-RU" dirty="0"/>
              <a:t> </a:t>
            </a:r>
            <a:r>
              <a:rPr lang="ru-RU" dirty="0" err="1"/>
              <a:t>продовжувала</a:t>
            </a:r>
            <a:r>
              <a:rPr lang="ru-RU" dirty="0"/>
              <a:t> </a:t>
            </a:r>
            <a:r>
              <a:rPr lang="ru-RU" dirty="0" err="1"/>
              <a:t>жити</a:t>
            </a:r>
            <a:r>
              <a:rPr lang="ru-RU" dirty="0"/>
              <a:t>, а </a:t>
            </a:r>
            <a:r>
              <a:rPr lang="ru-RU" dirty="0" err="1"/>
              <a:t>світ</a:t>
            </a:r>
            <a:r>
              <a:rPr lang="ru-RU" dirty="0"/>
              <a:t> </a:t>
            </a:r>
            <a:r>
              <a:rPr lang="ru-RU" dirty="0" err="1"/>
              <a:t>побачив</a:t>
            </a:r>
            <a:r>
              <a:rPr lang="ru-RU" dirty="0"/>
              <a:t> </a:t>
            </a:r>
            <a:r>
              <a:rPr lang="ru-RU" dirty="0" err="1"/>
              <a:t>збірку</a:t>
            </a:r>
            <a:r>
              <a:rPr lang="ru-RU" dirty="0"/>
              <a:t> </a:t>
            </a:r>
            <a:r>
              <a:rPr lang="ru-RU" dirty="0" err="1"/>
              <a:t>його</a:t>
            </a:r>
            <a:r>
              <a:rPr lang="ru-RU" dirty="0"/>
              <a:t> </a:t>
            </a:r>
            <a:r>
              <a:rPr lang="ru-RU" dirty="0" err="1"/>
              <a:t>творів</a:t>
            </a:r>
            <a:r>
              <a:rPr lang="ru-RU" dirty="0"/>
              <a:t>.</a:t>
            </a:r>
          </a:p>
          <a:p>
            <a:endParaRPr lang="ru-RU" dirty="0"/>
          </a:p>
        </p:txBody>
      </p:sp>
      <p:sp>
        <p:nvSpPr>
          <p:cNvPr id="4" name="Місце для тексту 2"/>
          <p:cNvSpPr txBox="1">
            <a:spLocks/>
          </p:cNvSpPr>
          <p:nvPr/>
        </p:nvSpPr>
        <p:spPr>
          <a:xfrm>
            <a:off x="333772" y="201256"/>
            <a:ext cx="7543800" cy="106680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0"/>
              </a:spcBef>
              <a:buFont typeface="Arial" pitchFamily="34" charset="0"/>
              <a:buNone/>
              <a:defRPr sz="2000" kern="1200" cap="all" spc="250" baseline="0">
                <a:solidFill>
                  <a:schemeClr val="bg2"/>
                </a:solidFill>
                <a:latin typeface="+mn-lt"/>
                <a:ea typeface="+mn-ea"/>
                <a:cs typeface="+mn-cs"/>
              </a:defRPr>
            </a:lvl1pPr>
            <a:lvl2pPr marL="457200" indent="0" algn="l" defTabSz="914400" rtl="0" eaLnBrk="1" latinLnBrk="0" hangingPunct="1">
              <a:lnSpc>
                <a:spcPct val="90000"/>
              </a:lnSpc>
              <a:spcBef>
                <a:spcPts val="800"/>
              </a:spcBef>
              <a:buFont typeface="Century" pitchFamily="18"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6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6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ts val="6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ts val="6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ts val="6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ts val="600"/>
              </a:spcBef>
              <a:buFont typeface="Arial" pitchFamily="34" charset="0"/>
              <a:buNone/>
              <a:defRPr sz="1400" kern="1200">
                <a:solidFill>
                  <a:schemeClr val="tx1">
                    <a:tint val="75000"/>
                  </a:schemeClr>
                </a:solidFill>
                <a:latin typeface="+mn-lt"/>
                <a:ea typeface="+mn-ea"/>
                <a:cs typeface="+mn-cs"/>
              </a:defRPr>
            </a:lvl9pPr>
          </a:lstStyle>
          <a:p>
            <a:r>
              <a:rPr lang="uk-UA" sz="2800" b="1" spc="-1" dirty="0" smtClean="0">
                <a:solidFill>
                  <a:srgbClr val="FF0000"/>
                </a:solidFill>
              </a:rPr>
              <a:t>ГЕРОЇ РІДНОГО КРАЮ</a:t>
            </a:r>
            <a:endParaRPr lang="ru-RU" sz="2800" dirty="0"/>
          </a:p>
        </p:txBody>
      </p:sp>
      <p:pic>
        <p:nvPicPr>
          <p:cNvPr id="5" name="Рисунок 4"/>
          <p:cNvPicPr>
            <a:picLocks noChangeAspect="1"/>
          </p:cNvPicPr>
          <p:nvPr/>
        </p:nvPicPr>
        <p:blipFill rotWithShape="1">
          <a:blip r:embed="rId2"/>
          <a:srcRect l="26740" t="-1" b="4"/>
          <a:stretch/>
        </p:blipFill>
        <p:spPr>
          <a:xfrm>
            <a:off x="8827194" y="201256"/>
            <a:ext cx="3105276" cy="308372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2876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0274" y="4005064"/>
            <a:ext cx="10660682" cy="2736304"/>
          </a:xfrm>
        </p:spPr>
        <p:txBody>
          <a:bodyPr/>
          <a:lstStyle/>
          <a:p>
            <a:r>
              <a:rPr lang="en-US" sz="2400" dirty="0" smtClean="0"/>
              <a:t>    </a:t>
            </a:r>
            <a:r>
              <a:rPr lang="ru-RU" sz="2400" dirty="0" err="1" smtClean="0"/>
              <a:t>Відомий</a:t>
            </a:r>
            <a:r>
              <a:rPr lang="ru-RU" sz="2400" dirty="0" smtClean="0"/>
              <a:t> </a:t>
            </a:r>
            <a:r>
              <a:rPr lang="ru-RU" sz="2400" dirty="0" err="1"/>
              <a:t>молодий</a:t>
            </a:r>
            <a:r>
              <a:rPr lang="ru-RU" sz="2400" dirty="0"/>
              <a:t> </a:t>
            </a:r>
            <a:r>
              <a:rPr lang="ru-RU" sz="2400" dirty="0" err="1"/>
              <a:t>скрипаль</a:t>
            </a:r>
            <a:r>
              <a:rPr lang="ru-RU" sz="2400" dirty="0"/>
              <a:t> Богдан </a:t>
            </a:r>
            <a:r>
              <a:rPr lang="ru-RU" sz="2400" dirty="0" err="1" smtClean="0"/>
              <a:t>Міхалакі</a:t>
            </a:r>
            <a:r>
              <a:rPr lang="ru-RU" sz="2400" dirty="0" smtClean="0"/>
              <a:t> </a:t>
            </a:r>
            <a:r>
              <a:rPr lang="ru-RU" sz="2400" dirty="0"/>
              <a:t>помер </a:t>
            </a:r>
            <a:r>
              <a:rPr lang="en-US" sz="2400" dirty="0" smtClean="0"/>
              <a:t/>
            </a:r>
            <a:br>
              <a:rPr lang="en-US" sz="2400" dirty="0" smtClean="0"/>
            </a:br>
            <a:r>
              <a:rPr lang="ru-RU" sz="2400" dirty="0" smtClean="0"/>
              <a:t>6 </a:t>
            </a:r>
            <a:r>
              <a:rPr lang="ru-RU" sz="2400" dirty="0" err="1"/>
              <a:t>травня</a:t>
            </a:r>
            <a:r>
              <a:rPr lang="ru-RU" sz="2400" dirty="0"/>
              <a:t> 2023 року у </a:t>
            </a:r>
            <a:r>
              <a:rPr lang="ru-RU" sz="2400" dirty="0" err="1"/>
              <a:t>лікарні</a:t>
            </a:r>
            <a:r>
              <a:rPr lang="ru-RU" sz="2400" dirty="0"/>
              <a:t> </a:t>
            </a:r>
            <a:r>
              <a:rPr lang="ru-RU" sz="2400" dirty="0" err="1"/>
              <a:t>Києва</a:t>
            </a:r>
            <a:r>
              <a:rPr lang="ru-RU" sz="2400" dirty="0"/>
              <a:t> </a:t>
            </a:r>
            <a:r>
              <a:rPr lang="ru-RU" sz="2400" dirty="0" err="1"/>
              <a:t>після</a:t>
            </a:r>
            <a:r>
              <a:rPr lang="ru-RU" sz="2400" dirty="0"/>
              <a:t> </a:t>
            </a:r>
            <a:r>
              <a:rPr lang="ru-RU" sz="2400" dirty="0" err="1"/>
              <a:t>важкого</a:t>
            </a:r>
            <a:r>
              <a:rPr lang="ru-RU" sz="2400" dirty="0"/>
              <a:t> </a:t>
            </a:r>
            <a:r>
              <a:rPr lang="en-US" sz="2400" dirty="0" smtClean="0"/>
              <a:t/>
            </a:r>
            <a:br>
              <a:rPr lang="en-US" sz="2400" dirty="0" smtClean="0"/>
            </a:br>
            <a:r>
              <a:rPr lang="ru-RU" sz="2400" dirty="0" err="1" smtClean="0"/>
              <a:t>поранення</a:t>
            </a:r>
            <a:r>
              <a:rPr lang="ru-RU" sz="2400" dirty="0" smtClean="0"/>
              <a:t> </a:t>
            </a:r>
            <a:r>
              <a:rPr lang="ru-RU" sz="2400" dirty="0" err="1"/>
              <a:t>під</a:t>
            </a:r>
            <a:r>
              <a:rPr lang="ru-RU" sz="2400" dirty="0"/>
              <a:t> </a:t>
            </a:r>
            <a:r>
              <a:rPr lang="ru-RU" sz="2400" dirty="0" err="1"/>
              <a:t>Бахмутом</a:t>
            </a:r>
            <a:r>
              <a:rPr lang="ru-RU" sz="2400" dirty="0"/>
              <a:t>.</a:t>
            </a:r>
            <a:br>
              <a:rPr lang="ru-RU" sz="2400" dirty="0"/>
            </a:br>
            <a:r>
              <a:rPr lang="ru-RU" sz="2400" dirty="0"/>
              <a:t/>
            </a:r>
            <a:br>
              <a:rPr lang="ru-RU" sz="2400" dirty="0"/>
            </a:br>
            <a:r>
              <a:rPr lang="en-US" sz="2400" dirty="0" smtClean="0"/>
              <a:t>    </a:t>
            </a:r>
            <a:r>
              <a:rPr lang="ru-RU" sz="2400" dirty="0" smtClean="0"/>
              <a:t>До </a:t>
            </a:r>
            <a:r>
              <a:rPr lang="ru-RU" sz="2400" dirty="0" err="1"/>
              <a:t>війни</a:t>
            </a:r>
            <a:r>
              <a:rPr lang="ru-RU" sz="2400" dirty="0"/>
              <a:t> Богдан жив в </a:t>
            </a:r>
            <a:r>
              <a:rPr lang="ru-RU" sz="2400" dirty="0" err="1"/>
              <a:t>Ізмаїли</a:t>
            </a:r>
            <a:r>
              <a:rPr lang="ru-RU" sz="2400" dirty="0"/>
              <a:t> </a:t>
            </a:r>
            <a:r>
              <a:rPr lang="ru-RU" sz="2400" dirty="0" err="1"/>
              <a:t>Одеської</a:t>
            </a:r>
            <a:r>
              <a:rPr lang="ru-RU" sz="2400" dirty="0"/>
              <a:t> </a:t>
            </a:r>
            <a:r>
              <a:rPr lang="ru-RU" sz="2400" dirty="0" err="1"/>
              <a:t>області</a:t>
            </a:r>
            <a:r>
              <a:rPr lang="ru-RU" sz="2400" dirty="0"/>
              <a:t>, </a:t>
            </a:r>
            <a:r>
              <a:rPr lang="en-US" sz="2400" dirty="0" smtClean="0"/>
              <a:t/>
            </a:r>
            <a:br>
              <a:rPr lang="en-US" sz="2400" dirty="0" smtClean="0"/>
            </a:br>
            <a:r>
              <a:rPr lang="ru-RU" sz="2400" dirty="0" err="1" smtClean="0"/>
              <a:t>грав</a:t>
            </a:r>
            <a:r>
              <a:rPr lang="ru-RU" sz="2400" dirty="0" smtClean="0"/>
              <a:t> </a:t>
            </a:r>
            <a:r>
              <a:rPr lang="ru-RU" sz="2400" dirty="0"/>
              <a:t>на </a:t>
            </a:r>
            <a:r>
              <a:rPr lang="ru-RU" sz="2400" dirty="0" err="1"/>
              <a:t>скрипці</a:t>
            </a:r>
            <a:r>
              <a:rPr lang="ru-RU" sz="2400" dirty="0"/>
              <a:t> на </a:t>
            </a:r>
            <a:r>
              <a:rPr lang="ru-RU" sz="2400" dirty="0" err="1"/>
              <a:t>вулицях</a:t>
            </a:r>
            <a:r>
              <a:rPr lang="ru-RU" sz="2400" dirty="0"/>
              <a:t> </a:t>
            </a:r>
            <a:r>
              <a:rPr lang="ru-RU" sz="2400" dirty="0" err="1"/>
              <a:t>рідного</a:t>
            </a:r>
            <a:r>
              <a:rPr lang="ru-RU" sz="2400" dirty="0"/>
              <a:t> </a:t>
            </a:r>
            <a:r>
              <a:rPr lang="ru-RU" sz="2400" dirty="0" err="1"/>
              <a:t>міста</a:t>
            </a:r>
            <a:r>
              <a:rPr lang="ru-RU" sz="2400" dirty="0"/>
              <a:t>, а </a:t>
            </a:r>
            <a:r>
              <a:rPr lang="ru-RU" sz="2400" dirty="0" err="1"/>
              <a:t>ще</a:t>
            </a:r>
            <a:r>
              <a:rPr lang="ru-RU" sz="2400" dirty="0"/>
              <a:t> </a:t>
            </a:r>
            <a:r>
              <a:rPr lang="en-US" sz="2400" dirty="0" smtClean="0"/>
              <a:t/>
            </a:r>
            <a:br>
              <a:rPr lang="en-US" sz="2400" dirty="0" smtClean="0"/>
            </a:br>
            <a:r>
              <a:rPr lang="ru-RU" sz="2400" dirty="0" err="1" smtClean="0"/>
              <a:t>займався</a:t>
            </a:r>
            <a:r>
              <a:rPr lang="ru-RU" sz="2400" dirty="0" smtClean="0"/>
              <a:t> </a:t>
            </a:r>
            <a:r>
              <a:rPr lang="ru-RU" sz="2400" dirty="0"/>
              <a:t>спортом і </a:t>
            </a:r>
            <a:r>
              <a:rPr lang="ru-RU" sz="2400" dirty="0" err="1"/>
              <a:t>був</a:t>
            </a:r>
            <a:r>
              <a:rPr lang="ru-RU" sz="2400" dirty="0"/>
              <a:t> </a:t>
            </a:r>
            <a:r>
              <a:rPr lang="ru-RU" sz="2400" dirty="0" err="1"/>
              <a:t>наймолодшим</a:t>
            </a:r>
            <a:r>
              <a:rPr lang="ru-RU" sz="2400" dirty="0"/>
              <a:t> </a:t>
            </a:r>
            <a:r>
              <a:rPr lang="ru-RU" sz="2400" dirty="0" err="1"/>
              <a:t>спортивним</a:t>
            </a:r>
            <a:r>
              <a:rPr lang="ru-RU" sz="2400" dirty="0"/>
              <a:t> </a:t>
            </a:r>
            <a:r>
              <a:rPr lang="en-US" sz="2400" dirty="0" smtClean="0"/>
              <a:t/>
            </a:r>
            <a:br>
              <a:rPr lang="en-US" sz="2400" dirty="0" smtClean="0"/>
            </a:br>
            <a:r>
              <a:rPr lang="ru-RU" sz="2400" dirty="0" err="1" smtClean="0"/>
              <a:t>інструктором</a:t>
            </a:r>
            <a:r>
              <a:rPr lang="ru-RU" sz="2400" dirty="0" smtClean="0"/>
              <a:t> </a:t>
            </a:r>
            <a:r>
              <a:rPr lang="ru-RU" sz="2400" dirty="0"/>
              <a:t>з </a:t>
            </a:r>
            <a:r>
              <a:rPr lang="ru-RU" sz="2400" dirty="0" err="1"/>
              <a:t>фітнесу</a:t>
            </a:r>
            <a:r>
              <a:rPr lang="ru-RU" sz="2400" dirty="0"/>
              <a:t>.</a:t>
            </a:r>
            <a:br>
              <a:rPr lang="ru-RU" sz="2400" dirty="0"/>
            </a:br>
            <a:r>
              <a:rPr lang="ru-RU" sz="2400" dirty="0"/>
              <a:t/>
            </a:r>
            <a:br>
              <a:rPr lang="ru-RU" sz="2400" dirty="0"/>
            </a:br>
            <a:r>
              <a:rPr lang="en-US" sz="2400" dirty="0" smtClean="0"/>
              <a:t>      </a:t>
            </a:r>
            <a:r>
              <a:rPr lang="ru-RU" sz="2400" dirty="0" err="1" smtClean="0"/>
              <a:t>Після</a:t>
            </a:r>
            <a:r>
              <a:rPr lang="ru-RU" sz="2400" dirty="0" smtClean="0"/>
              <a:t> </a:t>
            </a:r>
            <a:r>
              <a:rPr lang="ru-RU" sz="2400" dirty="0"/>
              <a:t>24 лютого Богдан став волонтером і разом </a:t>
            </a:r>
            <a:r>
              <a:rPr lang="ru-RU" sz="2400" dirty="0" err="1"/>
              <a:t>зі</a:t>
            </a:r>
            <a:r>
              <a:rPr lang="ru-RU" sz="2400" dirty="0"/>
              <a:t> </a:t>
            </a:r>
            <a:r>
              <a:rPr lang="ru-RU" sz="2400" dirty="0" err="1"/>
              <a:t>своєю</a:t>
            </a:r>
            <a:r>
              <a:rPr lang="ru-RU" sz="2400" dirty="0"/>
              <a:t> </a:t>
            </a:r>
            <a:r>
              <a:rPr lang="ru-RU" sz="2400" dirty="0" err="1"/>
              <a:t>коханою</a:t>
            </a:r>
            <a:r>
              <a:rPr lang="ru-RU" sz="2400" dirty="0"/>
              <a:t> </a:t>
            </a:r>
            <a:r>
              <a:rPr lang="ru-RU" sz="2400" dirty="0" err="1"/>
              <a:t>виготовляв</a:t>
            </a:r>
            <a:r>
              <a:rPr lang="ru-RU" sz="2400" dirty="0"/>
              <a:t> </a:t>
            </a:r>
            <a:r>
              <a:rPr lang="ru-RU" sz="2400" dirty="0" err="1"/>
              <a:t>окопні</a:t>
            </a:r>
            <a:r>
              <a:rPr lang="ru-RU" sz="2400" dirty="0"/>
              <a:t> </a:t>
            </a:r>
            <a:r>
              <a:rPr lang="ru-RU" sz="2400" dirty="0" err="1"/>
              <a:t>свічки</a:t>
            </a:r>
            <a:r>
              <a:rPr lang="ru-RU" sz="2400" dirty="0"/>
              <a:t>, а </a:t>
            </a:r>
            <a:r>
              <a:rPr lang="ru-RU" sz="2400" dirty="0" err="1"/>
              <a:t>взимку</a:t>
            </a:r>
            <a:r>
              <a:rPr lang="ru-RU" sz="2400" dirty="0"/>
              <a:t> 2023 року сам </a:t>
            </a:r>
            <a:r>
              <a:rPr lang="ru-RU" sz="2400" dirty="0" err="1"/>
              <a:t>пішов</a:t>
            </a:r>
            <a:r>
              <a:rPr lang="ru-RU" sz="2400" dirty="0"/>
              <a:t> на фронт як </a:t>
            </a:r>
            <a:r>
              <a:rPr lang="ru-RU" sz="2400" dirty="0" err="1"/>
              <a:t>доброволець</a:t>
            </a:r>
            <a:r>
              <a:rPr lang="ru-RU" sz="2400" dirty="0" smtClean="0"/>
              <a:t>.</a:t>
            </a:r>
            <a:r>
              <a:rPr lang="en-US" sz="2400" dirty="0" smtClean="0"/>
              <a:t> </a:t>
            </a:r>
            <a:r>
              <a:rPr lang="ru-RU" sz="2400" dirty="0" err="1" smtClean="0"/>
              <a:t>Після</a:t>
            </a:r>
            <a:r>
              <a:rPr lang="ru-RU" sz="2400" dirty="0" smtClean="0"/>
              <a:t> </a:t>
            </a:r>
            <a:r>
              <a:rPr lang="ru-RU" sz="2400" dirty="0" err="1"/>
              <a:t>важкого</a:t>
            </a:r>
            <a:r>
              <a:rPr lang="ru-RU" sz="2400" dirty="0"/>
              <a:t> </a:t>
            </a:r>
            <a:r>
              <a:rPr lang="ru-RU" sz="2400" dirty="0" err="1"/>
              <a:t>поранення</a:t>
            </a:r>
            <a:r>
              <a:rPr lang="ru-RU" sz="2400" dirty="0"/>
              <a:t> у </a:t>
            </a:r>
            <a:r>
              <a:rPr lang="ru-RU" sz="2400" dirty="0" err="1"/>
              <a:t>квітні</a:t>
            </a:r>
            <a:r>
              <a:rPr lang="ru-RU" sz="2400" dirty="0"/>
              <a:t> </a:t>
            </a:r>
            <a:r>
              <a:rPr lang="ru-RU" sz="2400" dirty="0" err="1"/>
              <a:t>бійця</a:t>
            </a:r>
            <a:r>
              <a:rPr lang="ru-RU" sz="2400" dirty="0"/>
              <a:t> </a:t>
            </a:r>
            <a:r>
              <a:rPr lang="ru-RU" sz="2400" dirty="0" err="1"/>
              <a:t>відправили</a:t>
            </a:r>
            <a:r>
              <a:rPr lang="ru-RU" sz="2400" dirty="0"/>
              <a:t> на </a:t>
            </a:r>
            <a:r>
              <a:rPr lang="ru-RU" sz="2400" dirty="0" err="1"/>
              <a:t>лікування</a:t>
            </a:r>
            <a:r>
              <a:rPr lang="ru-RU" sz="2400" dirty="0"/>
              <a:t> до </a:t>
            </a:r>
            <a:r>
              <a:rPr lang="ru-RU" sz="2400" dirty="0" err="1"/>
              <a:t>Дніпра</a:t>
            </a:r>
            <a:r>
              <a:rPr lang="ru-RU" sz="2400" dirty="0"/>
              <a:t>. Коли Богдану стало </a:t>
            </a:r>
            <a:r>
              <a:rPr lang="ru-RU" sz="2400" dirty="0" err="1"/>
              <a:t>краще</a:t>
            </a:r>
            <a:r>
              <a:rPr lang="ru-RU" sz="2400" dirty="0"/>
              <a:t>, </a:t>
            </a:r>
            <a:r>
              <a:rPr lang="ru-RU" sz="2400" dirty="0" err="1"/>
              <a:t>його</a:t>
            </a:r>
            <a:r>
              <a:rPr lang="ru-RU" sz="2400" dirty="0"/>
              <a:t> </a:t>
            </a:r>
            <a:r>
              <a:rPr lang="ru-RU" sz="2400" dirty="0" err="1"/>
              <a:t>було</a:t>
            </a:r>
            <a:r>
              <a:rPr lang="ru-RU" sz="2400" dirty="0"/>
              <a:t> </a:t>
            </a:r>
            <a:r>
              <a:rPr lang="ru-RU" sz="2400" dirty="0" err="1"/>
              <a:t>вирішено</a:t>
            </a:r>
            <a:r>
              <a:rPr lang="ru-RU" sz="2400" dirty="0"/>
              <a:t> перевезти до </a:t>
            </a:r>
            <a:r>
              <a:rPr lang="ru-RU" sz="2400" dirty="0" err="1"/>
              <a:t>Києва</a:t>
            </a:r>
            <a:r>
              <a:rPr lang="ru-RU" sz="2400" dirty="0"/>
              <a:t>. Але </a:t>
            </a:r>
            <a:r>
              <a:rPr lang="ru-RU" sz="2400" dirty="0" err="1"/>
              <a:t>важка</a:t>
            </a:r>
            <a:r>
              <a:rPr lang="ru-RU" sz="2400" dirty="0"/>
              <a:t> дорога </a:t>
            </a:r>
            <a:r>
              <a:rPr lang="ru-RU" sz="2400" dirty="0" err="1"/>
              <a:t>вплинула</a:t>
            </a:r>
            <a:r>
              <a:rPr lang="ru-RU" sz="2400" dirty="0"/>
              <a:t> на стан </a:t>
            </a:r>
            <a:r>
              <a:rPr lang="ru-RU" sz="2400" dirty="0" err="1"/>
              <a:t>пораненого</a:t>
            </a:r>
            <a:r>
              <a:rPr lang="ru-RU" sz="2400" dirty="0"/>
              <a:t>, і </a:t>
            </a:r>
            <a:r>
              <a:rPr lang="ru-RU" sz="2400" dirty="0" err="1"/>
              <a:t>вже</a:t>
            </a:r>
            <a:r>
              <a:rPr lang="ru-RU" sz="2400" dirty="0"/>
              <a:t> у </a:t>
            </a:r>
            <a:r>
              <a:rPr lang="ru-RU" sz="2400" dirty="0" err="1"/>
              <a:t>столиці</a:t>
            </a:r>
            <a:r>
              <a:rPr lang="ru-RU" sz="2400" dirty="0"/>
              <a:t> Богдан впав у кому, з </a:t>
            </a:r>
            <a:r>
              <a:rPr lang="ru-RU" sz="2400" dirty="0" err="1"/>
              <a:t>якої</a:t>
            </a:r>
            <a:r>
              <a:rPr lang="ru-RU" sz="2400" dirty="0"/>
              <a:t> так і не </a:t>
            </a:r>
            <a:r>
              <a:rPr lang="ru-RU" sz="2400" dirty="0" err="1"/>
              <a:t>вийшов</a:t>
            </a:r>
            <a:r>
              <a:rPr lang="ru-RU" sz="2400" dirty="0"/>
              <a:t>.</a:t>
            </a:r>
            <a:r>
              <a:rPr lang="ru-RU" dirty="0"/>
              <a:t/>
            </a:r>
            <a:br>
              <a:rPr lang="ru-RU" dirty="0"/>
            </a:br>
            <a:endParaRPr lang="ru-RU" dirty="0"/>
          </a:p>
        </p:txBody>
      </p:sp>
      <p:sp>
        <p:nvSpPr>
          <p:cNvPr id="3" name="Підзаголовок 2"/>
          <p:cNvSpPr>
            <a:spLocks noGrp="1"/>
          </p:cNvSpPr>
          <p:nvPr>
            <p:ph type="subTitle" idx="1"/>
          </p:nvPr>
        </p:nvSpPr>
        <p:spPr>
          <a:xfrm>
            <a:off x="1053852" y="772756"/>
            <a:ext cx="7162799" cy="990600"/>
          </a:xfrm>
        </p:spPr>
        <p:txBody>
          <a:bodyPr/>
          <a:lstStyle/>
          <a:p>
            <a:r>
              <a:rPr lang="ru-RU" dirty="0" err="1">
                <a:solidFill>
                  <a:srgbClr val="00B0F0"/>
                </a:solidFill>
              </a:rPr>
              <a:t>скрипаль</a:t>
            </a:r>
            <a:r>
              <a:rPr lang="ru-RU" dirty="0">
                <a:solidFill>
                  <a:srgbClr val="00B0F0"/>
                </a:solidFill>
              </a:rPr>
              <a:t> Богдан </a:t>
            </a:r>
            <a:r>
              <a:rPr lang="ru-RU" dirty="0" err="1">
                <a:solidFill>
                  <a:srgbClr val="00B0F0"/>
                </a:solidFill>
              </a:rPr>
              <a:t>Міхалакі</a:t>
            </a:r>
            <a:r>
              <a:rPr lang="ru-RU" dirty="0">
                <a:solidFill>
                  <a:srgbClr val="00B0F0"/>
                </a:solidFill>
              </a:rPr>
              <a:t> </a:t>
            </a:r>
            <a:endParaRPr lang="en-US" dirty="0" smtClean="0">
              <a:solidFill>
                <a:srgbClr val="00B0F0"/>
              </a:solidFill>
            </a:endParaRPr>
          </a:p>
          <a:p>
            <a:r>
              <a:rPr lang="ru-RU" dirty="0" smtClean="0">
                <a:solidFill>
                  <a:srgbClr val="00B0F0"/>
                </a:solidFill>
              </a:rPr>
              <a:t>(23 </a:t>
            </a:r>
            <a:r>
              <a:rPr lang="ru-RU" dirty="0">
                <a:solidFill>
                  <a:srgbClr val="00B0F0"/>
                </a:solidFill>
              </a:rPr>
              <a:t>РОКИ) </a:t>
            </a:r>
          </a:p>
        </p:txBody>
      </p:sp>
      <p:sp>
        <p:nvSpPr>
          <p:cNvPr id="4" name="Місце для тексту 2"/>
          <p:cNvSpPr txBox="1">
            <a:spLocks/>
          </p:cNvSpPr>
          <p:nvPr/>
        </p:nvSpPr>
        <p:spPr>
          <a:xfrm>
            <a:off x="333772" y="201256"/>
            <a:ext cx="7543800" cy="106680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0"/>
              </a:spcBef>
              <a:buFont typeface="Arial" pitchFamily="34" charset="0"/>
              <a:buNone/>
              <a:defRPr sz="2000" kern="1200" cap="all" spc="250" baseline="0">
                <a:solidFill>
                  <a:schemeClr val="bg2"/>
                </a:solidFill>
                <a:latin typeface="+mn-lt"/>
                <a:ea typeface="+mn-ea"/>
                <a:cs typeface="+mn-cs"/>
              </a:defRPr>
            </a:lvl1pPr>
            <a:lvl2pPr marL="457200" indent="0" algn="l" defTabSz="914400" rtl="0" eaLnBrk="1" latinLnBrk="0" hangingPunct="1">
              <a:lnSpc>
                <a:spcPct val="90000"/>
              </a:lnSpc>
              <a:spcBef>
                <a:spcPts val="800"/>
              </a:spcBef>
              <a:buFont typeface="Century" pitchFamily="18"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6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6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ts val="6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ts val="6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ts val="6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ts val="600"/>
              </a:spcBef>
              <a:buFont typeface="Arial" pitchFamily="34" charset="0"/>
              <a:buNone/>
              <a:defRPr sz="1400" kern="1200">
                <a:solidFill>
                  <a:schemeClr val="tx1">
                    <a:tint val="75000"/>
                  </a:schemeClr>
                </a:solidFill>
                <a:latin typeface="+mn-lt"/>
                <a:ea typeface="+mn-ea"/>
                <a:cs typeface="+mn-cs"/>
              </a:defRPr>
            </a:lvl9pPr>
          </a:lstStyle>
          <a:p>
            <a:r>
              <a:rPr lang="uk-UA" sz="2800" b="1" spc="-1" dirty="0" smtClean="0">
                <a:solidFill>
                  <a:srgbClr val="FF0000"/>
                </a:solidFill>
              </a:rPr>
              <a:t>ГЕРОЇ РІДНОГО КРАЮ</a:t>
            </a:r>
            <a:endParaRPr lang="ru-RU" sz="2800" dirty="0"/>
          </a:p>
        </p:txBody>
      </p:sp>
      <p:pic>
        <p:nvPicPr>
          <p:cNvPr id="5" name="Рисунок 4"/>
          <p:cNvPicPr>
            <a:picLocks noChangeAspect="1"/>
          </p:cNvPicPr>
          <p:nvPr/>
        </p:nvPicPr>
        <p:blipFill>
          <a:blip r:embed="rId2"/>
          <a:stretch>
            <a:fillRect/>
          </a:stretch>
        </p:blipFill>
        <p:spPr>
          <a:xfrm>
            <a:off x="8788398" y="242071"/>
            <a:ext cx="3143955" cy="347496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70070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5900" y="4365104"/>
            <a:ext cx="9601200" cy="1143000"/>
          </a:xfrm>
        </p:spPr>
        <p:txBody>
          <a:bodyPr>
            <a:normAutofit fontScale="90000"/>
          </a:bodyPr>
          <a:lstStyle/>
          <a:p>
            <a:r>
              <a:rPr lang="uk-UA" dirty="0" smtClean="0"/>
              <a:t/>
            </a:r>
            <a:br>
              <a:rPr lang="uk-UA" dirty="0" smtClean="0"/>
            </a:br>
            <a:r>
              <a:rPr lang="uk-UA" dirty="0"/>
              <a:t/>
            </a:r>
            <a:br>
              <a:rPr lang="uk-UA" dirty="0"/>
            </a:br>
            <a:r>
              <a:rPr lang="uk-UA" dirty="0" smtClean="0"/>
              <a:t>1</a:t>
            </a:r>
            <a:r>
              <a:rPr lang="uk-UA" dirty="0" smtClean="0"/>
              <a:t>. Найбільша область України </a:t>
            </a:r>
            <a:r>
              <a:rPr lang="uk-UA" dirty="0" smtClean="0"/>
              <a:t>?</a:t>
            </a:r>
            <a:br>
              <a:rPr lang="uk-UA" dirty="0" smtClean="0"/>
            </a:br>
            <a:r>
              <a:rPr lang="uk-UA" dirty="0" smtClean="0"/>
              <a:t> </a:t>
            </a:r>
            <a:br>
              <a:rPr lang="uk-UA" dirty="0" smtClean="0"/>
            </a:br>
            <a:r>
              <a:rPr lang="uk-UA" dirty="0" smtClean="0"/>
              <a:t>2</a:t>
            </a:r>
            <a:r>
              <a:rPr lang="uk-UA" dirty="0" smtClean="0"/>
              <a:t>. Найменша область України</a:t>
            </a:r>
            <a:r>
              <a:rPr lang="uk-UA" dirty="0" smtClean="0"/>
              <a:t>?</a:t>
            </a:r>
            <a:br>
              <a:rPr lang="uk-UA" dirty="0" smtClean="0"/>
            </a:br>
            <a:r>
              <a:rPr lang="uk-UA" dirty="0" smtClean="0"/>
              <a:t> </a:t>
            </a:r>
            <a:r>
              <a:rPr lang="uk-UA" dirty="0" smtClean="0"/>
              <a:t/>
            </a:r>
            <a:br>
              <a:rPr lang="uk-UA" dirty="0" smtClean="0"/>
            </a:br>
            <a:r>
              <a:rPr lang="uk-UA" dirty="0" smtClean="0"/>
              <a:t>3. Найдовше місто України? </a:t>
            </a:r>
            <a:r>
              <a:rPr lang="uk-UA" dirty="0" smtClean="0"/>
              <a:t/>
            </a:r>
            <a:br>
              <a:rPr lang="uk-UA" dirty="0" smtClean="0"/>
            </a:br>
            <a:r>
              <a:rPr lang="uk-UA" dirty="0" smtClean="0"/>
              <a:t/>
            </a:r>
            <a:br>
              <a:rPr lang="uk-UA" dirty="0" smtClean="0"/>
            </a:br>
            <a:r>
              <a:rPr lang="uk-UA" dirty="0" smtClean="0"/>
              <a:t>4</a:t>
            </a:r>
            <a:r>
              <a:rPr lang="uk-UA" dirty="0" smtClean="0"/>
              <a:t>. Скільки областей в Україні</a:t>
            </a:r>
            <a:r>
              <a:rPr lang="uk-UA" dirty="0" smtClean="0"/>
              <a:t>?</a:t>
            </a:r>
            <a:br>
              <a:rPr lang="uk-UA" dirty="0" smtClean="0"/>
            </a:br>
            <a:r>
              <a:rPr lang="uk-UA" dirty="0" smtClean="0"/>
              <a:t> </a:t>
            </a:r>
            <a:br>
              <a:rPr lang="uk-UA" dirty="0" smtClean="0"/>
            </a:br>
            <a:r>
              <a:rPr lang="uk-UA" dirty="0" smtClean="0"/>
              <a:t>5</a:t>
            </a:r>
            <a:r>
              <a:rPr lang="uk-UA" dirty="0" smtClean="0"/>
              <a:t>. Скільки островів має Україна</a:t>
            </a:r>
            <a:r>
              <a:rPr lang="uk-UA" dirty="0"/>
              <a:t>? </a:t>
            </a:r>
            <a:endParaRPr lang="ru-RU" sz="1800" dirty="0"/>
          </a:p>
        </p:txBody>
      </p:sp>
      <p:sp>
        <p:nvSpPr>
          <p:cNvPr id="3" name="Заголовок 1"/>
          <p:cNvSpPr txBox="1">
            <a:spLocks/>
          </p:cNvSpPr>
          <p:nvPr/>
        </p:nvSpPr>
        <p:spPr>
          <a:xfrm>
            <a:off x="942960" y="116632"/>
            <a:ext cx="5040559" cy="913626"/>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000" kern="1200">
                <a:solidFill>
                  <a:schemeClr val="tx1"/>
                </a:solidFill>
                <a:latin typeface="+mj-lt"/>
                <a:ea typeface="+mj-ea"/>
                <a:cs typeface="+mj-cs"/>
              </a:defRPr>
            </a:lvl1pPr>
          </a:lstStyle>
          <a:p>
            <a:r>
              <a:rPr lang="uk-UA" dirty="0" smtClean="0">
                <a:solidFill>
                  <a:srgbClr val="FFC000"/>
                </a:solidFill>
              </a:rPr>
              <a:t>Гра «Хто перший?</a:t>
            </a:r>
            <a:endParaRPr lang="uk-UA" dirty="0">
              <a:solidFill>
                <a:srgbClr val="FFC000"/>
              </a:solidFill>
            </a:endParaRPr>
          </a:p>
        </p:txBody>
      </p:sp>
    </p:spTree>
    <p:extLst>
      <p:ext uri="{BB962C8B-B14F-4D97-AF65-F5344CB8AC3E}">
        <p14:creationId xmlns:p14="http://schemas.microsoft.com/office/powerpoint/2010/main" val="3652270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5436" y="3140968"/>
            <a:ext cx="8839201" cy="3200400"/>
          </a:xfrm>
        </p:spPr>
        <p:txBody>
          <a:bodyPr/>
          <a:lstStyle/>
          <a:p>
            <a:r>
              <a:rPr lang="uk-UA" sz="2400" dirty="0">
                <a:solidFill>
                  <a:prstClr val="white"/>
                </a:solidFill>
              </a:rPr>
              <a:t>1. Найбільша область України ? </a:t>
            </a:r>
            <a:r>
              <a:rPr lang="uk-UA" sz="2400" dirty="0">
                <a:solidFill>
                  <a:srgbClr val="FFC000"/>
                </a:solidFill>
              </a:rPr>
              <a:t>(Одеська </a:t>
            </a:r>
            <a:r>
              <a:rPr lang="uk-UA" sz="2400" dirty="0" err="1">
                <a:solidFill>
                  <a:srgbClr val="FFC000"/>
                </a:solidFill>
              </a:rPr>
              <a:t>обл</a:t>
            </a:r>
            <a:r>
              <a:rPr lang="uk-UA" sz="2400" dirty="0" smtClean="0">
                <a:solidFill>
                  <a:srgbClr val="FFC000"/>
                </a:solidFill>
              </a:rPr>
              <a:t>)</a:t>
            </a:r>
            <a:br>
              <a:rPr lang="uk-UA" sz="2400" dirty="0" smtClean="0">
                <a:solidFill>
                  <a:srgbClr val="FFC000"/>
                </a:solidFill>
              </a:rPr>
            </a:br>
            <a:r>
              <a:rPr lang="uk-UA" sz="2400" dirty="0">
                <a:solidFill>
                  <a:srgbClr val="FFC000"/>
                </a:solidFill>
              </a:rPr>
              <a:t/>
            </a:r>
            <a:br>
              <a:rPr lang="uk-UA" sz="2400" dirty="0">
                <a:solidFill>
                  <a:srgbClr val="FFC000"/>
                </a:solidFill>
              </a:rPr>
            </a:br>
            <a:r>
              <a:rPr lang="uk-UA" sz="2400" dirty="0">
                <a:solidFill>
                  <a:prstClr val="white"/>
                </a:solidFill>
              </a:rPr>
              <a:t>2. Найменша область України? </a:t>
            </a:r>
            <a:r>
              <a:rPr lang="uk-UA" sz="2400" dirty="0">
                <a:solidFill>
                  <a:srgbClr val="FFC000"/>
                </a:solidFill>
              </a:rPr>
              <a:t>(Чернівецька </a:t>
            </a:r>
            <a:r>
              <a:rPr lang="uk-UA" sz="2400" dirty="0" err="1">
                <a:solidFill>
                  <a:srgbClr val="FFC000"/>
                </a:solidFill>
              </a:rPr>
              <a:t>обл</a:t>
            </a:r>
            <a:r>
              <a:rPr lang="uk-UA" sz="2400" dirty="0" smtClean="0">
                <a:solidFill>
                  <a:srgbClr val="FFC000"/>
                </a:solidFill>
              </a:rPr>
              <a:t>)</a:t>
            </a:r>
            <a:br>
              <a:rPr lang="uk-UA" sz="2400" dirty="0" smtClean="0">
                <a:solidFill>
                  <a:srgbClr val="FFC000"/>
                </a:solidFill>
              </a:rPr>
            </a:br>
            <a:r>
              <a:rPr lang="uk-UA" sz="2400" dirty="0">
                <a:solidFill>
                  <a:prstClr val="white"/>
                </a:solidFill>
              </a:rPr>
              <a:t/>
            </a:r>
            <a:br>
              <a:rPr lang="uk-UA" sz="2400" dirty="0">
                <a:solidFill>
                  <a:prstClr val="white"/>
                </a:solidFill>
              </a:rPr>
            </a:br>
            <a:r>
              <a:rPr lang="uk-UA" sz="2400" dirty="0">
                <a:solidFill>
                  <a:prstClr val="white"/>
                </a:solidFill>
              </a:rPr>
              <a:t>3. Найдовше місто України? (</a:t>
            </a:r>
            <a:r>
              <a:rPr lang="uk-UA" sz="2400" dirty="0">
                <a:solidFill>
                  <a:srgbClr val="FFC000"/>
                </a:solidFill>
              </a:rPr>
              <a:t>Кривий Ріг</a:t>
            </a:r>
            <a:r>
              <a:rPr lang="uk-UA" sz="2400" dirty="0" smtClean="0">
                <a:solidFill>
                  <a:srgbClr val="FFC000"/>
                </a:solidFill>
              </a:rPr>
              <a:t>)</a:t>
            </a:r>
            <a:r>
              <a:rPr lang="uk-UA" sz="2400" dirty="0" smtClean="0">
                <a:solidFill>
                  <a:prstClr val="white"/>
                </a:solidFill>
              </a:rPr>
              <a:t/>
            </a:r>
            <a:br>
              <a:rPr lang="uk-UA" sz="2400" dirty="0" smtClean="0">
                <a:solidFill>
                  <a:prstClr val="white"/>
                </a:solidFill>
              </a:rPr>
            </a:br>
            <a:r>
              <a:rPr lang="uk-UA" sz="2400" dirty="0">
                <a:solidFill>
                  <a:prstClr val="white"/>
                </a:solidFill>
              </a:rPr>
              <a:t/>
            </a:r>
            <a:br>
              <a:rPr lang="uk-UA" sz="2400" dirty="0">
                <a:solidFill>
                  <a:prstClr val="white"/>
                </a:solidFill>
              </a:rPr>
            </a:br>
            <a:r>
              <a:rPr lang="uk-UA" sz="2400" dirty="0">
                <a:solidFill>
                  <a:prstClr val="white"/>
                </a:solidFill>
              </a:rPr>
              <a:t>4. Скільки областей в Україні? </a:t>
            </a:r>
            <a:r>
              <a:rPr lang="uk-UA" sz="2400" dirty="0">
                <a:solidFill>
                  <a:srgbClr val="FFC000"/>
                </a:solidFill>
              </a:rPr>
              <a:t>( 24 + АР Крим</a:t>
            </a:r>
            <a:r>
              <a:rPr lang="uk-UA" sz="2400" dirty="0" smtClean="0">
                <a:solidFill>
                  <a:srgbClr val="FFC000"/>
                </a:solidFill>
              </a:rPr>
              <a:t>)</a:t>
            </a:r>
            <a:r>
              <a:rPr lang="uk-UA" sz="2400" dirty="0" smtClean="0">
                <a:solidFill>
                  <a:prstClr val="white"/>
                </a:solidFill>
              </a:rPr>
              <a:t/>
            </a:r>
            <a:br>
              <a:rPr lang="uk-UA" sz="2400" dirty="0" smtClean="0">
                <a:solidFill>
                  <a:prstClr val="white"/>
                </a:solidFill>
              </a:rPr>
            </a:br>
            <a:r>
              <a:rPr lang="uk-UA" sz="2400" dirty="0">
                <a:solidFill>
                  <a:prstClr val="white"/>
                </a:solidFill>
              </a:rPr>
              <a:t/>
            </a:r>
            <a:br>
              <a:rPr lang="uk-UA" sz="2400" dirty="0">
                <a:solidFill>
                  <a:prstClr val="white"/>
                </a:solidFill>
              </a:rPr>
            </a:br>
            <a:r>
              <a:rPr lang="uk-UA" sz="2400" dirty="0">
                <a:solidFill>
                  <a:prstClr val="white"/>
                </a:solidFill>
              </a:rPr>
              <a:t>5. Скільки островів має Україна? </a:t>
            </a:r>
            <a:r>
              <a:rPr lang="uk-UA" sz="2400" dirty="0">
                <a:solidFill>
                  <a:srgbClr val="FFC000"/>
                </a:solidFill>
              </a:rPr>
              <a:t>(найбільшими та найвідомішими є 7 островів: </a:t>
            </a:r>
            <a:r>
              <a:rPr lang="uk-UA" sz="2400" dirty="0" err="1">
                <a:solidFill>
                  <a:srgbClr val="FFC000"/>
                </a:solidFill>
              </a:rPr>
              <a:t>Джарилгач</a:t>
            </a:r>
            <a:r>
              <a:rPr lang="uk-UA" sz="2400" dirty="0">
                <a:solidFill>
                  <a:srgbClr val="FFC000"/>
                </a:solidFill>
              </a:rPr>
              <a:t> (найбільший острів України), Хортиця (відома як козацька святиня), Зміїний (острів у Чорному морі, що має важливе стратегічне значення), та Березань (острів з багатою історією). Також в Україні є багато менших островів, зокрема в річках та озерах, таких як Труханів острів, Жуків острів (у Києві), та Монастирський острів (у Дніпрі</a:t>
            </a:r>
            <a:r>
              <a:rPr lang="uk-UA" sz="2400" dirty="0">
                <a:solidFill>
                  <a:prstClr val="white"/>
                </a:solidFill>
              </a:rPr>
              <a:t>). </a:t>
            </a:r>
            <a:r>
              <a:rPr lang="uk-UA" sz="1800" dirty="0">
                <a:solidFill>
                  <a:prstClr val="white"/>
                </a:solidFill>
              </a:rPr>
              <a:t/>
            </a:r>
            <a:br>
              <a:rPr lang="uk-UA" sz="1800" dirty="0">
                <a:solidFill>
                  <a:prstClr val="white"/>
                </a:solidFill>
              </a:rPr>
            </a:br>
            <a:endParaRPr lang="ru-RU" sz="1800" dirty="0"/>
          </a:p>
        </p:txBody>
      </p:sp>
      <p:sp>
        <p:nvSpPr>
          <p:cNvPr id="4" name="Заголовок 1"/>
          <p:cNvSpPr txBox="1">
            <a:spLocks/>
          </p:cNvSpPr>
          <p:nvPr/>
        </p:nvSpPr>
        <p:spPr>
          <a:xfrm>
            <a:off x="942960" y="116632"/>
            <a:ext cx="8607836" cy="913626"/>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000" kern="1200">
                <a:solidFill>
                  <a:schemeClr val="tx1"/>
                </a:solidFill>
                <a:latin typeface="+mj-lt"/>
                <a:ea typeface="+mj-ea"/>
                <a:cs typeface="+mj-cs"/>
              </a:defRPr>
            </a:lvl1pPr>
          </a:lstStyle>
          <a:p>
            <a:r>
              <a:rPr lang="uk-UA" dirty="0" smtClean="0">
                <a:solidFill>
                  <a:srgbClr val="FFC000"/>
                </a:solidFill>
              </a:rPr>
              <a:t>Відповіді до гри «Хто перший?</a:t>
            </a:r>
            <a:endParaRPr lang="uk-UA" dirty="0">
              <a:solidFill>
                <a:srgbClr val="FFC000"/>
              </a:solidFill>
            </a:endParaRPr>
          </a:p>
        </p:txBody>
      </p:sp>
    </p:spTree>
    <p:extLst>
      <p:ext uri="{BB962C8B-B14F-4D97-AF65-F5344CB8AC3E}">
        <p14:creationId xmlns:p14="http://schemas.microsoft.com/office/powerpoint/2010/main" val="3297657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1804" y="5013176"/>
            <a:ext cx="9601200" cy="1143000"/>
          </a:xfrm>
        </p:spPr>
        <p:txBody>
          <a:bodyPr>
            <a:noAutofit/>
          </a:bodyPr>
          <a:lstStyle/>
          <a:p>
            <a:pPr algn="ctr"/>
            <a:r>
              <a:rPr lang="ru-RU" sz="2000" b="1" dirty="0" err="1" smtClean="0">
                <a:solidFill>
                  <a:srgbClr val="FF0000"/>
                </a:solidFill>
              </a:rPr>
              <a:t>Основні</a:t>
            </a:r>
            <a:r>
              <a:rPr lang="ru-RU" sz="2000" b="1" dirty="0" smtClean="0">
                <a:solidFill>
                  <a:srgbClr val="FF0000"/>
                </a:solidFill>
              </a:rPr>
              <a:t> </a:t>
            </a:r>
            <a:r>
              <a:rPr lang="ru-RU" sz="2000" b="1" dirty="0" err="1">
                <a:solidFill>
                  <a:srgbClr val="FF0000"/>
                </a:solidFill>
              </a:rPr>
              <a:t>острови</a:t>
            </a:r>
            <a:r>
              <a:rPr lang="ru-RU" sz="2000" b="1" dirty="0">
                <a:solidFill>
                  <a:srgbClr val="FF0000"/>
                </a:solidFill>
              </a:rPr>
              <a:t> </a:t>
            </a:r>
            <a:r>
              <a:rPr lang="ru-RU" sz="2000" b="1" dirty="0" err="1">
                <a:solidFill>
                  <a:srgbClr val="FF0000"/>
                </a:solidFill>
              </a:rPr>
              <a:t>України</a:t>
            </a:r>
            <a:r>
              <a:rPr lang="ru-RU" sz="2000" b="1" dirty="0" smtClean="0">
                <a:solidFill>
                  <a:srgbClr val="FF0000"/>
                </a:solidFill>
              </a:rPr>
              <a:t>:</a:t>
            </a:r>
            <a:br>
              <a:rPr lang="ru-RU" sz="2000" b="1" dirty="0" smtClean="0">
                <a:solidFill>
                  <a:srgbClr val="FF0000"/>
                </a:solidFill>
              </a:rPr>
            </a:br>
            <a:r>
              <a:rPr lang="ru-RU" sz="2000" b="1" dirty="0">
                <a:solidFill>
                  <a:srgbClr val="FF0000"/>
                </a:solidFill>
              </a:rPr>
              <a:t/>
            </a:r>
            <a:br>
              <a:rPr lang="ru-RU" sz="2000" b="1" dirty="0">
                <a:solidFill>
                  <a:srgbClr val="FF0000"/>
                </a:solidFill>
              </a:rPr>
            </a:br>
            <a:r>
              <a:rPr lang="ru-RU" sz="2000" dirty="0" err="1">
                <a:solidFill>
                  <a:srgbClr val="00B0F0"/>
                </a:solidFill>
              </a:rPr>
              <a:t>Джарилгач</a:t>
            </a:r>
            <a:r>
              <a:rPr lang="ru-RU" sz="2000" dirty="0" smtClean="0">
                <a:solidFill>
                  <a:srgbClr val="00B0F0"/>
                </a:solidFill>
              </a:rPr>
              <a:t>: </a:t>
            </a:r>
            <a:r>
              <a:rPr lang="ru-RU" sz="2000" dirty="0" smtClean="0"/>
              <a:t/>
            </a:r>
            <a:br>
              <a:rPr lang="ru-RU" sz="2000" dirty="0" smtClean="0"/>
            </a:br>
            <a:r>
              <a:rPr lang="ru-RU" sz="2000" dirty="0" err="1" smtClean="0"/>
              <a:t>Найбільший</a:t>
            </a:r>
            <a:r>
              <a:rPr lang="ru-RU" sz="2000" dirty="0" smtClean="0"/>
              <a:t> </a:t>
            </a:r>
            <a:r>
              <a:rPr lang="ru-RU" sz="2000" dirty="0" err="1"/>
              <a:t>острів</a:t>
            </a:r>
            <a:r>
              <a:rPr lang="ru-RU" sz="2000" dirty="0"/>
              <a:t> </a:t>
            </a:r>
            <a:r>
              <a:rPr lang="ru-RU" sz="2000" dirty="0" err="1"/>
              <a:t>України</a:t>
            </a:r>
            <a:r>
              <a:rPr lang="ru-RU" sz="2000" dirty="0"/>
              <a:t>, </a:t>
            </a:r>
            <a:r>
              <a:rPr lang="ru-RU" sz="2000" dirty="0" err="1"/>
              <a:t>розташований</a:t>
            </a:r>
            <a:r>
              <a:rPr lang="ru-RU" sz="2000" dirty="0"/>
              <a:t> у </a:t>
            </a:r>
            <a:r>
              <a:rPr lang="ru-RU" sz="2000" dirty="0" err="1"/>
              <a:t>Чорному</a:t>
            </a:r>
            <a:r>
              <a:rPr lang="ru-RU" sz="2000" dirty="0"/>
              <a:t> </a:t>
            </a:r>
            <a:r>
              <a:rPr lang="ru-RU" sz="2000" dirty="0" err="1"/>
              <a:t>морі</a:t>
            </a:r>
            <a:r>
              <a:rPr lang="ru-RU" sz="2000" dirty="0"/>
              <a:t>, </a:t>
            </a:r>
            <a:r>
              <a:rPr lang="ru-RU" sz="2000" dirty="0" err="1"/>
              <a:t>відомий</a:t>
            </a:r>
            <a:r>
              <a:rPr lang="ru-RU" sz="2000" dirty="0"/>
              <a:t> </a:t>
            </a:r>
            <a:r>
              <a:rPr lang="ru-RU" sz="2000" dirty="0" err="1"/>
              <a:t>своєю</a:t>
            </a:r>
            <a:r>
              <a:rPr lang="ru-RU" sz="2000" dirty="0"/>
              <a:t> </a:t>
            </a:r>
            <a:r>
              <a:rPr lang="ru-RU" sz="2000" dirty="0" err="1"/>
              <a:t>унікальною</a:t>
            </a:r>
            <a:r>
              <a:rPr lang="ru-RU" sz="2000" dirty="0"/>
              <a:t> природою та </a:t>
            </a:r>
            <a:r>
              <a:rPr lang="ru-RU" sz="2000" dirty="0" err="1"/>
              <a:t>піщаними</a:t>
            </a:r>
            <a:r>
              <a:rPr lang="ru-RU" sz="2000" dirty="0"/>
              <a:t> пляжами. </a:t>
            </a:r>
            <a:br>
              <a:rPr lang="ru-RU" sz="2000" dirty="0"/>
            </a:br>
            <a:r>
              <a:rPr lang="ru-RU" sz="2000" dirty="0" err="1">
                <a:solidFill>
                  <a:srgbClr val="00B0F0"/>
                </a:solidFill>
              </a:rPr>
              <a:t>Хортиця</a:t>
            </a:r>
            <a:r>
              <a:rPr lang="ru-RU" sz="2000" dirty="0">
                <a:solidFill>
                  <a:srgbClr val="00B0F0"/>
                </a:solidFill>
              </a:rPr>
              <a:t>:</a:t>
            </a:r>
            <a:r>
              <a:rPr lang="ru-RU" sz="2000" dirty="0"/>
              <a:t/>
            </a:r>
            <a:br>
              <a:rPr lang="ru-RU" sz="2000" dirty="0"/>
            </a:br>
            <a:r>
              <a:rPr lang="ru-RU" sz="2000" dirty="0"/>
              <a:t>Великий </a:t>
            </a:r>
            <a:r>
              <a:rPr lang="ru-RU" sz="2000" dirty="0" err="1"/>
              <a:t>острів</a:t>
            </a:r>
            <a:r>
              <a:rPr lang="ru-RU" sz="2000" dirty="0"/>
              <a:t> на </a:t>
            </a:r>
            <a:r>
              <a:rPr lang="ru-RU" sz="2000" dirty="0" err="1"/>
              <a:t>Дніпрі</a:t>
            </a:r>
            <a:r>
              <a:rPr lang="ru-RU" sz="2000" dirty="0"/>
              <a:t>, </a:t>
            </a:r>
            <a:r>
              <a:rPr lang="ru-RU" sz="2000" dirty="0" err="1"/>
              <a:t>історичний</a:t>
            </a:r>
            <a:r>
              <a:rPr lang="ru-RU" sz="2000" dirty="0"/>
              <a:t> центр </a:t>
            </a:r>
            <a:r>
              <a:rPr lang="ru-RU" sz="2000" dirty="0" err="1"/>
              <a:t>козацтва</a:t>
            </a:r>
            <a:r>
              <a:rPr lang="ru-RU" sz="2000" dirty="0"/>
              <a:t> та </a:t>
            </a:r>
            <a:r>
              <a:rPr lang="ru-RU" sz="2000" dirty="0" err="1"/>
              <a:t>важливий</a:t>
            </a:r>
            <a:r>
              <a:rPr lang="ru-RU" sz="2000" dirty="0"/>
              <a:t> </a:t>
            </a:r>
            <a:r>
              <a:rPr lang="ru-RU" sz="2000" dirty="0" err="1"/>
              <a:t>туристичний</a:t>
            </a:r>
            <a:r>
              <a:rPr lang="ru-RU" sz="2000" dirty="0"/>
              <a:t> </a:t>
            </a:r>
            <a:r>
              <a:rPr lang="ru-RU" sz="2000" dirty="0" err="1"/>
              <a:t>об'єкт</a:t>
            </a:r>
            <a:r>
              <a:rPr lang="ru-RU" sz="2000" dirty="0"/>
              <a:t>. </a:t>
            </a:r>
            <a:br>
              <a:rPr lang="ru-RU" sz="2000" dirty="0"/>
            </a:br>
            <a:r>
              <a:rPr lang="ru-RU" sz="2000" dirty="0" err="1">
                <a:solidFill>
                  <a:srgbClr val="00B0F0"/>
                </a:solidFill>
              </a:rPr>
              <a:t>Зміїний</a:t>
            </a:r>
            <a:r>
              <a:rPr lang="ru-RU" sz="2000" dirty="0">
                <a:solidFill>
                  <a:srgbClr val="00B0F0"/>
                </a:solidFill>
              </a:rPr>
              <a:t>:</a:t>
            </a:r>
            <a:r>
              <a:rPr lang="ru-RU" sz="2000" dirty="0"/>
              <a:t/>
            </a:r>
            <a:br>
              <a:rPr lang="ru-RU" sz="2000" dirty="0"/>
            </a:br>
            <a:r>
              <a:rPr lang="ru-RU" sz="2000" dirty="0" err="1"/>
              <a:t>Острів</a:t>
            </a:r>
            <a:r>
              <a:rPr lang="ru-RU" sz="2000" dirty="0"/>
              <a:t> у </a:t>
            </a:r>
            <a:r>
              <a:rPr lang="ru-RU" sz="2000" dirty="0" err="1"/>
              <a:t>Чорному</a:t>
            </a:r>
            <a:r>
              <a:rPr lang="ru-RU" sz="2000" dirty="0"/>
              <a:t> </a:t>
            </a:r>
            <a:r>
              <a:rPr lang="ru-RU" sz="2000" dirty="0" err="1"/>
              <a:t>морі</a:t>
            </a:r>
            <a:r>
              <a:rPr lang="ru-RU" sz="2000" dirty="0"/>
              <a:t>, </a:t>
            </a:r>
            <a:r>
              <a:rPr lang="ru-RU" sz="2000" dirty="0" err="1"/>
              <a:t>який</a:t>
            </a:r>
            <a:r>
              <a:rPr lang="ru-RU" sz="2000" dirty="0"/>
              <a:t> </a:t>
            </a:r>
            <a:r>
              <a:rPr lang="ru-RU" sz="2000" dirty="0" err="1"/>
              <a:t>має</a:t>
            </a:r>
            <a:r>
              <a:rPr lang="ru-RU" sz="2000" dirty="0"/>
              <a:t> </a:t>
            </a:r>
            <a:r>
              <a:rPr lang="ru-RU" sz="2000" dirty="0" err="1"/>
              <a:t>стратегічне</a:t>
            </a:r>
            <a:r>
              <a:rPr lang="ru-RU" sz="2000" dirty="0"/>
              <a:t> </a:t>
            </a:r>
            <a:r>
              <a:rPr lang="ru-RU" sz="2000" dirty="0" err="1"/>
              <a:t>значення</a:t>
            </a:r>
            <a:r>
              <a:rPr lang="ru-RU" sz="2000" dirty="0"/>
              <a:t> для </a:t>
            </a:r>
            <a:r>
              <a:rPr lang="ru-RU" sz="2000" dirty="0" err="1"/>
              <a:t>України</a:t>
            </a:r>
            <a:r>
              <a:rPr lang="ru-RU" sz="2000" dirty="0"/>
              <a:t> та </a:t>
            </a:r>
            <a:r>
              <a:rPr lang="ru-RU" sz="2000" dirty="0" err="1"/>
              <a:t>її</a:t>
            </a:r>
            <a:r>
              <a:rPr lang="ru-RU" sz="2000" dirty="0"/>
              <a:t> </a:t>
            </a:r>
            <a:r>
              <a:rPr lang="ru-RU" sz="2000" dirty="0" err="1"/>
              <a:t>територіальних</a:t>
            </a:r>
            <a:r>
              <a:rPr lang="ru-RU" sz="2000" dirty="0"/>
              <a:t> вод. </a:t>
            </a:r>
            <a:br>
              <a:rPr lang="ru-RU" sz="2000" dirty="0"/>
            </a:br>
            <a:r>
              <a:rPr lang="ru-RU" sz="2000" dirty="0">
                <a:solidFill>
                  <a:srgbClr val="00B0F0"/>
                </a:solidFill>
              </a:rPr>
              <a:t>Березань:</a:t>
            </a:r>
            <a:r>
              <a:rPr lang="ru-RU" sz="2000" dirty="0"/>
              <a:t/>
            </a:r>
            <a:br>
              <a:rPr lang="ru-RU" sz="2000" dirty="0"/>
            </a:br>
            <a:r>
              <a:rPr lang="ru-RU" sz="2000" dirty="0" err="1"/>
              <a:t>Острів</a:t>
            </a:r>
            <a:r>
              <a:rPr lang="ru-RU" sz="2000" dirty="0"/>
              <a:t> у </a:t>
            </a:r>
            <a:r>
              <a:rPr lang="ru-RU" sz="2000" dirty="0" err="1"/>
              <a:t>Чорному</a:t>
            </a:r>
            <a:r>
              <a:rPr lang="ru-RU" sz="2000" dirty="0"/>
              <a:t> </a:t>
            </a:r>
            <a:r>
              <a:rPr lang="ru-RU" sz="2000" dirty="0" err="1"/>
              <a:t>морі</a:t>
            </a:r>
            <a:r>
              <a:rPr lang="ru-RU" sz="2000" dirty="0"/>
              <a:t>, </a:t>
            </a:r>
            <a:r>
              <a:rPr lang="ru-RU" sz="2000" dirty="0" err="1"/>
              <a:t>відомий</a:t>
            </a:r>
            <a:r>
              <a:rPr lang="ru-RU" sz="2000" dirty="0"/>
              <a:t> </a:t>
            </a:r>
            <a:r>
              <a:rPr lang="ru-RU" sz="2000" dirty="0" err="1"/>
              <a:t>своїми</a:t>
            </a:r>
            <a:r>
              <a:rPr lang="ru-RU" sz="2000" dirty="0"/>
              <a:t> </a:t>
            </a:r>
            <a:r>
              <a:rPr lang="ru-RU" sz="2000" dirty="0" err="1"/>
              <a:t>археологічними</a:t>
            </a:r>
            <a:r>
              <a:rPr lang="ru-RU" sz="2000" dirty="0"/>
              <a:t> </a:t>
            </a:r>
            <a:r>
              <a:rPr lang="ru-RU" sz="2000" dirty="0" err="1"/>
              <a:t>знахідками</a:t>
            </a:r>
            <a:r>
              <a:rPr lang="ru-RU" sz="2000" dirty="0"/>
              <a:t> та </a:t>
            </a:r>
            <a:r>
              <a:rPr lang="ru-RU" sz="2000" dirty="0" err="1"/>
              <a:t>багатою</a:t>
            </a:r>
            <a:r>
              <a:rPr lang="ru-RU" sz="2000" dirty="0"/>
              <a:t> </a:t>
            </a:r>
            <a:r>
              <a:rPr lang="ru-RU" sz="2000" dirty="0" err="1"/>
              <a:t>історією</a:t>
            </a:r>
            <a:r>
              <a:rPr lang="ru-RU" sz="2000" dirty="0"/>
              <a:t>. </a:t>
            </a:r>
            <a:br>
              <a:rPr lang="ru-RU" sz="2000" dirty="0"/>
            </a:br>
            <a:r>
              <a:rPr lang="ru-RU" sz="2000" dirty="0" err="1">
                <a:solidFill>
                  <a:srgbClr val="00B0F0"/>
                </a:solidFill>
              </a:rPr>
              <a:t>Труханів</a:t>
            </a:r>
            <a:r>
              <a:rPr lang="ru-RU" sz="2000" dirty="0">
                <a:solidFill>
                  <a:srgbClr val="00B0F0"/>
                </a:solidFill>
              </a:rPr>
              <a:t> </a:t>
            </a:r>
            <a:r>
              <a:rPr lang="ru-RU" sz="2000" dirty="0" err="1">
                <a:solidFill>
                  <a:srgbClr val="00B0F0"/>
                </a:solidFill>
              </a:rPr>
              <a:t>острів</a:t>
            </a:r>
            <a:r>
              <a:rPr lang="ru-RU" sz="2000" dirty="0">
                <a:solidFill>
                  <a:srgbClr val="00B0F0"/>
                </a:solidFill>
              </a:rPr>
              <a:t>:</a:t>
            </a:r>
            <a:br>
              <a:rPr lang="ru-RU" sz="2000" dirty="0">
                <a:solidFill>
                  <a:srgbClr val="00B0F0"/>
                </a:solidFill>
              </a:rPr>
            </a:br>
            <a:r>
              <a:rPr lang="ru-RU" sz="2000" dirty="0"/>
              <a:t>Великий </a:t>
            </a:r>
            <a:r>
              <a:rPr lang="ru-RU" sz="2000" dirty="0" err="1"/>
              <a:t>острів</a:t>
            </a:r>
            <a:r>
              <a:rPr lang="ru-RU" sz="2000" dirty="0"/>
              <a:t> на </a:t>
            </a:r>
            <a:r>
              <a:rPr lang="ru-RU" sz="2000" dirty="0" err="1"/>
              <a:t>Дніпрі</a:t>
            </a:r>
            <a:r>
              <a:rPr lang="ru-RU" sz="2000" dirty="0"/>
              <a:t>, </a:t>
            </a:r>
            <a:r>
              <a:rPr lang="ru-RU" sz="2000" dirty="0" err="1"/>
              <a:t>розташований</a:t>
            </a:r>
            <a:r>
              <a:rPr lang="ru-RU" sz="2000" dirty="0"/>
              <a:t> у межах </a:t>
            </a:r>
            <a:r>
              <a:rPr lang="ru-RU" sz="2000" dirty="0" err="1"/>
              <a:t>Києва</a:t>
            </a:r>
            <a:r>
              <a:rPr lang="ru-RU" sz="2000" dirty="0"/>
              <a:t>, </a:t>
            </a:r>
            <a:r>
              <a:rPr lang="ru-RU" sz="2000" dirty="0" err="1"/>
              <a:t>популярне</a:t>
            </a:r>
            <a:r>
              <a:rPr lang="ru-RU" sz="2000" dirty="0"/>
              <a:t> </a:t>
            </a:r>
            <a:r>
              <a:rPr lang="ru-RU" sz="2000" dirty="0" err="1"/>
              <a:t>місце</a:t>
            </a:r>
            <a:r>
              <a:rPr lang="ru-RU" sz="2000" dirty="0"/>
              <a:t> для </a:t>
            </a:r>
            <a:r>
              <a:rPr lang="ru-RU" sz="2000" dirty="0" err="1"/>
              <a:t>відпочинку</a:t>
            </a:r>
            <a:r>
              <a:rPr lang="ru-RU" sz="2000" dirty="0"/>
              <a:t> та спорту. </a:t>
            </a:r>
            <a:br>
              <a:rPr lang="ru-RU" sz="2000" dirty="0"/>
            </a:br>
            <a:r>
              <a:rPr lang="ru-RU" sz="2000" dirty="0" err="1">
                <a:solidFill>
                  <a:srgbClr val="00B0F0"/>
                </a:solidFill>
              </a:rPr>
              <a:t>Жуків</a:t>
            </a:r>
            <a:r>
              <a:rPr lang="ru-RU" sz="2000" dirty="0">
                <a:solidFill>
                  <a:srgbClr val="00B0F0"/>
                </a:solidFill>
              </a:rPr>
              <a:t> </a:t>
            </a:r>
            <a:r>
              <a:rPr lang="ru-RU" sz="2000" dirty="0" err="1">
                <a:solidFill>
                  <a:srgbClr val="00B0F0"/>
                </a:solidFill>
              </a:rPr>
              <a:t>острів</a:t>
            </a:r>
            <a:r>
              <a:rPr lang="ru-RU" sz="2000" dirty="0">
                <a:solidFill>
                  <a:srgbClr val="00B0F0"/>
                </a:solidFill>
              </a:rPr>
              <a:t>:</a:t>
            </a:r>
            <a:br>
              <a:rPr lang="ru-RU" sz="2000" dirty="0">
                <a:solidFill>
                  <a:srgbClr val="00B0F0"/>
                </a:solidFill>
              </a:rPr>
            </a:br>
            <a:r>
              <a:rPr lang="ru-RU" sz="2000" dirty="0" err="1"/>
              <a:t>Ще</a:t>
            </a:r>
            <a:r>
              <a:rPr lang="ru-RU" sz="2000" dirty="0"/>
              <a:t> один </a:t>
            </a:r>
            <a:r>
              <a:rPr lang="ru-RU" sz="2000" dirty="0" err="1"/>
              <a:t>острів</a:t>
            </a:r>
            <a:r>
              <a:rPr lang="ru-RU" sz="2000" dirty="0"/>
              <a:t> у межах </a:t>
            </a:r>
            <a:r>
              <a:rPr lang="ru-RU" sz="2000" dirty="0" err="1"/>
              <a:t>Києва</a:t>
            </a:r>
            <a:r>
              <a:rPr lang="ru-RU" sz="2000" dirty="0"/>
              <a:t> на </a:t>
            </a:r>
            <a:r>
              <a:rPr lang="ru-RU" sz="2000" dirty="0" err="1"/>
              <a:t>Дніпрі</a:t>
            </a:r>
            <a:r>
              <a:rPr lang="ru-RU" sz="2000" dirty="0"/>
              <a:t>, </a:t>
            </a:r>
            <a:r>
              <a:rPr lang="ru-RU" sz="2000" dirty="0" err="1"/>
              <a:t>відомий</a:t>
            </a:r>
            <a:r>
              <a:rPr lang="ru-RU" sz="2000" dirty="0"/>
              <a:t> </a:t>
            </a:r>
            <a:r>
              <a:rPr lang="ru-RU" sz="2000" dirty="0" err="1"/>
              <a:t>своєю</a:t>
            </a:r>
            <a:r>
              <a:rPr lang="ru-RU" sz="2000" dirty="0"/>
              <a:t> природною красою та </a:t>
            </a:r>
            <a:r>
              <a:rPr lang="ru-RU" sz="2000" dirty="0" err="1"/>
              <a:t>дачними</a:t>
            </a:r>
            <a:r>
              <a:rPr lang="ru-RU" sz="2000" dirty="0"/>
              <a:t> </a:t>
            </a:r>
            <a:r>
              <a:rPr lang="ru-RU" sz="2000" dirty="0" err="1"/>
              <a:t>ділянками</a:t>
            </a:r>
            <a:r>
              <a:rPr lang="ru-RU" sz="2000" dirty="0"/>
              <a:t>. </a:t>
            </a:r>
            <a:br>
              <a:rPr lang="ru-RU" sz="2000" dirty="0"/>
            </a:br>
            <a:r>
              <a:rPr lang="ru-RU" sz="2000" dirty="0" err="1">
                <a:solidFill>
                  <a:srgbClr val="00B0F0"/>
                </a:solidFill>
              </a:rPr>
              <a:t>Монастирський</a:t>
            </a:r>
            <a:r>
              <a:rPr lang="ru-RU" sz="2000" dirty="0">
                <a:solidFill>
                  <a:srgbClr val="00B0F0"/>
                </a:solidFill>
              </a:rPr>
              <a:t> </a:t>
            </a:r>
            <a:r>
              <a:rPr lang="ru-RU" sz="2000" dirty="0" err="1">
                <a:solidFill>
                  <a:srgbClr val="00B0F0"/>
                </a:solidFill>
              </a:rPr>
              <a:t>острів</a:t>
            </a:r>
            <a:r>
              <a:rPr lang="ru-RU" sz="2000" dirty="0">
                <a:solidFill>
                  <a:srgbClr val="00B0F0"/>
                </a:solidFill>
              </a:rPr>
              <a:t>:</a:t>
            </a:r>
            <a:br>
              <a:rPr lang="ru-RU" sz="2000" dirty="0">
                <a:solidFill>
                  <a:srgbClr val="00B0F0"/>
                </a:solidFill>
              </a:rPr>
            </a:br>
            <a:r>
              <a:rPr lang="ru-RU" sz="2000" dirty="0" err="1"/>
              <a:t>Острів</a:t>
            </a:r>
            <a:r>
              <a:rPr lang="ru-RU" sz="2000" dirty="0"/>
              <a:t> на </a:t>
            </a:r>
            <a:r>
              <a:rPr lang="ru-RU" sz="2000" dirty="0" err="1"/>
              <a:t>Дніпрі</a:t>
            </a:r>
            <a:r>
              <a:rPr lang="ru-RU" sz="2000" dirty="0"/>
              <a:t> у </a:t>
            </a:r>
            <a:r>
              <a:rPr lang="ru-RU" sz="2000" dirty="0" err="1"/>
              <a:t>місті</a:t>
            </a:r>
            <a:r>
              <a:rPr lang="ru-RU" sz="2000" dirty="0"/>
              <a:t> </a:t>
            </a:r>
            <a:r>
              <a:rPr lang="ru-RU" sz="2000" dirty="0" err="1"/>
              <a:t>Дніпро</a:t>
            </a:r>
            <a:r>
              <a:rPr lang="ru-RU" sz="2000" dirty="0"/>
              <a:t>, на </a:t>
            </a:r>
            <a:r>
              <a:rPr lang="ru-RU" sz="2000" dirty="0" err="1"/>
              <a:t>якому</a:t>
            </a:r>
            <a:r>
              <a:rPr lang="ru-RU" sz="2000" dirty="0"/>
              <a:t> </a:t>
            </a:r>
            <a:r>
              <a:rPr lang="ru-RU" sz="2000" dirty="0" err="1"/>
              <a:t>розташований</a:t>
            </a:r>
            <a:r>
              <a:rPr lang="ru-RU" sz="2000" dirty="0"/>
              <a:t> Свято-</a:t>
            </a:r>
            <a:r>
              <a:rPr lang="ru-RU" sz="2000" dirty="0" err="1"/>
              <a:t>Миколаївський</a:t>
            </a:r>
            <a:r>
              <a:rPr lang="ru-RU" sz="2000" dirty="0"/>
              <a:t> </a:t>
            </a:r>
            <a:r>
              <a:rPr lang="ru-RU" sz="2000" dirty="0" err="1"/>
              <a:t>монастир</a:t>
            </a:r>
            <a:r>
              <a:rPr lang="ru-RU" sz="2000" dirty="0"/>
              <a:t>. </a:t>
            </a:r>
          </a:p>
        </p:txBody>
      </p:sp>
    </p:spTree>
    <p:extLst>
      <p:ext uri="{BB962C8B-B14F-4D97-AF65-F5344CB8AC3E}">
        <p14:creationId xmlns:p14="http://schemas.microsoft.com/office/powerpoint/2010/main" val="2198262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2227" y="317057"/>
            <a:ext cx="9399229" cy="750811"/>
          </a:xfrm>
        </p:spPr>
        <p:txBody>
          <a:bodyPr/>
          <a:lstStyle/>
          <a:p>
            <a:r>
              <a:rPr lang="uk-UA" dirty="0" smtClean="0">
                <a:solidFill>
                  <a:srgbClr val="FFC000"/>
                </a:solidFill>
              </a:rPr>
              <a:t>Вікторина «Велика п’ятірка»</a:t>
            </a:r>
            <a:endParaRPr lang="ru-RU" dirty="0">
              <a:solidFill>
                <a:srgbClr val="FFC000"/>
              </a:solidFill>
            </a:endParaRPr>
          </a:p>
        </p:txBody>
      </p:sp>
      <p:sp>
        <p:nvSpPr>
          <p:cNvPr id="3" name="Місце для вмісту 2"/>
          <p:cNvSpPr>
            <a:spLocks noGrp="1"/>
          </p:cNvSpPr>
          <p:nvPr>
            <p:ph idx="1"/>
          </p:nvPr>
        </p:nvSpPr>
        <p:spPr>
          <a:xfrm>
            <a:off x="222227" y="476672"/>
            <a:ext cx="11305256" cy="5623520"/>
          </a:xfrm>
        </p:spPr>
        <p:txBody>
          <a:bodyPr>
            <a:normAutofit fontScale="92500" lnSpcReduction="20000"/>
          </a:bodyPr>
          <a:lstStyle/>
          <a:p>
            <a:endParaRPr lang="uk-UA" dirty="0" smtClean="0"/>
          </a:p>
          <a:p>
            <a:endParaRPr lang="uk-UA" dirty="0"/>
          </a:p>
          <a:p>
            <a:endParaRPr lang="uk-UA" dirty="0" smtClean="0"/>
          </a:p>
          <a:p>
            <a:r>
              <a:rPr lang="uk-UA" dirty="0" smtClean="0"/>
              <a:t>5 історичних постатей</a:t>
            </a:r>
          </a:p>
          <a:p>
            <a:endParaRPr lang="uk-UA" dirty="0" smtClean="0"/>
          </a:p>
          <a:p>
            <a:endParaRPr lang="uk-UA" dirty="0"/>
          </a:p>
          <a:p>
            <a:endParaRPr lang="uk-UA" dirty="0"/>
          </a:p>
          <a:p>
            <a:r>
              <a:rPr lang="uk-UA" dirty="0" smtClean="0"/>
              <a:t>5 відомих українців </a:t>
            </a:r>
          </a:p>
          <a:p>
            <a:endParaRPr lang="uk-UA" dirty="0" smtClean="0"/>
          </a:p>
          <a:p>
            <a:endParaRPr lang="uk-UA" dirty="0" smtClean="0"/>
          </a:p>
          <a:p>
            <a:endParaRPr lang="uk-UA" dirty="0" smtClean="0"/>
          </a:p>
          <a:p>
            <a:endParaRPr lang="uk-UA" dirty="0"/>
          </a:p>
          <a:p>
            <a:r>
              <a:rPr lang="uk-UA" dirty="0" smtClean="0"/>
              <a:t>5 президентів України</a:t>
            </a:r>
            <a:endParaRPr lang="ru-RU" dirty="0"/>
          </a:p>
        </p:txBody>
      </p:sp>
      <p:pic>
        <p:nvPicPr>
          <p:cNvPr id="5" name="Рисунок 4"/>
          <p:cNvPicPr>
            <a:picLocks noChangeAspect="1"/>
          </p:cNvPicPr>
          <p:nvPr/>
        </p:nvPicPr>
        <p:blipFill>
          <a:blip r:embed="rId2"/>
          <a:stretch>
            <a:fillRect/>
          </a:stretch>
        </p:blipFill>
        <p:spPr>
          <a:xfrm>
            <a:off x="4925189" y="5045029"/>
            <a:ext cx="4176464" cy="16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Рисунок 3"/>
          <p:cNvPicPr>
            <a:picLocks noChangeAspect="1"/>
          </p:cNvPicPr>
          <p:nvPr/>
        </p:nvPicPr>
        <p:blipFill>
          <a:blip r:embed="rId3"/>
          <a:stretch>
            <a:fillRect/>
          </a:stretch>
        </p:blipFill>
        <p:spPr>
          <a:xfrm>
            <a:off x="3785952" y="1023782"/>
            <a:ext cx="1357776" cy="1905000"/>
          </a:xfrm>
          <a:prstGeom prst="rect">
            <a:avLst/>
          </a:prstGeom>
        </p:spPr>
      </p:pic>
      <p:pic>
        <p:nvPicPr>
          <p:cNvPr id="6" name="Рисунок 5"/>
          <p:cNvPicPr>
            <a:picLocks noChangeAspect="1"/>
          </p:cNvPicPr>
          <p:nvPr/>
        </p:nvPicPr>
        <p:blipFill>
          <a:blip r:embed="rId4"/>
          <a:stretch>
            <a:fillRect/>
          </a:stretch>
        </p:blipFill>
        <p:spPr>
          <a:xfrm>
            <a:off x="3711429" y="3054244"/>
            <a:ext cx="1383891" cy="1843343"/>
          </a:xfrm>
          <a:prstGeom prst="rect">
            <a:avLst/>
          </a:prstGeom>
        </p:spPr>
      </p:pic>
      <p:pic>
        <p:nvPicPr>
          <p:cNvPr id="7" name="Рисунок 6"/>
          <p:cNvPicPr>
            <a:picLocks noChangeAspect="1"/>
          </p:cNvPicPr>
          <p:nvPr/>
        </p:nvPicPr>
        <p:blipFill>
          <a:blip r:embed="rId5"/>
          <a:stretch>
            <a:fillRect/>
          </a:stretch>
        </p:blipFill>
        <p:spPr>
          <a:xfrm>
            <a:off x="5421922" y="3112931"/>
            <a:ext cx="1378098" cy="1835626"/>
          </a:xfrm>
          <a:prstGeom prst="rect">
            <a:avLst/>
          </a:prstGeom>
        </p:spPr>
      </p:pic>
      <p:pic>
        <p:nvPicPr>
          <p:cNvPr id="8" name="Рисунок 7"/>
          <p:cNvPicPr>
            <a:picLocks noChangeAspect="1"/>
          </p:cNvPicPr>
          <p:nvPr/>
        </p:nvPicPr>
        <p:blipFill>
          <a:blip r:embed="rId6"/>
          <a:stretch>
            <a:fillRect/>
          </a:stretch>
        </p:blipFill>
        <p:spPr>
          <a:xfrm>
            <a:off x="5389125" y="1023782"/>
            <a:ext cx="1443693" cy="1934846"/>
          </a:xfrm>
          <a:prstGeom prst="rect">
            <a:avLst/>
          </a:prstGeom>
        </p:spPr>
      </p:pic>
      <p:pic>
        <p:nvPicPr>
          <p:cNvPr id="9" name="Рисунок 8"/>
          <p:cNvPicPr>
            <a:picLocks noChangeAspect="1"/>
          </p:cNvPicPr>
          <p:nvPr/>
        </p:nvPicPr>
        <p:blipFill>
          <a:blip r:embed="rId7"/>
          <a:stretch>
            <a:fillRect/>
          </a:stretch>
        </p:blipFill>
        <p:spPr>
          <a:xfrm>
            <a:off x="6989631" y="1013827"/>
            <a:ext cx="1392256" cy="1899850"/>
          </a:xfrm>
          <a:prstGeom prst="rect">
            <a:avLst/>
          </a:prstGeom>
        </p:spPr>
      </p:pic>
      <p:pic>
        <p:nvPicPr>
          <p:cNvPr id="10" name="Рисунок 9"/>
          <p:cNvPicPr>
            <a:picLocks noChangeAspect="1"/>
          </p:cNvPicPr>
          <p:nvPr/>
        </p:nvPicPr>
        <p:blipFill rotWithShape="1">
          <a:blip r:embed="rId8"/>
          <a:srcRect l="10070" t="247" r="12306"/>
          <a:stretch/>
        </p:blipFill>
        <p:spPr>
          <a:xfrm>
            <a:off x="7013421" y="3123905"/>
            <a:ext cx="1384389" cy="1779053"/>
          </a:xfrm>
          <a:prstGeom prst="rect">
            <a:avLst/>
          </a:prstGeom>
        </p:spPr>
      </p:pic>
      <p:pic>
        <p:nvPicPr>
          <p:cNvPr id="11" name="Рисунок 10"/>
          <p:cNvPicPr>
            <a:picLocks noChangeAspect="1"/>
          </p:cNvPicPr>
          <p:nvPr/>
        </p:nvPicPr>
        <p:blipFill>
          <a:blip r:embed="rId9"/>
          <a:stretch>
            <a:fillRect/>
          </a:stretch>
        </p:blipFill>
        <p:spPr>
          <a:xfrm>
            <a:off x="8606377" y="1013827"/>
            <a:ext cx="1369531" cy="1910135"/>
          </a:xfrm>
          <a:prstGeom prst="rect">
            <a:avLst/>
          </a:prstGeom>
        </p:spPr>
      </p:pic>
      <p:pic>
        <p:nvPicPr>
          <p:cNvPr id="12" name="Рисунок 11"/>
          <p:cNvPicPr>
            <a:picLocks noChangeAspect="1"/>
          </p:cNvPicPr>
          <p:nvPr/>
        </p:nvPicPr>
        <p:blipFill rotWithShape="1">
          <a:blip r:embed="rId10"/>
          <a:srcRect l="6919" t="1154" b="-1"/>
          <a:stretch/>
        </p:blipFill>
        <p:spPr>
          <a:xfrm>
            <a:off x="10182870" y="1015796"/>
            <a:ext cx="1427554" cy="1908166"/>
          </a:xfrm>
          <a:prstGeom prst="rect">
            <a:avLst/>
          </a:prstGeom>
        </p:spPr>
      </p:pic>
      <p:pic>
        <p:nvPicPr>
          <p:cNvPr id="13" name="Рисунок 12"/>
          <p:cNvPicPr>
            <a:picLocks noChangeAspect="1"/>
          </p:cNvPicPr>
          <p:nvPr/>
        </p:nvPicPr>
        <p:blipFill>
          <a:blip r:embed="rId11"/>
          <a:stretch>
            <a:fillRect/>
          </a:stretch>
        </p:blipFill>
        <p:spPr>
          <a:xfrm>
            <a:off x="8670923" y="3086195"/>
            <a:ext cx="1325241" cy="1779440"/>
          </a:xfrm>
          <a:prstGeom prst="rect">
            <a:avLst/>
          </a:prstGeom>
        </p:spPr>
      </p:pic>
      <p:pic>
        <p:nvPicPr>
          <p:cNvPr id="19" name="Рисунок 18"/>
          <p:cNvPicPr>
            <a:picLocks noChangeAspect="1"/>
          </p:cNvPicPr>
          <p:nvPr/>
        </p:nvPicPr>
        <p:blipFill>
          <a:blip r:embed="rId12"/>
          <a:stretch>
            <a:fillRect/>
          </a:stretch>
        </p:blipFill>
        <p:spPr>
          <a:xfrm>
            <a:off x="10240884" y="3006270"/>
            <a:ext cx="1368172" cy="1826580"/>
          </a:xfrm>
          <a:prstGeom prst="rect">
            <a:avLst/>
          </a:prstGeom>
        </p:spPr>
      </p:pic>
    </p:spTree>
    <p:extLst>
      <p:ext uri="{BB962C8B-B14F-4D97-AF65-F5344CB8AC3E}">
        <p14:creationId xmlns:p14="http://schemas.microsoft.com/office/powerpoint/2010/main" val="4208885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314310" y="260648"/>
            <a:ext cx="9122617" cy="400110"/>
          </a:xfrm>
          <a:prstGeom prst="rect">
            <a:avLst/>
          </a:prstGeom>
        </p:spPr>
        <p:txBody>
          <a:bodyPr wrap="square">
            <a:spAutoFit/>
          </a:bodyPr>
          <a:lstStyle/>
          <a:p>
            <a:r>
              <a:rPr lang="ru-RU" sz="2000" b="1" dirty="0" err="1">
                <a:solidFill>
                  <a:srgbClr val="FFC000"/>
                </a:solidFill>
              </a:rPr>
              <a:t>Вправа</a:t>
            </a:r>
            <a:r>
              <a:rPr lang="ru-RU" sz="2000" b="1" dirty="0">
                <a:solidFill>
                  <a:srgbClr val="FFC000"/>
                </a:solidFill>
              </a:rPr>
              <a:t> </a:t>
            </a:r>
            <a:r>
              <a:rPr lang="ru-RU" sz="2000" b="1" dirty="0" smtClean="0">
                <a:solidFill>
                  <a:srgbClr val="FFC000"/>
                </a:solidFill>
              </a:rPr>
              <a:t> </a:t>
            </a:r>
            <a:r>
              <a:rPr lang="ru-RU" sz="2000" b="1" dirty="0">
                <a:solidFill>
                  <a:srgbClr val="FFC000"/>
                </a:solidFill>
              </a:rPr>
              <a:t>«Карта </a:t>
            </a:r>
            <a:r>
              <a:rPr lang="ru-RU" sz="2000" b="1" dirty="0" err="1">
                <a:solidFill>
                  <a:srgbClr val="FFC000"/>
                </a:solidFill>
              </a:rPr>
              <a:t>цікавинок</a:t>
            </a:r>
            <a:r>
              <a:rPr lang="ru-RU" sz="2000" b="1" dirty="0">
                <a:solidFill>
                  <a:srgbClr val="FFC000"/>
                </a:solidFill>
              </a:rPr>
              <a:t> </a:t>
            </a:r>
            <a:r>
              <a:rPr lang="ru-RU" sz="2000" b="1" dirty="0" err="1">
                <a:solidFill>
                  <a:srgbClr val="FFC000"/>
                </a:solidFill>
              </a:rPr>
              <a:t>України</a:t>
            </a:r>
            <a:r>
              <a:rPr lang="ru-RU" sz="2000" b="1" dirty="0">
                <a:solidFill>
                  <a:srgbClr val="FFC000"/>
                </a:solidFill>
              </a:rPr>
              <a:t>»</a:t>
            </a:r>
          </a:p>
        </p:txBody>
      </p:sp>
      <p:graphicFrame>
        <p:nvGraphicFramePr>
          <p:cNvPr id="5" name="Місце для вмісту 4"/>
          <p:cNvGraphicFramePr>
            <a:graphicFrameLocks noGrp="1"/>
          </p:cNvGraphicFramePr>
          <p:nvPr>
            <p:ph idx="1"/>
            <p:extLst>
              <p:ext uri="{D42A27DB-BD31-4B8C-83A1-F6EECF244321}">
                <p14:modId xmlns:p14="http://schemas.microsoft.com/office/powerpoint/2010/main" val="1839191051"/>
              </p:ext>
            </p:extLst>
          </p:nvPr>
        </p:nvGraphicFramePr>
        <p:xfrm>
          <a:off x="333772" y="908720"/>
          <a:ext cx="11449272" cy="5396056"/>
        </p:xfrm>
        <a:graphic>
          <a:graphicData uri="http://schemas.openxmlformats.org/drawingml/2006/table">
            <a:tbl>
              <a:tblPr firstRow="1" bandRow="1">
                <a:tableStyleId>{5C22544A-7EE6-4342-B048-85BDC9FD1C3A}</a:tableStyleId>
              </a:tblPr>
              <a:tblGrid>
                <a:gridCol w="504056">
                  <a:extLst>
                    <a:ext uri="{9D8B030D-6E8A-4147-A177-3AD203B41FA5}">
                      <a16:colId xmlns:a16="http://schemas.microsoft.com/office/drawing/2014/main" val="3600396948"/>
                    </a:ext>
                  </a:extLst>
                </a:gridCol>
                <a:gridCol w="1872208">
                  <a:extLst>
                    <a:ext uri="{9D8B030D-6E8A-4147-A177-3AD203B41FA5}">
                      <a16:colId xmlns:a16="http://schemas.microsoft.com/office/drawing/2014/main" val="3044633982"/>
                    </a:ext>
                  </a:extLst>
                </a:gridCol>
                <a:gridCol w="6210690">
                  <a:extLst>
                    <a:ext uri="{9D8B030D-6E8A-4147-A177-3AD203B41FA5}">
                      <a16:colId xmlns:a16="http://schemas.microsoft.com/office/drawing/2014/main" val="119498652"/>
                    </a:ext>
                  </a:extLst>
                </a:gridCol>
                <a:gridCol w="2862318">
                  <a:extLst>
                    <a:ext uri="{9D8B030D-6E8A-4147-A177-3AD203B41FA5}">
                      <a16:colId xmlns:a16="http://schemas.microsoft.com/office/drawing/2014/main" val="2045984805"/>
                    </a:ext>
                  </a:extLst>
                </a:gridCol>
              </a:tblGrid>
              <a:tr h="864096">
                <a:tc>
                  <a:txBody>
                    <a:bodyPr/>
                    <a:lstStyle/>
                    <a:p>
                      <a:r>
                        <a:rPr lang="ru-RU" dirty="0" smtClean="0"/>
                        <a:t>№</a:t>
                      </a:r>
                      <a:endParaRPr lang="ru-RU" dirty="0"/>
                    </a:p>
                  </a:txBody>
                  <a:tcPr/>
                </a:tc>
                <a:tc>
                  <a:txBody>
                    <a:bodyPr/>
                    <a:lstStyle/>
                    <a:p>
                      <a:r>
                        <a:rPr lang="ru-RU" dirty="0" smtClean="0"/>
                        <a:t> </a:t>
                      </a:r>
                      <a:r>
                        <a:rPr lang="ru-RU" dirty="0" err="1" smtClean="0"/>
                        <a:t>Назва</a:t>
                      </a:r>
                      <a:r>
                        <a:rPr lang="ru-RU" dirty="0" smtClean="0"/>
                        <a:t> </a:t>
                      </a:r>
                      <a:r>
                        <a:rPr lang="ru-RU" dirty="0" err="1" smtClean="0"/>
                        <a:t>області</a:t>
                      </a:r>
                      <a:endParaRPr lang="ru-RU" dirty="0"/>
                    </a:p>
                  </a:txBody>
                  <a:tcPr/>
                </a:tc>
                <a:tc>
                  <a:txBody>
                    <a:bodyPr/>
                    <a:lstStyle/>
                    <a:p>
                      <a:r>
                        <a:rPr lang="ru-RU" dirty="0" err="1" smtClean="0"/>
                        <a:t>Факти</a:t>
                      </a:r>
                      <a:r>
                        <a:rPr lang="ru-RU" dirty="0" smtClean="0"/>
                        <a:t> </a:t>
                      </a:r>
                      <a:endParaRPr lang="ru-RU" dirty="0"/>
                    </a:p>
                  </a:txBody>
                  <a:tcPr/>
                </a:tc>
                <a:tc>
                  <a:txBody>
                    <a:bodyPr/>
                    <a:lstStyle/>
                    <a:p>
                      <a:r>
                        <a:rPr lang="ru-RU" dirty="0" smtClean="0"/>
                        <a:t> </a:t>
                      </a:r>
                      <a:r>
                        <a:rPr lang="ru-RU" dirty="0" err="1" smtClean="0"/>
                        <a:t>Джерело</a:t>
                      </a:r>
                      <a:endParaRPr lang="ru-RU" dirty="0"/>
                    </a:p>
                  </a:txBody>
                  <a:tcPr/>
                </a:tc>
                <a:extLst>
                  <a:ext uri="{0D108BD9-81ED-4DB2-BD59-A6C34878D82A}">
                    <a16:rowId xmlns:a16="http://schemas.microsoft.com/office/drawing/2014/main" val="2311293046"/>
                  </a:ext>
                </a:extLst>
              </a:tr>
              <a:tr h="1260140">
                <a:tc>
                  <a:txBody>
                    <a:bodyPr/>
                    <a:lstStyle/>
                    <a:p>
                      <a:r>
                        <a:rPr lang="uk-UA" dirty="0" smtClean="0"/>
                        <a:t>1</a:t>
                      </a:r>
                      <a:endParaRPr lang="ru-RU" dirty="0"/>
                    </a:p>
                  </a:txBody>
                  <a:tcPr/>
                </a:tc>
                <a:tc>
                  <a:txBody>
                    <a:bodyPr/>
                    <a:lstStyle/>
                    <a:p>
                      <a:r>
                        <a:rPr lang="ru-RU" dirty="0" smtClean="0"/>
                        <a:t>Автономна </a:t>
                      </a:r>
                      <a:r>
                        <a:rPr lang="ru-RU" dirty="0" err="1" smtClean="0"/>
                        <a:t>Республіка</a:t>
                      </a:r>
                      <a:r>
                        <a:rPr lang="ru-RU" dirty="0" smtClean="0"/>
                        <a:t> </a:t>
                      </a:r>
                      <a:r>
                        <a:rPr lang="ru-RU" dirty="0" err="1" smtClean="0"/>
                        <a:t>Крим</a:t>
                      </a:r>
                      <a:endParaRPr lang="ru-RU" dirty="0"/>
                    </a:p>
                  </a:txBody>
                  <a:tcPr/>
                </a:tc>
                <a:tc>
                  <a:txBody>
                    <a:bodyPr/>
                    <a:lstStyle/>
                    <a:p>
                      <a:r>
                        <a:rPr lang="ru-RU" dirty="0" err="1" smtClean="0"/>
                        <a:t>Найдовший</a:t>
                      </a:r>
                      <a:r>
                        <a:rPr lang="ru-RU" dirty="0" smtClean="0"/>
                        <a:t> у </a:t>
                      </a:r>
                      <a:r>
                        <a:rPr lang="ru-RU" dirty="0" err="1" smtClean="0"/>
                        <a:t>світі</a:t>
                      </a:r>
                      <a:r>
                        <a:rPr lang="ru-RU" dirty="0" smtClean="0"/>
                        <a:t> </a:t>
                      </a:r>
                      <a:r>
                        <a:rPr lang="ru-RU" dirty="0" err="1" smtClean="0"/>
                        <a:t>тролейбусний</a:t>
                      </a:r>
                      <a:r>
                        <a:rPr lang="ru-RU" dirty="0" smtClean="0"/>
                        <a:t> маршрут </a:t>
                      </a:r>
                      <a:r>
                        <a:rPr lang="ru-RU" dirty="0" err="1" smtClean="0"/>
                        <a:t>знаходиться</a:t>
                      </a:r>
                      <a:r>
                        <a:rPr lang="ru-RU" dirty="0" smtClean="0"/>
                        <a:t> в </a:t>
                      </a:r>
                      <a:r>
                        <a:rPr lang="ru-RU" dirty="0" err="1" smtClean="0"/>
                        <a:t>Криму</a:t>
                      </a:r>
                      <a:r>
                        <a:rPr lang="ru-RU" dirty="0" smtClean="0"/>
                        <a:t>. </a:t>
                      </a:r>
                      <a:r>
                        <a:rPr lang="ru-RU" dirty="0" err="1" smtClean="0"/>
                        <a:t>Він</a:t>
                      </a:r>
                      <a:r>
                        <a:rPr lang="ru-RU" dirty="0" smtClean="0"/>
                        <a:t> </a:t>
                      </a:r>
                      <a:r>
                        <a:rPr lang="ru-RU" dirty="0" err="1" smtClean="0"/>
                        <a:t>з’єднує</a:t>
                      </a:r>
                      <a:r>
                        <a:rPr lang="ru-RU" dirty="0" smtClean="0"/>
                        <a:t> </a:t>
                      </a:r>
                      <a:r>
                        <a:rPr lang="ru-RU" dirty="0" err="1" smtClean="0"/>
                        <a:t>міста</a:t>
                      </a:r>
                      <a:r>
                        <a:rPr lang="ru-RU" dirty="0" smtClean="0"/>
                        <a:t> </a:t>
                      </a:r>
                      <a:r>
                        <a:rPr lang="ru-RU" dirty="0" err="1" smtClean="0"/>
                        <a:t>Сімферополь</a:t>
                      </a:r>
                      <a:r>
                        <a:rPr lang="ru-RU" dirty="0" smtClean="0"/>
                        <a:t> і Ялту. </a:t>
                      </a:r>
                      <a:r>
                        <a:rPr lang="ru-RU" dirty="0" err="1" smtClean="0"/>
                        <a:t>Його</a:t>
                      </a:r>
                      <a:r>
                        <a:rPr lang="ru-RU" dirty="0" smtClean="0"/>
                        <a:t> </a:t>
                      </a:r>
                      <a:r>
                        <a:rPr lang="ru-RU" dirty="0" err="1" smtClean="0"/>
                        <a:t>довжина</a:t>
                      </a:r>
                      <a:r>
                        <a:rPr lang="ru-RU" dirty="0" smtClean="0"/>
                        <a:t> — 86 км</a:t>
                      </a:r>
                      <a:endParaRPr lang="ru-RU" dirty="0"/>
                    </a:p>
                  </a:txBody>
                  <a:tcPr/>
                </a:tc>
                <a:tc>
                  <a:txBody>
                    <a:bodyPr/>
                    <a:lstStyle/>
                    <a:p>
                      <a:endParaRPr lang="uk-UA" b="1" dirty="0" smtClean="0">
                        <a:solidFill>
                          <a:srgbClr val="002060"/>
                        </a:solidFill>
                      </a:endParaRPr>
                    </a:p>
                    <a:p>
                      <a:r>
                        <a:rPr lang="en-US" b="1" dirty="0" smtClean="0">
                          <a:solidFill>
                            <a:srgbClr val="002060"/>
                          </a:solidFill>
                          <a:hlinkClick r:id="rId2"/>
                        </a:rPr>
                        <a:t>https://crimea.suspilne.media/ua/news/422</a:t>
                      </a:r>
                      <a:r>
                        <a:rPr lang="uk-UA" b="1" dirty="0" smtClean="0">
                          <a:solidFill>
                            <a:srgbClr val="002060"/>
                          </a:solidFill>
                        </a:rPr>
                        <a:t> </a:t>
                      </a:r>
                      <a:endParaRPr lang="ru-RU" b="1" dirty="0">
                        <a:solidFill>
                          <a:srgbClr val="002060"/>
                        </a:solidFill>
                      </a:endParaRPr>
                    </a:p>
                  </a:txBody>
                  <a:tcPr/>
                </a:tc>
                <a:extLst>
                  <a:ext uri="{0D108BD9-81ED-4DB2-BD59-A6C34878D82A}">
                    <a16:rowId xmlns:a16="http://schemas.microsoft.com/office/drawing/2014/main" val="1719173000"/>
                  </a:ext>
                </a:extLst>
              </a:tr>
              <a:tr h="1260140">
                <a:tc>
                  <a:txBody>
                    <a:bodyPr/>
                    <a:lstStyle/>
                    <a:p>
                      <a:r>
                        <a:rPr lang="uk-UA" dirty="0" smtClean="0"/>
                        <a:t>2</a:t>
                      </a:r>
                      <a:endParaRPr lang="ru-RU" dirty="0"/>
                    </a:p>
                  </a:txBody>
                  <a:tcPr/>
                </a:tc>
                <a:tc>
                  <a:txBody>
                    <a:bodyPr/>
                    <a:lstStyle/>
                    <a:p>
                      <a:r>
                        <a:rPr lang="uk-UA" dirty="0" smtClean="0"/>
                        <a:t>Вінницька</a:t>
                      </a:r>
                      <a:endParaRPr lang="ru-RU" dirty="0"/>
                    </a:p>
                  </a:txBody>
                  <a:tcPr/>
                </a:tc>
                <a:tc>
                  <a:txBody>
                    <a:bodyPr/>
                    <a:lstStyle/>
                    <a:p>
                      <a:r>
                        <a:rPr lang="ru-RU" dirty="0" err="1" smtClean="0"/>
                        <a:t>Вінницька</a:t>
                      </a:r>
                      <a:r>
                        <a:rPr lang="ru-RU" dirty="0" smtClean="0"/>
                        <a:t> область — </a:t>
                      </a:r>
                      <a:r>
                        <a:rPr lang="ru-RU" dirty="0" err="1" smtClean="0"/>
                        <a:t>лідерує</a:t>
                      </a:r>
                      <a:r>
                        <a:rPr lang="ru-RU" dirty="0" smtClean="0"/>
                        <a:t> у </a:t>
                      </a:r>
                      <a:r>
                        <a:rPr lang="ru-RU" dirty="0" err="1" smtClean="0"/>
                        <a:t>вирощуванні</a:t>
                      </a:r>
                      <a:r>
                        <a:rPr lang="ru-RU" dirty="0" smtClean="0"/>
                        <a:t> </a:t>
                      </a:r>
                      <a:r>
                        <a:rPr lang="ru-RU" dirty="0" err="1" smtClean="0"/>
                        <a:t>ягід</a:t>
                      </a:r>
                      <a:r>
                        <a:rPr lang="ru-RU" dirty="0" smtClean="0"/>
                        <a:t> і </a:t>
                      </a:r>
                      <a:r>
                        <a:rPr lang="ru-RU" dirty="0" err="1" smtClean="0"/>
                        <a:t>плодів</a:t>
                      </a:r>
                      <a:r>
                        <a:rPr lang="ru-RU" dirty="0" smtClean="0"/>
                        <a:t>. </a:t>
                      </a:r>
                      <a:r>
                        <a:rPr lang="ru-RU" dirty="0" err="1" smtClean="0"/>
                        <a:t>Фруктів</a:t>
                      </a:r>
                      <a:r>
                        <a:rPr lang="ru-RU" dirty="0" smtClean="0"/>
                        <a:t> і </a:t>
                      </a:r>
                      <a:r>
                        <a:rPr lang="ru-RU" dirty="0" err="1" smtClean="0"/>
                        <a:t>ягід</a:t>
                      </a:r>
                      <a:r>
                        <a:rPr lang="ru-RU" dirty="0" smtClean="0"/>
                        <a:t> тут </a:t>
                      </a:r>
                      <a:r>
                        <a:rPr lang="ru-RU" dirty="0" err="1" smtClean="0"/>
                        <a:t>вирощують</a:t>
                      </a:r>
                      <a:r>
                        <a:rPr lang="ru-RU" dirty="0" smtClean="0"/>
                        <a:t> </a:t>
                      </a:r>
                      <a:r>
                        <a:rPr lang="ru-RU" dirty="0" err="1" smtClean="0"/>
                        <a:t>більше</a:t>
                      </a:r>
                      <a:r>
                        <a:rPr lang="ru-RU" dirty="0" smtClean="0"/>
                        <a:t>, </a:t>
                      </a:r>
                      <a:r>
                        <a:rPr lang="ru-RU" dirty="0" err="1" smtClean="0"/>
                        <a:t>ніж</a:t>
                      </a:r>
                      <a:r>
                        <a:rPr lang="ru-RU" dirty="0" smtClean="0"/>
                        <a:t> в </a:t>
                      </a:r>
                      <a:r>
                        <a:rPr lang="ru-RU" dirty="0" err="1" smtClean="0"/>
                        <a:t>Одеській</a:t>
                      </a:r>
                      <a:r>
                        <a:rPr lang="ru-RU" dirty="0" smtClean="0"/>
                        <a:t>, </a:t>
                      </a:r>
                      <a:r>
                        <a:rPr lang="ru-RU" dirty="0" err="1" smtClean="0"/>
                        <a:t>Кіровоградській</a:t>
                      </a:r>
                      <a:r>
                        <a:rPr lang="ru-RU" dirty="0" smtClean="0"/>
                        <a:t> і </a:t>
                      </a:r>
                      <a:r>
                        <a:rPr lang="ru-RU" dirty="0" err="1" smtClean="0"/>
                        <a:t>Чернівецькій</a:t>
                      </a:r>
                      <a:r>
                        <a:rPr lang="ru-RU" dirty="0" smtClean="0"/>
                        <a:t> областях разом </a:t>
                      </a:r>
                      <a:r>
                        <a:rPr lang="ru-RU" dirty="0" err="1" smtClean="0"/>
                        <a:t>узятих</a:t>
                      </a:r>
                      <a:r>
                        <a:rPr lang="ru-RU" dirty="0" smtClean="0"/>
                        <a:t>.</a:t>
                      </a:r>
                      <a:endParaRPr lang="ru-RU" dirty="0"/>
                    </a:p>
                  </a:txBody>
                  <a:tcPr/>
                </a:tc>
                <a:tc>
                  <a:txBody>
                    <a:bodyPr/>
                    <a:lstStyle/>
                    <a:p>
                      <a:r>
                        <a:rPr lang="en-US" b="1" dirty="0" smtClean="0">
                          <a:solidFill>
                            <a:srgbClr val="002060"/>
                          </a:solidFill>
                          <a:hlinkClick r:id="rId3"/>
                        </a:rPr>
                        <a:t>http://www.dmsrr.gov.ua/12-cz%D1%96kavix-fakt%D1%96v-pro-ekonom%D1%96ku-%D1%96-zhittya-v-v%D1%96nniczk%D1%96j-oblast%D1%96</a:t>
                      </a:r>
                      <a:r>
                        <a:rPr lang="uk-UA" b="1" dirty="0" smtClean="0">
                          <a:solidFill>
                            <a:srgbClr val="002060"/>
                          </a:solidFill>
                        </a:rPr>
                        <a:t> </a:t>
                      </a:r>
                      <a:endParaRPr lang="ru-RU" b="1" dirty="0">
                        <a:solidFill>
                          <a:srgbClr val="002060"/>
                        </a:solidFill>
                      </a:endParaRPr>
                    </a:p>
                  </a:txBody>
                  <a:tcPr/>
                </a:tc>
                <a:extLst>
                  <a:ext uri="{0D108BD9-81ED-4DB2-BD59-A6C34878D82A}">
                    <a16:rowId xmlns:a16="http://schemas.microsoft.com/office/drawing/2014/main" val="2791661847"/>
                  </a:ext>
                </a:extLst>
              </a:tr>
              <a:tr h="1260140">
                <a:tc>
                  <a:txBody>
                    <a:bodyPr/>
                    <a:lstStyle/>
                    <a:p>
                      <a:r>
                        <a:rPr lang="uk-UA" dirty="0" smtClean="0"/>
                        <a:t>3</a:t>
                      </a:r>
                      <a:endParaRPr lang="ru-RU" dirty="0"/>
                    </a:p>
                  </a:txBody>
                  <a:tcPr/>
                </a:tc>
                <a:tc>
                  <a:txBody>
                    <a:bodyPr/>
                    <a:lstStyle/>
                    <a:p>
                      <a:r>
                        <a:rPr lang="uk-UA" dirty="0" smtClean="0"/>
                        <a:t>Волинська</a:t>
                      </a:r>
                      <a:endParaRPr lang="ru-RU" dirty="0"/>
                    </a:p>
                  </a:txBody>
                  <a:tcPr/>
                </a:tc>
                <a:tc>
                  <a:txBody>
                    <a:bodyPr/>
                    <a:lstStyle/>
                    <a:p>
                      <a:r>
                        <a:rPr lang="ru-RU" dirty="0" smtClean="0"/>
                        <a:t>Озеро </a:t>
                      </a:r>
                      <a:r>
                        <a:rPr lang="ru-RU" dirty="0" err="1" smtClean="0"/>
                        <a:t>Світязь</a:t>
                      </a:r>
                      <a:r>
                        <a:rPr lang="ru-RU" dirty="0" smtClean="0"/>
                        <a:t>, </a:t>
                      </a:r>
                      <a:r>
                        <a:rPr lang="ru-RU" dirty="0" err="1" smtClean="0"/>
                        <a:t>розташоване</a:t>
                      </a:r>
                      <a:r>
                        <a:rPr lang="ru-RU" dirty="0" smtClean="0"/>
                        <a:t> у </a:t>
                      </a:r>
                      <a:r>
                        <a:rPr lang="ru-RU" dirty="0" err="1" smtClean="0"/>
                        <a:t>Волинській</a:t>
                      </a:r>
                      <a:r>
                        <a:rPr lang="ru-RU" dirty="0" smtClean="0"/>
                        <a:t> </a:t>
                      </a:r>
                      <a:r>
                        <a:rPr lang="ru-RU" dirty="0" err="1" smtClean="0"/>
                        <a:t>області</a:t>
                      </a:r>
                      <a:r>
                        <a:rPr lang="ru-RU" dirty="0" smtClean="0"/>
                        <a:t>, є </a:t>
                      </a:r>
                      <a:r>
                        <a:rPr lang="ru-RU" dirty="0" err="1" smtClean="0"/>
                        <a:t>найглибшим</a:t>
                      </a:r>
                      <a:r>
                        <a:rPr lang="ru-RU" dirty="0" smtClean="0"/>
                        <a:t> в </a:t>
                      </a:r>
                      <a:r>
                        <a:rPr lang="ru-RU" dirty="0" err="1" smtClean="0"/>
                        <a:t>Україні</a:t>
                      </a:r>
                      <a:r>
                        <a:rPr lang="ru-RU" dirty="0" smtClean="0"/>
                        <a:t>. </a:t>
                      </a:r>
                      <a:r>
                        <a:rPr lang="ru-RU" dirty="0" err="1" smtClean="0"/>
                        <a:t>Його</a:t>
                      </a:r>
                      <a:r>
                        <a:rPr lang="ru-RU" dirty="0" smtClean="0"/>
                        <a:t> </a:t>
                      </a:r>
                      <a:r>
                        <a:rPr lang="ru-RU" dirty="0" err="1" smtClean="0"/>
                        <a:t>глибина</a:t>
                      </a:r>
                      <a:r>
                        <a:rPr lang="ru-RU" dirty="0" smtClean="0"/>
                        <a:t> — 58 м. </a:t>
                      </a:r>
                      <a:endParaRPr lang="ru-RU" dirty="0"/>
                    </a:p>
                  </a:txBody>
                  <a:tcPr/>
                </a:tc>
                <a:tc>
                  <a:txBody>
                    <a:bodyPr/>
                    <a:lstStyle/>
                    <a:p>
                      <a:r>
                        <a:rPr lang="en-US" b="1" dirty="0" smtClean="0">
                          <a:solidFill>
                            <a:srgbClr val="002060"/>
                          </a:solidFill>
                          <a:hlinkClick r:id="rId4"/>
                        </a:rPr>
                        <a:t>https://life.pravda.com.ua/columns/2020/04/24/240724/</a:t>
                      </a:r>
                      <a:r>
                        <a:rPr lang="uk-UA" b="1" dirty="0" smtClean="0">
                          <a:solidFill>
                            <a:srgbClr val="002060"/>
                          </a:solidFill>
                        </a:rPr>
                        <a:t> </a:t>
                      </a:r>
                      <a:endParaRPr lang="ru-RU" b="1" dirty="0">
                        <a:solidFill>
                          <a:srgbClr val="002060"/>
                        </a:solidFill>
                      </a:endParaRPr>
                    </a:p>
                  </a:txBody>
                  <a:tcPr/>
                </a:tc>
                <a:extLst>
                  <a:ext uri="{0D108BD9-81ED-4DB2-BD59-A6C34878D82A}">
                    <a16:rowId xmlns:a16="http://schemas.microsoft.com/office/drawing/2014/main" val="3855305816"/>
                  </a:ext>
                </a:extLst>
              </a:tr>
            </a:tbl>
          </a:graphicData>
        </a:graphic>
      </p:graphicFrame>
    </p:spTree>
    <p:extLst>
      <p:ext uri="{BB962C8B-B14F-4D97-AF65-F5344CB8AC3E}">
        <p14:creationId xmlns:p14="http://schemas.microsoft.com/office/powerpoint/2010/main" val="397079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Місце для вмісту 4"/>
          <p:cNvGraphicFramePr>
            <a:graphicFrameLocks/>
          </p:cNvGraphicFramePr>
          <p:nvPr>
            <p:extLst>
              <p:ext uri="{D42A27DB-BD31-4B8C-83A1-F6EECF244321}">
                <p14:modId xmlns:p14="http://schemas.microsoft.com/office/powerpoint/2010/main" val="884293668"/>
              </p:ext>
            </p:extLst>
          </p:nvPr>
        </p:nvGraphicFramePr>
        <p:xfrm>
          <a:off x="333772" y="476672"/>
          <a:ext cx="11449272" cy="5963540"/>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3600396948"/>
                    </a:ext>
                  </a:extLst>
                </a:gridCol>
                <a:gridCol w="2232248">
                  <a:extLst>
                    <a:ext uri="{9D8B030D-6E8A-4147-A177-3AD203B41FA5}">
                      <a16:colId xmlns:a16="http://schemas.microsoft.com/office/drawing/2014/main" val="3044633982"/>
                    </a:ext>
                  </a:extLst>
                </a:gridCol>
                <a:gridCol w="5922658">
                  <a:extLst>
                    <a:ext uri="{9D8B030D-6E8A-4147-A177-3AD203B41FA5}">
                      <a16:colId xmlns:a16="http://schemas.microsoft.com/office/drawing/2014/main" val="119498652"/>
                    </a:ext>
                  </a:extLst>
                </a:gridCol>
                <a:gridCol w="2862318">
                  <a:extLst>
                    <a:ext uri="{9D8B030D-6E8A-4147-A177-3AD203B41FA5}">
                      <a16:colId xmlns:a16="http://schemas.microsoft.com/office/drawing/2014/main" val="2045984805"/>
                    </a:ext>
                  </a:extLst>
                </a:gridCol>
              </a:tblGrid>
              <a:tr h="720080">
                <a:tc>
                  <a:txBody>
                    <a:bodyPr/>
                    <a:lstStyle/>
                    <a:p>
                      <a:r>
                        <a:rPr lang="ru-RU" dirty="0" smtClean="0"/>
                        <a:t>№</a:t>
                      </a:r>
                      <a:endParaRPr lang="ru-RU" dirty="0"/>
                    </a:p>
                  </a:txBody>
                  <a:tcPr/>
                </a:tc>
                <a:tc>
                  <a:txBody>
                    <a:bodyPr/>
                    <a:lstStyle/>
                    <a:p>
                      <a:r>
                        <a:rPr lang="ru-RU" dirty="0" smtClean="0"/>
                        <a:t> </a:t>
                      </a:r>
                      <a:r>
                        <a:rPr lang="ru-RU" dirty="0" err="1" smtClean="0"/>
                        <a:t>Назва</a:t>
                      </a:r>
                      <a:r>
                        <a:rPr lang="ru-RU" dirty="0" smtClean="0"/>
                        <a:t> </a:t>
                      </a:r>
                      <a:r>
                        <a:rPr lang="ru-RU" dirty="0" err="1" smtClean="0"/>
                        <a:t>області</a:t>
                      </a:r>
                      <a:endParaRPr lang="ru-RU" dirty="0"/>
                    </a:p>
                  </a:txBody>
                  <a:tcPr/>
                </a:tc>
                <a:tc>
                  <a:txBody>
                    <a:bodyPr/>
                    <a:lstStyle/>
                    <a:p>
                      <a:r>
                        <a:rPr lang="ru-RU" dirty="0" err="1" smtClean="0"/>
                        <a:t>Факти</a:t>
                      </a:r>
                      <a:r>
                        <a:rPr lang="ru-RU" dirty="0" smtClean="0"/>
                        <a:t> </a:t>
                      </a:r>
                      <a:endParaRPr lang="ru-RU" dirty="0"/>
                    </a:p>
                  </a:txBody>
                  <a:tcPr/>
                </a:tc>
                <a:tc>
                  <a:txBody>
                    <a:bodyPr/>
                    <a:lstStyle/>
                    <a:p>
                      <a:r>
                        <a:rPr lang="ru-RU" dirty="0" smtClean="0"/>
                        <a:t> </a:t>
                      </a:r>
                      <a:r>
                        <a:rPr lang="ru-RU" dirty="0" err="1" smtClean="0"/>
                        <a:t>Джерело</a:t>
                      </a:r>
                      <a:endParaRPr lang="ru-RU" dirty="0"/>
                    </a:p>
                  </a:txBody>
                  <a:tcPr/>
                </a:tc>
                <a:extLst>
                  <a:ext uri="{0D108BD9-81ED-4DB2-BD59-A6C34878D82A}">
                    <a16:rowId xmlns:a16="http://schemas.microsoft.com/office/drawing/2014/main" val="2311293046"/>
                  </a:ext>
                </a:extLst>
              </a:tr>
              <a:tr h="1260140">
                <a:tc>
                  <a:txBody>
                    <a:bodyPr/>
                    <a:lstStyle/>
                    <a:p>
                      <a:r>
                        <a:rPr lang="uk-UA" dirty="0" smtClean="0"/>
                        <a:t>4</a:t>
                      </a:r>
                      <a:endParaRPr lang="ru-RU" dirty="0"/>
                    </a:p>
                  </a:txBody>
                  <a:tcPr/>
                </a:tc>
                <a:tc>
                  <a:txBody>
                    <a:bodyPr/>
                    <a:lstStyle/>
                    <a:p>
                      <a:r>
                        <a:rPr lang="uk-UA" dirty="0" smtClean="0"/>
                        <a:t>Дніпропетровська</a:t>
                      </a:r>
                      <a:endParaRPr lang="ru-RU" dirty="0"/>
                    </a:p>
                  </a:txBody>
                  <a:tcPr/>
                </a:tc>
                <a:tc>
                  <a:txBody>
                    <a:bodyPr/>
                    <a:lstStyle/>
                    <a:p>
                      <a:r>
                        <a:rPr lang="ru-RU" dirty="0" err="1" smtClean="0"/>
                        <a:t>Місто</a:t>
                      </a:r>
                      <a:r>
                        <a:rPr lang="ru-RU" dirty="0" smtClean="0"/>
                        <a:t> </a:t>
                      </a:r>
                      <a:r>
                        <a:rPr lang="ru-RU" dirty="0" err="1" smtClean="0"/>
                        <a:t>Дніпро</a:t>
                      </a:r>
                      <a:r>
                        <a:rPr lang="ru-RU" dirty="0" smtClean="0"/>
                        <a:t> </a:t>
                      </a:r>
                      <a:r>
                        <a:rPr lang="ru-RU" dirty="0" err="1" smtClean="0"/>
                        <a:t>має</a:t>
                      </a:r>
                      <a:r>
                        <a:rPr lang="ru-RU" dirty="0" smtClean="0"/>
                        <a:t> </a:t>
                      </a:r>
                      <a:r>
                        <a:rPr lang="ru-RU" dirty="0" err="1" smtClean="0"/>
                        <a:t>найменше</a:t>
                      </a:r>
                      <a:r>
                        <a:rPr lang="ru-RU" dirty="0" smtClean="0"/>
                        <a:t> у </a:t>
                      </a:r>
                      <a:r>
                        <a:rPr lang="ru-RU" dirty="0" err="1" smtClean="0"/>
                        <a:t>Європі</a:t>
                      </a:r>
                      <a:r>
                        <a:rPr lang="ru-RU" dirty="0" smtClean="0"/>
                        <a:t> метро. </a:t>
                      </a:r>
                      <a:r>
                        <a:rPr lang="ru-RU" dirty="0" err="1" smtClean="0"/>
                        <a:t>Воно</a:t>
                      </a:r>
                      <a:r>
                        <a:rPr lang="ru-RU" dirty="0" smtClean="0"/>
                        <a:t> </a:t>
                      </a:r>
                      <a:r>
                        <a:rPr lang="ru-RU" dirty="0" err="1" smtClean="0"/>
                        <a:t>складається</a:t>
                      </a:r>
                      <a:r>
                        <a:rPr lang="ru-RU" dirty="0" smtClean="0"/>
                        <a:t> з 6 </a:t>
                      </a:r>
                      <a:r>
                        <a:rPr lang="ru-RU" dirty="0" err="1" smtClean="0"/>
                        <a:t>станцій</a:t>
                      </a:r>
                      <a:r>
                        <a:rPr lang="ru-RU" dirty="0" smtClean="0"/>
                        <a:t>, </a:t>
                      </a:r>
                      <a:r>
                        <a:rPr lang="ru-RU" dirty="0" err="1" smtClean="0"/>
                        <a:t>довжина</a:t>
                      </a:r>
                      <a:r>
                        <a:rPr lang="ru-RU" dirty="0" smtClean="0"/>
                        <a:t> </a:t>
                      </a:r>
                      <a:r>
                        <a:rPr lang="ru-RU" dirty="0" err="1" smtClean="0"/>
                        <a:t>ліній</a:t>
                      </a:r>
                      <a:r>
                        <a:rPr lang="ru-RU" dirty="0" smtClean="0"/>
                        <a:t> становить7,8 км.</a:t>
                      </a:r>
                      <a:endParaRPr lang="ru-RU" dirty="0"/>
                    </a:p>
                  </a:txBody>
                  <a:tcPr/>
                </a:tc>
                <a:tc>
                  <a:txBody>
                    <a:bodyPr/>
                    <a:lstStyle/>
                    <a:p>
                      <a:r>
                        <a:rPr lang="en-US" b="1" dirty="0" smtClean="0">
                          <a:solidFill>
                            <a:srgbClr val="002060"/>
                          </a:solidFill>
                          <a:hlinkClick r:id="rId2"/>
                        </a:rPr>
                        <a:t>https://vesti.dp.ua/najcikavishi-fakti-pro-misto-dnipro/</a:t>
                      </a:r>
                      <a:r>
                        <a:rPr lang="uk-UA" b="1" dirty="0" smtClean="0">
                          <a:solidFill>
                            <a:srgbClr val="002060"/>
                          </a:solidFill>
                        </a:rPr>
                        <a:t> </a:t>
                      </a:r>
                      <a:endParaRPr lang="ru-RU" b="1" dirty="0">
                        <a:solidFill>
                          <a:srgbClr val="002060"/>
                        </a:solidFill>
                      </a:endParaRPr>
                    </a:p>
                  </a:txBody>
                  <a:tcPr/>
                </a:tc>
                <a:extLst>
                  <a:ext uri="{0D108BD9-81ED-4DB2-BD59-A6C34878D82A}">
                    <a16:rowId xmlns:a16="http://schemas.microsoft.com/office/drawing/2014/main" val="1719173000"/>
                  </a:ext>
                </a:extLst>
              </a:tr>
              <a:tr h="1260140">
                <a:tc>
                  <a:txBody>
                    <a:bodyPr/>
                    <a:lstStyle/>
                    <a:p>
                      <a:r>
                        <a:rPr lang="uk-UA" dirty="0" smtClean="0"/>
                        <a:t>5</a:t>
                      </a:r>
                      <a:endParaRPr lang="ru-RU" dirty="0"/>
                    </a:p>
                  </a:txBody>
                  <a:tcPr/>
                </a:tc>
                <a:tc>
                  <a:txBody>
                    <a:bodyPr/>
                    <a:lstStyle/>
                    <a:p>
                      <a:r>
                        <a:rPr lang="uk-UA" dirty="0" smtClean="0"/>
                        <a:t>Донецька</a:t>
                      </a:r>
                      <a:endParaRPr lang="ru-RU" dirty="0"/>
                    </a:p>
                  </a:txBody>
                  <a:tcPr/>
                </a:tc>
                <a:tc>
                  <a:txBody>
                    <a:bodyPr/>
                    <a:lstStyle/>
                    <a:p>
                      <a:r>
                        <a:rPr lang="ru-RU" dirty="0" smtClean="0"/>
                        <a:t>На </a:t>
                      </a:r>
                      <a:r>
                        <a:rPr lang="ru-RU" dirty="0" err="1" smtClean="0"/>
                        <a:t>Донеччині</a:t>
                      </a:r>
                      <a:r>
                        <a:rPr lang="ru-RU" dirty="0" smtClean="0"/>
                        <a:t> </a:t>
                      </a:r>
                      <a:r>
                        <a:rPr lang="ru-RU" dirty="0" err="1" smtClean="0"/>
                        <a:t>розташовується</a:t>
                      </a:r>
                      <a:r>
                        <a:rPr lang="ru-RU" dirty="0" smtClean="0"/>
                        <a:t> </a:t>
                      </a:r>
                      <a:r>
                        <a:rPr lang="ru-RU" dirty="0" err="1" smtClean="0"/>
                        <a:t>найбільший</a:t>
                      </a:r>
                      <a:r>
                        <a:rPr lang="ru-RU" dirty="0" smtClean="0"/>
                        <a:t> у </a:t>
                      </a:r>
                      <a:r>
                        <a:rPr lang="ru-RU" dirty="0" err="1" smtClean="0"/>
                        <a:t>країні</a:t>
                      </a:r>
                      <a:r>
                        <a:rPr lang="ru-RU" dirty="0" smtClean="0"/>
                        <a:t> </a:t>
                      </a:r>
                      <a:r>
                        <a:rPr lang="ru-RU" dirty="0" err="1" smtClean="0"/>
                        <a:t>штучний</a:t>
                      </a:r>
                      <a:r>
                        <a:rPr lang="ru-RU" dirty="0" smtClean="0"/>
                        <a:t> </a:t>
                      </a:r>
                      <a:r>
                        <a:rPr lang="ru-RU" dirty="0" err="1" smtClean="0"/>
                        <a:t>ліс</a:t>
                      </a:r>
                      <a:r>
                        <a:rPr lang="ru-RU" dirty="0" smtClean="0"/>
                        <a:t> — </a:t>
                      </a:r>
                      <a:r>
                        <a:rPr lang="ru-RU" dirty="0" err="1" smtClean="0"/>
                        <a:t>Великоанадольський</a:t>
                      </a:r>
                      <a:r>
                        <a:rPr lang="ru-RU" dirty="0" smtClean="0"/>
                        <a:t> (</a:t>
                      </a:r>
                      <a:r>
                        <a:rPr lang="ru-RU" dirty="0" err="1" smtClean="0"/>
                        <a:t>площа</a:t>
                      </a:r>
                      <a:r>
                        <a:rPr lang="ru-RU" dirty="0" smtClean="0"/>
                        <a:t> — 2 543 га).</a:t>
                      </a:r>
                      <a:endParaRPr lang="ru-RU" dirty="0"/>
                    </a:p>
                  </a:txBody>
                  <a:tcPr/>
                </a:tc>
                <a:tc>
                  <a:txBody>
                    <a:bodyPr/>
                    <a:lstStyle/>
                    <a:p>
                      <a:r>
                        <a:rPr lang="en-US" b="1" dirty="0" smtClean="0">
                          <a:solidFill>
                            <a:srgbClr val="002060"/>
                          </a:solidFill>
                          <a:hlinkClick r:id="rId3"/>
                        </a:rPr>
                        <a:t>https://dn.gov.ua/galleries/velikoanadolskij-lis-misce-stvorene-lyudinoyu-rozpovidayemo</a:t>
                      </a:r>
                      <a:r>
                        <a:rPr lang="uk-UA" b="1" dirty="0" smtClean="0">
                          <a:solidFill>
                            <a:srgbClr val="002060"/>
                          </a:solidFill>
                        </a:rPr>
                        <a:t> </a:t>
                      </a:r>
                      <a:endParaRPr lang="ru-RU" b="1" dirty="0">
                        <a:solidFill>
                          <a:srgbClr val="002060"/>
                        </a:solidFill>
                      </a:endParaRPr>
                    </a:p>
                  </a:txBody>
                  <a:tcPr/>
                </a:tc>
                <a:extLst>
                  <a:ext uri="{0D108BD9-81ED-4DB2-BD59-A6C34878D82A}">
                    <a16:rowId xmlns:a16="http://schemas.microsoft.com/office/drawing/2014/main" val="2791661847"/>
                  </a:ext>
                </a:extLst>
              </a:tr>
              <a:tr h="1260140">
                <a:tc>
                  <a:txBody>
                    <a:bodyPr/>
                    <a:lstStyle/>
                    <a:p>
                      <a:r>
                        <a:rPr lang="uk-UA" dirty="0" smtClean="0"/>
                        <a:t>6</a:t>
                      </a:r>
                      <a:endParaRPr lang="ru-RU" dirty="0"/>
                    </a:p>
                  </a:txBody>
                  <a:tcPr/>
                </a:tc>
                <a:tc>
                  <a:txBody>
                    <a:bodyPr/>
                    <a:lstStyle/>
                    <a:p>
                      <a:r>
                        <a:rPr lang="uk-UA" dirty="0" smtClean="0"/>
                        <a:t>Житомирська</a:t>
                      </a:r>
                      <a:endParaRPr lang="ru-RU" dirty="0"/>
                    </a:p>
                  </a:txBody>
                  <a:tcPr/>
                </a:tc>
                <a:tc>
                  <a:txBody>
                    <a:bodyPr/>
                    <a:lstStyle/>
                    <a:p>
                      <a:r>
                        <a:rPr lang="ru-RU" dirty="0" err="1" smtClean="0"/>
                        <a:t>Житомирська</a:t>
                      </a:r>
                      <a:r>
                        <a:rPr lang="ru-RU" dirty="0" smtClean="0"/>
                        <a:t> область </a:t>
                      </a:r>
                      <a:r>
                        <a:rPr lang="ru-RU" dirty="0" err="1" smtClean="0"/>
                        <a:t>посідає</a:t>
                      </a:r>
                      <a:r>
                        <a:rPr lang="ru-RU" dirty="0" smtClean="0"/>
                        <a:t> перше </a:t>
                      </a:r>
                      <a:r>
                        <a:rPr lang="ru-RU" dirty="0" err="1" smtClean="0"/>
                        <a:t>місце</a:t>
                      </a:r>
                      <a:r>
                        <a:rPr lang="ru-RU" dirty="0" smtClean="0"/>
                        <a:t> в </a:t>
                      </a:r>
                      <a:r>
                        <a:rPr lang="ru-RU" dirty="0" err="1" smtClean="0"/>
                        <a:t>Україні</a:t>
                      </a:r>
                      <a:r>
                        <a:rPr lang="ru-RU" dirty="0" smtClean="0"/>
                        <a:t> </a:t>
                      </a:r>
                      <a:r>
                        <a:rPr lang="ru-RU" dirty="0" err="1" smtClean="0"/>
                        <a:t>щодо</a:t>
                      </a:r>
                      <a:r>
                        <a:rPr lang="ru-RU" dirty="0" smtClean="0"/>
                        <a:t> </a:t>
                      </a:r>
                      <a:r>
                        <a:rPr lang="ru-RU" dirty="0" err="1" smtClean="0"/>
                        <a:t>запасів</a:t>
                      </a:r>
                      <a:r>
                        <a:rPr lang="ru-RU" dirty="0" smtClean="0"/>
                        <a:t> </a:t>
                      </a:r>
                      <a:r>
                        <a:rPr lang="ru-RU" dirty="0" err="1" smtClean="0"/>
                        <a:t>лісових</a:t>
                      </a:r>
                      <a:r>
                        <a:rPr lang="ru-RU" dirty="0" smtClean="0"/>
                        <a:t> </a:t>
                      </a:r>
                      <a:r>
                        <a:rPr lang="ru-RU" dirty="0" err="1" smtClean="0"/>
                        <a:t>ресурсів</a:t>
                      </a:r>
                      <a:r>
                        <a:rPr lang="ru-RU" dirty="0" smtClean="0"/>
                        <a:t>, </a:t>
                      </a:r>
                      <a:r>
                        <a:rPr lang="ru-RU" dirty="0" err="1" smtClean="0"/>
                        <a:t>які</a:t>
                      </a:r>
                      <a:r>
                        <a:rPr lang="ru-RU" dirty="0" smtClean="0"/>
                        <a:t> </a:t>
                      </a:r>
                      <a:r>
                        <a:rPr lang="ru-RU" dirty="0" err="1" smtClean="0"/>
                        <a:t>становлять</a:t>
                      </a:r>
                      <a:r>
                        <a:rPr lang="ru-RU" dirty="0" smtClean="0"/>
                        <a:t> 750 </a:t>
                      </a:r>
                      <a:r>
                        <a:rPr lang="ru-RU" dirty="0" err="1" smtClean="0"/>
                        <a:t>тисяч</a:t>
                      </a:r>
                      <a:r>
                        <a:rPr lang="ru-RU" dirty="0" smtClean="0"/>
                        <a:t> </a:t>
                      </a:r>
                      <a:r>
                        <a:rPr lang="ru-RU" dirty="0" err="1" smtClean="0"/>
                        <a:t>гектарів</a:t>
                      </a:r>
                      <a:r>
                        <a:rPr lang="ru-RU" dirty="0" smtClean="0"/>
                        <a:t> (а </a:t>
                      </a:r>
                      <a:r>
                        <a:rPr lang="ru-RU" dirty="0" err="1" smtClean="0"/>
                        <a:t>це</a:t>
                      </a:r>
                      <a:r>
                        <a:rPr lang="ru-RU" dirty="0" smtClean="0"/>
                        <a:t> 3 </a:t>
                      </a:r>
                      <a:r>
                        <a:rPr lang="ru-RU" dirty="0" err="1" smtClean="0"/>
                        <a:t>держави</a:t>
                      </a:r>
                      <a:r>
                        <a:rPr lang="ru-RU" dirty="0" smtClean="0"/>
                        <a:t> Люксембург.)</a:t>
                      </a:r>
                      <a:endParaRPr lang="ru-RU" dirty="0"/>
                    </a:p>
                  </a:txBody>
                  <a:tcPr/>
                </a:tc>
                <a:tc>
                  <a:txBody>
                    <a:bodyPr/>
                    <a:lstStyle/>
                    <a:p>
                      <a:r>
                        <a:rPr lang="en-US" b="1" dirty="0" smtClean="0">
                          <a:solidFill>
                            <a:srgbClr val="002060"/>
                          </a:solidFill>
                          <a:hlinkClick r:id="rId4"/>
                        </a:rPr>
                        <a:t>https://www.ukraine-is.com/uk/35-faktiv-pro-zhitomirsku-oblast/</a:t>
                      </a:r>
                      <a:r>
                        <a:rPr lang="uk-UA" b="1" dirty="0" smtClean="0">
                          <a:solidFill>
                            <a:srgbClr val="002060"/>
                          </a:solidFill>
                        </a:rPr>
                        <a:t> </a:t>
                      </a:r>
                      <a:endParaRPr lang="ru-RU" b="1" dirty="0">
                        <a:solidFill>
                          <a:srgbClr val="002060"/>
                        </a:solidFill>
                      </a:endParaRPr>
                    </a:p>
                  </a:txBody>
                  <a:tcPr/>
                </a:tc>
                <a:extLst>
                  <a:ext uri="{0D108BD9-81ED-4DB2-BD59-A6C34878D82A}">
                    <a16:rowId xmlns:a16="http://schemas.microsoft.com/office/drawing/2014/main" val="3855305816"/>
                  </a:ext>
                </a:extLst>
              </a:tr>
              <a:tr h="1260140">
                <a:tc>
                  <a:txBody>
                    <a:bodyPr/>
                    <a:lstStyle/>
                    <a:p>
                      <a:r>
                        <a:rPr lang="uk-UA" dirty="0" smtClean="0"/>
                        <a:t>7</a:t>
                      </a:r>
                      <a:endParaRPr lang="ru-RU" dirty="0"/>
                    </a:p>
                  </a:txBody>
                  <a:tcPr/>
                </a:tc>
                <a:tc>
                  <a:txBody>
                    <a:bodyPr/>
                    <a:lstStyle/>
                    <a:p>
                      <a:r>
                        <a:rPr lang="uk-UA" dirty="0" smtClean="0"/>
                        <a:t>Закарпатська</a:t>
                      </a:r>
                      <a:endParaRPr lang="ru-RU" dirty="0"/>
                    </a:p>
                  </a:txBody>
                  <a:tcPr/>
                </a:tc>
                <a:tc>
                  <a:txBody>
                    <a:bodyPr/>
                    <a:lstStyle/>
                    <a:p>
                      <a:r>
                        <a:rPr lang="ru-RU" dirty="0" err="1" smtClean="0"/>
                        <a:t>Закарпатська</a:t>
                      </a:r>
                      <a:r>
                        <a:rPr lang="ru-RU" dirty="0" smtClean="0"/>
                        <a:t> область </a:t>
                      </a:r>
                      <a:r>
                        <a:rPr lang="ru-RU" dirty="0" err="1" smtClean="0"/>
                        <a:t>найменша</a:t>
                      </a:r>
                      <a:r>
                        <a:rPr lang="ru-RU" dirty="0" smtClean="0"/>
                        <a:t> за </a:t>
                      </a:r>
                      <a:r>
                        <a:rPr lang="ru-RU" dirty="0" err="1" smtClean="0"/>
                        <a:t>кількістю</a:t>
                      </a:r>
                      <a:r>
                        <a:rPr lang="ru-RU" dirty="0" smtClean="0"/>
                        <a:t> </a:t>
                      </a:r>
                      <a:r>
                        <a:rPr lang="ru-RU" dirty="0" err="1" smtClean="0"/>
                        <a:t>населення</a:t>
                      </a:r>
                      <a:r>
                        <a:rPr lang="ru-RU" dirty="0" smtClean="0"/>
                        <a:t> </a:t>
                      </a:r>
                      <a:r>
                        <a:rPr lang="ru-RU" dirty="0" err="1" smtClean="0"/>
                        <a:t>серед</a:t>
                      </a:r>
                      <a:r>
                        <a:rPr lang="ru-RU" dirty="0" smtClean="0"/>
                        <a:t> </a:t>
                      </a:r>
                      <a:r>
                        <a:rPr lang="ru-RU" dirty="0" err="1" smtClean="0"/>
                        <a:t>усіх</a:t>
                      </a:r>
                      <a:r>
                        <a:rPr lang="ru-RU" dirty="0" smtClean="0"/>
                        <a:t> </a:t>
                      </a:r>
                      <a:r>
                        <a:rPr lang="ru-RU" dirty="0" err="1" smtClean="0"/>
                        <a:t>інших</a:t>
                      </a:r>
                      <a:r>
                        <a:rPr lang="ru-RU" dirty="0" smtClean="0"/>
                        <a:t> областей </a:t>
                      </a:r>
                      <a:r>
                        <a:rPr lang="ru-RU" dirty="0" err="1" smtClean="0"/>
                        <a:t>України</a:t>
                      </a:r>
                      <a:r>
                        <a:rPr lang="ru-RU" dirty="0" smtClean="0"/>
                        <a:t>. Тут </a:t>
                      </a:r>
                      <a:r>
                        <a:rPr lang="ru-RU" dirty="0" err="1" smtClean="0"/>
                        <a:t>розташований</a:t>
                      </a:r>
                      <a:r>
                        <a:rPr lang="ru-RU" dirty="0" smtClean="0"/>
                        <a:t> </a:t>
                      </a:r>
                      <a:r>
                        <a:rPr lang="ru-RU" dirty="0" err="1" smtClean="0"/>
                        <a:t>географічний</a:t>
                      </a:r>
                      <a:r>
                        <a:rPr lang="ru-RU" dirty="0" smtClean="0"/>
                        <a:t> центр </a:t>
                      </a:r>
                      <a:r>
                        <a:rPr lang="ru-RU" dirty="0" err="1" smtClean="0"/>
                        <a:t>Європи</a:t>
                      </a:r>
                      <a:r>
                        <a:rPr lang="ru-RU" dirty="0" smtClean="0"/>
                        <a:t>.</a:t>
                      </a:r>
                      <a:endParaRPr lang="ru-RU" dirty="0"/>
                    </a:p>
                  </a:txBody>
                  <a:tcPr/>
                </a:tc>
                <a:tc>
                  <a:txBody>
                    <a:bodyPr/>
                    <a:lstStyle/>
                    <a:p>
                      <a:r>
                        <a:rPr lang="en-US" b="1" dirty="0" smtClean="0">
                          <a:solidFill>
                            <a:srgbClr val="002060"/>
                          </a:solidFill>
                        </a:rPr>
                        <a:t>https://zaxid.net/geografichniy_tsentr_yevropi__selo_dilove_n1374223</a:t>
                      </a:r>
                      <a:endParaRPr lang="ru-RU" b="1" dirty="0">
                        <a:solidFill>
                          <a:srgbClr val="002060"/>
                        </a:solidFill>
                      </a:endParaRPr>
                    </a:p>
                  </a:txBody>
                  <a:tcPr/>
                </a:tc>
                <a:extLst>
                  <a:ext uri="{0D108BD9-81ED-4DB2-BD59-A6C34878D82A}">
                    <a16:rowId xmlns:a16="http://schemas.microsoft.com/office/drawing/2014/main" val="242750065"/>
                  </a:ext>
                </a:extLst>
              </a:tr>
            </a:tbl>
          </a:graphicData>
        </a:graphic>
      </p:graphicFrame>
    </p:spTree>
    <p:extLst>
      <p:ext uri="{BB962C8B-B14F-4D97-AF65-F5344CB8AC3E}">
        <p14:creationId xmlns:p14="http://schemas.microsoft.com/office/powerpoint/2010/main" val="732786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Місце для вмісту 4"/>
          <p:cNvGraphicFramePr>
            <a:graphicFrameLocks/>
          </p:cNvGraphicFramePr>
          <p:nvPr>
            <p:extLst>
              <p:ext uri="{D42A27DB-BD31-4B8C-83A1-F6EECF244321}">
                <p14:modId xmlns:p14="http://schemas.microsoft.com/office/powerpoint/2010/main" val="2798551579"/>
              </p:ext>
            </p:extLst>
          </p:nvPr>
        </p:nvGraphicFramePr>
        <p:xfrm>
          <a:off x="189756" y="404664"/>
          <a:ext cx="11449272" cy="6327224"/>
        </p:xfrm>
        <a:graphic>
          <a:graphicData uri="http://schemas.openxmlformats.org/drawingml/2006/table">
            <a:tbl>
              <a:tblPr firstRow="1" bandRow="1">
                <a:tableStyleId>{5C22544A-7EE6-4342-B048-85BDC9FD1C3A}</a:tableStyleId>
              </a:tblPr>
              <a:tblGrid>
                <a:gridCol w="504056">
                  <a:extLst>
                    <a:ext uri="{9D8B030D-6E8A-4147-A177-3AD203B41FA5}">
                      <a16:colId xmlns:a16="http://schemas.microsoft.com/office/drawing/2014/main" val="3600396948"/>
                    </a:ext>
                  </a:extLst>
                </a:gridCol>
                <a:gridCol w="2016224">
                  <a:extLst>
                    <a:ext uri="{9D8B030D-6E8A-4147-A177-3AD203B41FA5}">
                      <a16:colId xmlns:a16="http://schemas.microsoft.com/office/drawing/2014/main" val="3044633982"/>
                    </a:ext>
                  </a:extLst>
                </a:gridCol>
                <a:gridCol w="5904656">
                  <a:extLst>
                    <a:ext uri="{9D8B030D-6E8A-4147-A177-3AD203B41FA5}">
                      <a16:colId xmlns:a16="http://schemas.microsoft.com/office/drawing/2014/main" val="119498652"/>
                    </a:ext>
                  </a:extLst>
                </a:gridCol>
                <a:gridCol w="3024336">
                  <a:extLst>
                    <a:ext uri="{9D8B030D-6E8A-4147-A177-3AD203B41FA5}">
                      <a16:colId xmlns:a16="http://schemas.microsoft.com/office/drawing/2014/main" val="2045984805"/>
                    </a:ext>
                  </a:extLst>
                </a:gridCol>
              </a:tblGrid>
              <a:tr h="576064">
                <a:tc>
                  <a:txBody>
                    <a:bodyPr/>
                    <a:lstStyle/>
                    <a:p>
                      <a:r>
                        <a:rPr lang="ru-RU" dirty="0" smtClean="0"/>
                        <a:t>№</a:t>
                      </a:r>
                      <a:endParaRPr lang="ru-RU" dirty="0"/>
                    </a:p>
                  </a:txBody>
                  <a:tcPr/>
                </a:tc>
                <a:tc>
                  <a:txBody>
                    <a:bodyPr/>
                    <a:lstStyle/>
                    <a:p>
                      <a:r>
                        <a:rPr lang="ru-RU" dirty="0" smtClean="0"/>
                        <a:t> </a:t>
                      </a:r>
                      <a:r>
                        <a:rPr lang="ru-RU" dirty="0" err="1" smtClean="0"/>
                        <a:t>Назва</a:t>
                      </a:r>
                      <a:r>
                        <a:rPr lang="ru-RU" dirty="0" smtClean="0"/>
                        <a:t> </a:t>
                      </a:r>
                      <a:r>
                        <a:rPr lang="ru-RU" dirty="0" err="1" smtClean="0"/>
                        <a:t>області</a:t>
                      </a:r>
                      <a:endParaRPr lang="ru-RU" dirty="0"/>
                    </a:p>
                  </a:txBody>
                  <a:tcPr/>
                </a:tc>
                <a:tc>
                  <a:txBody>
                    <a:bodyPr/>
                    <a:lstStyle/>
                    <a:p>
                      <a:r>
                        <a:rPr lang="ru-RU" dirty="0" err="1" smtClean="0"/>
                        <a:t>Факти</a:t>
                      </a:r>
                      <a:r>
                        <a:rPr lang="ru-RU" dirty="0" smtClean="0"/>
                        <a:t> </a:t>
                      </a:r>
                      <a:endParaRPr lang="ru-RU" dirty="0"/>
                    </a:p>
                  </a:txBody>
                  <a:tcPr/>
                </a:tc>
                <a:tc>
                  <a:txBody>
                    <a:bodyPr/>
                    <a:lstStyle/>
                    <a:p>
                      <a:r>
                        <a:rPr lang="ru-RU" dirty="0" smtClean="0"/>
                        <a:t> </a:t>
                      </a:r>
                      <a:r>
                        <a:rPr lang="ru-RU" dirty="0" err="1" smtClean="0"/>
                        <a:t>Джерело</a:t>
                      </a:r>
                      <a:endParaRPr lang="ru-RU" dirty="0"/>
                    </a:p>
                  </a:txBody>
                  <a:tcPr/>
                </a:tc>
                <a:extLst>
                  <a:ext uri="{0D108BD9-81ED-4DB2-BD59-A6C34878D82A}">
                    <a16:rowId xmlns:a16="http://schemas.microsoft.com/office/drawing/2014/main" val="2311293046"/>
                  </a:ext>
                </a:extLst>
              </a:tr>
              <a:tr h="1260140">
                <a:tc>
                  <a:txBody>
                    <a:bodyPr/>
                    <a:lstStyle/>
                    <a:p>
                      <a:r>
                        <a:rPr lang="uk-UA" dirty="0" smtClean="0"/>
                        <a:t>8</a:t>
                      </a:r>
                      <a:endParaRPr lang="ru-RU" dirty="0"/>
                    </a:p>
                  </a:txBody>
                  <a:tcPr/>
                </a:tc>
                <a:tc>
                  <a:txBody>
                    <a:bodyPr/>
                    <a:lstStyle/>
                    <a:p>
                      <a:r>
                        <a:rPr lang="uk-UA" dirty="0" smtClean="0"/>
                        <a:t>Запорізька</a:t>
                      </a:r>
                      <a:endParaRPr lang="ru-RU" dirty="0"/>
                    </a:p>
                  </a:txBody>
                  <a:tcPr/>
                </a:tc>
                <a:tc>
                  <a:txBody>
                    <a:bodyPr/>
                    <a:lstStyle/>
                    <a:p>
                      <a:r>
                        <a:rPr lang="ru-RU" dirty="0" err="1" smtClean="0"/>
                        <a:t>ДніпроГЕС</a:t>
                      </a:r>
                      <a:r>
                        <a:rPr lang="ru-RU" dirty="0" smtClean="0"/>
                        <a:t> у </a:t>
                      </a:r>
                      <a:r>
                        <a:rPr lang="ru-RU" dirty="0" err="1" smtClean="0"/>
                        <a:t>Запоріжжі</a:t>
                      </a:r>
                      <a:r>
                        <a:rPr lang="ru-RU" dirty="0" smtClean="0"/>
                        <a:t> </a:t>
                      </a:r>
                      <a:r>
                        <a:rPr lang="ru-RU" dirty="0" err="1" smtClean="0"/>
                        <a:t>має</a:t>
                      </a:r>
                      <a:r>
                        <a:rPr lang="ru-RU" dirty="0" smtClean="0"/>
                        <a:t> греблю </a:t>
                      </a:r>
                      <a:r>
                        <a:rPr lang="ru-RU" dirty="0" err="1" smtClean="0"/>
                        <a:t>висотою</a:t>
                      </a:r>
                      <a:r>
                        <a:rPr lang="ru-RU" dirty="0" smtClean="0"/>
                        <a:t> у 50 м (</a:t>
                      </a:r>
                      <a:r>
                        <a:rPr lang="ru-RU" dirty="0" err="1" smtClean="0"/>
                        <a:t>приблизно</a:t>
                      </a:r>
                      <a:r>
                        <a:rPr lang="ru-RU" dirty="0" smtClean="0"/>
                        <a:t> як 15-поверховий </a:t>
                      </a:r>
                      <a:r>
                        <a:rPr lang="ru-RU" dirty="0" err="1" smtClean="0"/>
                        <a:t>будинок</a:t>
                      </a:r>
                      <a:r>
                        <a:rPr lang="ru-RU" dirty="0" smtClean="0"/>
                        <a:t>) і </a:t>
                      </a:r>
                      <a:r>
                        <a:rPr lang="ru-RU" dirty="0" err="1" smtClean="0"/>
                        <a:t>це</a:t>
                      </a:r>
                      <a:r>
                        <a:rPr lang="ru-RU" dirty="0" smtClean="0"/>
                        <a:t> </a:t>
                      </a:r>
                      <a:r>
                        <a:rPr lang="ru-RU" dirty="0" err="1" smtClean="0"/>
                        <a:t>єдине</a:t>
                      </a:r>
                      <a:r>
                        <a:rPr lang="ru-RU" dirty="0" smtClean="0"/>
                        <a:t> </a:t>
                      </a:r>
                      <a:r>
                        <a:rPr lang="ru-RU" dirty="0" err="1" smtClean="0"/>
                        <a:t>місто</a:t>
                      </a:r>
                      <a:r>
                        <a:rPr lang="ru-RU" dirty="0" smtClean="0"/>
                        <a:t> в </a:t>
                      </a:r>
                      <a:r>
                        <a:rPr lang="ru-RU" dirty="0" err="1" smtClean="0"/>
                        <a:t>Україні</a:t>
                      </a:r>
                      <a:r>
                        <a:rPr lang="ru-RU" dirty="0" smtClean="0"/>
                        <a:t>, де </a:t>
                      </a:r>
                      <a:r>
                        <a:rPr lang="ru-RU" dirty="0" err="1" smtClean="0"/>
                        <a:t>тролейбус</a:t>
                      </a:r>
                      <a:r>
                        <a:rPr lang="ru-RU" dirty="0" smtClean="0"/>
                        <a:t> </a:t>
                      </a:r>
                      <a:r>
                        <a:rPr lang="ru-RU" dirty="0" err="1" smtClean="0"/>
                        <a:t>їде</a:t>
                      </a:r>
                      <a:r>
                        <a:rPr lang="ru-RU" dirty="0" smtClean="0"/>
                        <a:t> через греблю, а одна </a:t>
                      </a:r>
                      <a:r>
                        <a:rPr lang="ru-RU" dirty="0" err="1" smtClean="0"/>
                        <a:t>із</a:t>
                      </a:r>
                      <a:r>
                        <a:rPr lang="ru-RU" dirty="0" smtClean="0"/>
                        <a:t> </a:t>
                      </a:r>
                      <a:r>
                        <a:rPr lang="ru-RU" dirty="0" err="1" smtClean="0"/>
                        <a:t>станцій</a:t>
                      </a:r>
                      <a:r>
                        <a:rPr lang="ru-RU" dirty="0" smtClean="0"/>
                        <a:t> </a:t>
                      </a:r>
                      <a:r>
                        <a:rPr lang="ru-RU" dirty="0" err="1" smtClean="0"/>
                        <a:t>знаходиться</a:t>
                      </a:r>
                      <a:r>
                        <a:rPr lang="ru-RU" dirty="0" smtClean="0"/>
                        <a:t> в </a:t>
                      </a:r>
                      <a:r>
                        <a:rPr lang="ru-RU" dirty="0" err="1" smtClean="0"/>
                        <a:t>її</a:t>
                      </a:r>
                      <a:r>
                        <a:rPr lang="ru-RU" dirty="0" smtClean="0"/>
                        <a:t> </a:t>
                      </a:r>
                      <a:r>
                        <a:rPr lang="ru-RU" dirty="0" err="1" smtClean="0"/>
                        <a:t>центрі</a:t>
                      </a:r>
                      <a:r>
                        <a:rPr lang="ru-RU" dirty="0" smtClean="0"/>
                        <a:t>. </a:t>
                      </a:r>
                      <a:r>
                        <a:rPr lang="ru-RU" sz="1800" b="0" i="0" kern="1200" dirty="0" err="1" smtClean="0">
                          <a:solidFill>
                            <a:schemeClr val="dk1"/>
                          </a:solidFill>
                          <a:effectLst/>
                          <a:latin typeface="+mn-lt"/>
                          <a:ea typeface="+mn-ea"/>
                          <a:cs typeface="+mn-cs"/>
                        </a:rPr>
                        <a:t>Острів</a:t>
                      </a:r>
                      <a:r>
                        <a:rPr lang="ru-RU" sz="1800" b="0" i="0" kern="1200" dirty="0" smtClean="0">
                          <a:solidFill>
                            <a:schemeClr val="dk1"/>
                          </a:solidFill>
                          <a:effectLst/>
                          <a:latin typeface="+mn-lt"/>
                          <a:ea typeface="+mn-ea"/>
                          <a:cs typeface="+mn-cs"/>
                        </a:rPr>
                        <a:t> </a:t>
                      </a:r>
                      <a:r>
                        <a:rPr lang="ru-RU" sz="1800" b="0" i="0" kern="1200" dirty="0" err="1" smtClean="0">
                          <a:solidFill>
                            <a:schemeClr val="dk1"/>
                          </a:solidFill>
                          <a:effectLst/>
                          <a:latin typeface="+mn-lt"/>
                          <a:ea typeface="+mn-ea"/>
                          <a:cs typeface="+mn-cs"/>
                        </a:rPr>
                        <a:t>Хортиця</a:t>
                      </a:r>
                      <a:r>
                        <a:rPr lang="ru-RU" sz="1800" b="0" i="0" kern="1200" baseline="0" dirty="0" smtClean="0">
                          <a:solidFill>
                            <a:schemeClr val="dk1"/>
                          </a:solidFill>
                          <a:effectLst/>
                          <a:latin typeface="+mn-lt"/>
                          <a:ea typeface="+mn-ea"/>
                          <a:cs typeface="+mn-cs"/>
                        </a:rPr>
                        <a:t> - </a:t>
                      </a:r>
                      <a:r>
                        <a:rPr lang="ru-RU" sz="1800" b="0" i="0" kern="1200" dirty="0" err="1" smtClean="0">
                          <a:solidFill>
                            <a:schemeClr val="dk1"/>
                          </a:solidFill>
                          <a:effectLst/>
                          <a:latin typeface="+mn-lt"/>
                          <a:ea typeface="+mn-ea"/>
                          <a:cs typeface="+mn-cs"/>
                        </a:rPr>
                        <a:t>козацька</a:t>
                      </a:r>
                      <a:r>
                        <a:rPr lang="ru-RU" sz="1800" b="0" i="0" kern="1200" dirty="0" smtClean="0">
                          <a:solidFill>
                            <a:schemeClr val="dk1"/>
                          </a:solidFill>
                          <a:effectLst/>
                          <a:latin typeface="+mn-lt"/>
                          <a:ea typeface="+mn-ea"/>
                          <a:cs typeface="+mn-cs"/>
                        </a:rPr>
                        <a:t> </a:t>
                      </a:r>
                      <a:r>
                        <a:rPr lang="ru-RU" sz="1800" b="0" i="0" kern="1200" dirty="0" err="1" smtClean="0">
                          <a:solidFill>
                            <a:schemeClr val="dk1"/>
                          </a:solidFill>
                          <a:effectLst/>
                          <a:latin typeface="+mn-lt"/>
                          <a:ea typeface="+mn-ea"/>
                          <a:cs typeface="+mn-cs"/>
                        </a:rPr>
                        <a:t>вольниця</a:t>
                      </a:r>
                      <a:r>
                        <a:rPr lang="ru-RU" sz="1800" b="0" i="0" kern="1200" dirty="0" smtClean="0">
                          <a:solidFill>
                            <a:schemeClr val="dk1"/>
                          </a:solidFill>
                          <a:effectLst/>
                          <a:latin typeface="+mn-lt"/>
                          <a:ea typeface="+mn-ea"/>
                          <a:cs typeface="+mn-cs"/>
                        </a:rPr>
                        <a:t>.</a:t>
                      </a:r>
                      <a:endParaRPr lang="ru-RU" dirty="0"/>
                    </a:p>
                  </a:txBody>
                  <a:tcPr/>
                </a:tc>
                <a:tc>
                  <a:txBody>
                    <a:bodyPr/>
                    <a:lstStyle/>
                    <a:p>
                      <a:r>
                        <a:rPr lang="en-US" b="1" dirty="0" smtClean="0">
                          <a:solidFill>
                            <a:srgbClr val="002060"/>
                          </a:solidFill>
                          <a:hlinkClick r:id="rId2"/>
                        </a:rPr>
                        <a:t>https://lowcost.ua/zaporizhia-region-guide/</a:t>
                      </a:r>
                      <a:r>
                        <a:rPr lang="uk-UA" b="1" dirty="0" smtClean="0">
                          <a:solidFill>
                            <a:srgbClr val="002060"/>
                          </a:solidFill>
                        </a:rPr>
                        <a:t> </a:t>
                      </a:r>
                      <a:endParaRPr lang="ru-RU" b="1" dirty="0">
                        <a:solidFill>
                          <a:srgbClr val="002060"/>
                        </a:solidFill>
                      </a:endParaRPr>
                    </a:p>
                  </a:txBody>
                  <a:tcPr/>
                </a:tc>
                <a:extLst>
                  <a:ext uri="{0D108BD9-81ED-4DB2-BD59-A6C34878D82A}">
                    <a16:rowId xmlns:a16="http://schemas.microsoft.com/office/drawing/2014/main" val="1719173000"/>
                  </a:ext>
                </a:extLst>
              </a:tr>
              <a:tr h="1260140">
                <a:tc>
                  <a:txBody>
                    <a:bodyPr/>
                    <a:lstStyle/>
                    <a:p>
                      <a:r>
                        <a:rPr lang="uk-UA" dirty="0" smtClean="0"/>
                        <a:t>9</a:t>
                      </a:r>
                      <a:endParaRPr lang="ru-RU" dirty="0"/>
                    </a:p>
                  </a:txBody>
                  <a:tcPr/>
                </a:tc>
                <a:tc>
                  <a:txBody>
                    <a:bodyPr/>
                    <a:lstStyle/>
                    <a:p>
                      <a:r>
                        <a:rPr lang="uk-UA" dirty="0" smtClean="0"/>
                        <a:t>Івано -Франківська</a:t>
                      </a:r>
                      <a:endParaRPr lang="ru-RU" dirty="0"/>
                    </a:p>
                  </a:txBody>
                  <a:tcPr/>
                </a:tc>
                <a:tc>
                  <a:txBody>
                    <a:bodyPr/>
                    <a:lstStyle/>
                    <a:p>
                      <a:r>
                        <a:rPr lang="ru-RU" dirty="0" smtClean="0"/>
                        <a:t>На </a:t>
                      </a:r>
                      <a:r>
                        <a:rPr lang="ru-RU" dirty="0" err="1" smtClean="0"/>
                        <a:t>Івано-Франківщині</a:t>
                      </a:r>
                      <a:r>
                        <a:rPr lang="ru-RU" dirty="0" smtClean="0"/>
                        <a:t> </a:t>
                      </a:r>
                      <a:r>
                        <a:rPr lang="ru-RU" dirty="0" err="1" smtClean="0"/>
                        <a:t>розташований</a:t>
                      </a:r>
                      <a:r>
                        <a:rPr lang="ru-RU" dirty="0" smtClean="0"/>
                        <a:t> </a:t>
                      </a:r>
                      <a:r>
                        <a:rPr lang="ru-RU" dirty="0" err="1" smtClean="0"/>
                        <a:t>найбільший</a:t>
                      </a:r>
                      <a:r>
                        <a:rPr lang="ru-RU" dirty="0" smtClean="0"/>
                        <a:t> </a:t>
                      </a:r>
                      <a:r>
                        <a:rPr lang="ru-RU" dirty="0" err="1" smtClean="0"/>
                        <a:t>гірсько-лижний</a:t>
                      </a:r>
                      <a:r>
                        <a:rPr lang="ru-RU" dirty="0" smtClean="0"/>
                        <a:t> курорт </a:t>
                      </a:r>
                      <a:r>
                        <a:rPr lang="ru-RU" dirty="0" err="1" smtClean="0"/>
                        <a:t>України</a:t>
                      </a:r>
                      <a:r>
                        <a:rPr lang="ru-RU" dirty="0" smtClean="0"/>
                        <a:t> «</a:t>
                      </a:r>
                      <a:r>
                        <a:rPr lang="ru-RU" dirty="0" err="1" smtClean="0"/>
                        <a:t>Буковель</a:t>
                      </a:r>
                      <a:r>
                        <a:rPr lang="ru-RU" dirty="0" smtClean="0"/>
                        <a:t>».</a:t>
                      </a:r>
                      <a:endParaRPr lang="ru-RU" dirty="0"/>
                    </a:p>
                  </a:txBody>
                  <a:tcPr/>
                </a:tc>
                <a:tc>
                  <a:txBody>
                    <a:bodyPr/>
                    <a:lstStyle/>
                    <a:p>
                      <a:r>
                        <a:rPr lang="en-US" b="1" dirty="0" smtClean="0">
                          <a:solidFill>
                            <a:srgbClr val="002060"/>
                          </a:solidFill>
                          <a:hlinkClick r:id="rId3"/>
                        </a:rPr>
                        <a:t>https://uk.wikipedia.org/wiki/%D0%91%D1%83%D0%BA%D0%BE%D0%B2%D0%B5%D0%BB%D1%8C</a:t>
                      </a:r>
                      <a:r>
                        <a:rPr lang="uk-UA" b="1" dirty="0" smtClean="0">
                          <a:solidFill>
                            <a:srgbClr val="002060"/>
                          </a:solidFill>
                        </a:rPr>
                        <a:t> </a:t>
                      </a:r>
                      <a:endParaRPr lang="ru-RU" b="1" dirty="0">
                        <a:solidFill>
                          <a:srgbClr val="002060"/>
                        </a:solidFill>
                      </a:endParaRPr>
                    </a:p>
                  </a:txBody>
                  <a:tcPr/>
                </a:tc>
                <a:extLst>
                  <a:ext uri="{0D108BD9-81ED-4DB2-BD59-A6C34878D82A}">
                    <a16:rowId xmlns:a16="http://schemas.microsoft.com/office/drawing/2014/main" val="2791661847"/>
                  </a:ext>
                </a:extLst>
              </a:tr>
              <a:tr h="1260140">
                <a:tc>
                  <a:txBody>
                    <a:bodyPr/>
                    <a:lstStyle/>
                    <a:p>
                      <a:r>
                        <a:rPr lang="uk-UA" dirty="0" smtClean="0"/>
                        <a:t>10</a:t>
                      </a:r>
                      <a:endParaRPr lang="ru-RU" dirty="0"/>
                    </a:p>
                  </a:txBody>
                  <a:tcPr/>
                </a:tc>
                <a:tc>
                  <a:txBody>
                    <a:bodyPr/>
                    <a:lstStyle/>
                    <a:p>
                      <a:r>
                        <a:rPr lang="uk-UA" dirty="0" smtClean="0"/>
                        <a:t>Київська</a:t>
                      </a:r>
                      <a:endParaRPr lang="ru-RU" dirty="0"/>
                    </a:p>
                  </a:txBody>
                  <a:tcPr/>
                </a:tc>
                <a:tc>
                  <a:txBody>
                    <a:bodyPr/>
                    <a:lstStyle/>
                    <a:p>
                      <a:r>
                        <a:rPr lang="ru-RU" dirty="0" smtClean="0"/>
                        <a:t>У </a:t>
                      </a:r>
                      <a:r>
                        <a:rPr lang="ru-RU" dirty="0" err="1" smtClean="0"/>
                        <a:t>Київській</a:t>
                      </a:r>
                      <a:r>
                        <a:rPr lang="ru-RU" dirty="0" smtClean="0"/>
                        <a:t> </a:t>
                      </a:r>
                      <a:r>
                        <a:rPr lang="ru-RU" dirty="0" err="1" smtClean="0"/>
                        <a:t>області</a:t>
                      </a:r>
                      <a:r>
                        <a:rPr lang="ru-RU" dirty="0" smtClean="0"/>
                        <a:t> </a:t>
                      </a:r>
                      <a:r>
                        <a:rPr lang="ru-RU" dirty="0" err="1" smtClean="0"/>
                        <a:t>знаходяться</a:t>
                      </a:r>
                      <a:r>
                        <a:rPr lang="ru-RU" dirty="0" smtClean="0"/>
                        <a:t> </a:t>
                      </a:r>
                      <a:r>
                        <a:rPr lang="ru-RU" dirty="0" err="1" smtClean="0"/>
                        <a:t>Київське</a:t>
                      </a:r>
                      <a:r>
                        <a:rPr lang="ru-RU" dirty="0" smtClean="0"/>
                        <a:t> і </a:t>
                      </a:r>
                      <a:r>
                        <a:rPr lang="ru-RU" dirty="0" err="1" smtClean="0"/>
                        <a:t>частина</a:t>
                      </a:r>
                      <a:r>
                        <a:rPr lang="ru-RU" dirty="0" smtClean="0"/>
                        <a:t> </a:t>
                      </a:r>
                      <a:r>
                        <a:rPr lang="ru-RU" dirty="0" err="1" smtClean="0"/>
                        <a:t>Канівського</a:t>
                      </a:r>
                      <a:r>
                        <a:rPr lang="ru-RU" dirty="0" smtClean="0"/>
                        <a:t> </a:t>
                      </a:r>
                      <a:r>
                        <a:rPr lang="ru-RU" dirty="0" err="1" smtClean="0"/>
                        <a:t>водосховища</a:t>
                      </a:r>
                      <a:r>
                        <a:rPr lang="ru-RU" dirty="0" smtClean="0"/>
                        <a:t>. </a:t>
                      </a:r>
                      <a:r>
                        <a:rPr lang="ru-RU" dirty="0" err="1" smtClean="0"/>
                        <a:t>Київське</a:t>
                      </a:r>
                      <a:r>
                        <a:rPr lang="ru-RU" dirty="0" smtClean="0"/>
                        <a:t> є одним </a:t>
                      </a:r>
                      <a:r>
                        <a:rPr lang="ru-RU" dirty="0" err="1" smtClean="0"/>
                        <a:t>із</a:t>
                      </a:r>
                      <a:r>
                        <a:rPr lang="ru-RU" dirty="0" smtClean="0"/>
                        <a:t> </a:t>
                      </a:r>
                      <a:r>
                        <a:rPr lang="ru-RU" dirty="0" err="1" smtClean="0"/>
                        <a:t>найбільших</a:t>
                      </a:r>
                      <a:r>
                        <a:rPr lang="ru-RU" dirty="0" smtClean="0"/>
                        <a:t> в </a:t>
                      </a:r>
                      <a:r>
                        <a:rPr lang="ru-RU" dirty="0" err="1" smtClean="0"/>
                        <a:t>Україні</a:t>
                      </a:r>
                      <a:endParaRPr lang="ru-RU" dirty="0"/>
                    </a:p>
                  </a:txBody>
                  <a:tcPr/>
                </a:tc>
                <a:tc>
                  <a:txBody>
                    <a:bodyPr/>
                    <a:lstStyle/>
                    <a:p>
                      <a:r>
                        <a:rPr lang="en-US" b="1" dirty="0" smtClean="0">
                          <a:solidFill>
                            <a:srgbClr val="002060"/>
                          </a:solidFill>
                          <a:hlinkClick r:id="rId4"/>
                        </a:rPr>
                        <a:t>https://dovidka.biz.ua/tsikavi-fakty-pro-kyivsku-oblast</a:t>
                      </a:r>
                      <a:r>
                        <a:rPr lang="uk-UA" b="1" dirty="0" smtClean="0">
                          <a:solidFill>
                            <a:srgbClr val="002060"/>
                          </a:solidFill>
                        </a:rPr>
                        <a:t> </a:t>
                      </a:r>
                      <a:endParaRPr lang="ru-RU" b="1" dirty="0">
                        <a:solidFill>
                          <a:srgbClr val="002060"/>
                        </a:solidFill>
                      </a:endParaRPr>
                    </a:p>
                  </a:txBody>
                  <a:tcPr/>
                </a:tc>
                <a:extLst>
                  <a:ext uri="{0D108BD9-81ED-4DB2-BD59-A6C34878D82A}">
                    <a16:rowId xmlns:a16="http://schemas.microsoft.com/office/drawing/2014/main" val="3855305816"/>
                  </a:ext>
                </a:extLst>
              </a:tr>
              <a:tr h="1260140">
                <a:tc>
                  <a:txBody>
                    <a:bodyPr/>
                    <a:lstStyle/>
                    <a:p>
                      <a:r>
                        <a:rPr lang="uk-UA" dirty="0" smtClean="0"/>
                        <a:t>11</a:t>
                      </a:r>
                      <a:endParaRPr lang="ru-RU" dirty="0"/>
                    </a:p>
                  </a:txBody>
                  <a:tcPr/>
                </a:tc>
                <a:tc>
                  <a:txBody>
                    <a:bodyPr/>
                    <a:lstStyle/>
                    <a:p>
                      <a:r>
                        <a:rPr lang="uk-UA" dirty="0" smtClean="0"/>
                        <a:t>Кіровоградська</a:t>
                      </a:r>
                      <a:endParaRPr lang="ru-RU" dirty="0"/>
                    </a:p>
                  </a:txBody>
                  <a:tcPr/>
                </a:tc>
                <a:tc>
                  <a:txBody>
                    <a:bodyPr/>
                    <a:lstStyle/>
                    <a:p>
                      <a:r>
                        <a:rPr lang="ru-RU" dirty="0" smtClean="0"/>
                        <a:t>У </a:t>
                      </a:r>
                      <a:r>
                        <a:rPr lang="ru-RU" dirty="0" err="1" smtClean="0"/>
                        <a:t>Кіровоградській</a:t>
                      </a:r>
                      <a:r>
                        <a:rPr lang="ru-RU" dirty="0" smtClean="0"/>
                        <a:t> </a:t>
                      </a:r>
                      <a:r>
                        <a:rPr lang="ru-RU" dirty="0" err="1" smtClean="0"/>
                        <a:t>області</a:t>
                      </a:r>
                      <a:r>
                        <a:rPr lang="ru-RU" dirty="0" smtClean="0"/>
                        <a:t> </a:t>
                      </a:r>
                      <a:r>
                        <a:rPr lang="ru-RU" dirty="0" err="1" smtClean="0"/>
                        <a:t>розташований</a:t>
                      </a:r>
                      <a:r>
                        <a:rPr lang="ru-RU" dirty="0" smtClean="0"/>
                        <a:t> </a:t>
                      </a:r>
                      <a:r>
                        <a:rPr lang="ru-RU" dirty="0" err="1" smtClean="0"/>
                        <a:t>унікальний</a:t>
                      </a:r>
                      <a:r>
                        <a:rPr lang="ru-RU" dirty="0" smtClean="0"/>
                        <a:t> Музей </a:t>
                      </a:r>
                      <a:r>
                        <a:rPr lang="ru-RU" dirty="0" err="1" smtClean="0"/>
                        <a:t>стратегічних</a:t>
                      </a:r>
                      <a:r>
                        <a:rPr lang="ru-RU" dirty="0" smtClean="0"/>
                        <a:t> </a:t>
                      </a:r>
                      <a:r>
                        <a:rPr lang="ru-RU" dirty="0" err="1" smtClean="0"/>
                        <a:t>військ</a:t>
                      </a:r>
                      <a:r>
                        <a:rPr lang="ru-RU" dirty="0" smtClean="0"/>
                        <a:t> ракетного </a:t>
                      </a:r>
                      <a:r>
                        <a:rPr lang="ru-RU" dirty="0" err="1" smtClean="0"/>
                        <a:t>призначення</a:t>
                      </a:r>
                      <a:r>
                        <a:rPr lang="ru-RU" dirty="0" smtClean="0"/>
                        <a:t>. Тут </a:t>
                      </a:r>
                      <a:r>
                        <a:rPr lang="ru-RU" dirty="0" err="1" smtClean="0"/>
                        <a:t>можна</a:t>
                      </a:r>
                      <a:r>
                        <a:rPr lang="ru-RU" dirty="0" smtClean="0"/>
                        <a:t> </a:t>
                      </a:r>
                      <a:r>
                        <a:rPr lang="ru-RU" dirty="0" err="1" smtClean="0"/>
                        <a:t>побачити</a:t>
                      </a:r>
                      <a:r>
                        <a:rPr lang="ru-RU" dirty="0" smtClean="0"/>
                        <a:t> </a:t>
                      </a:r>
                      <a:r>
                        <a:rPr lang="ru-RU" dirty="0" err="1" smtClean="0"/>
                        <a:t>пусковий</a:t>
                      </a:r>
                      <a:r>
                        <a:rPr lang="ru-RU" dirty="0" smtClean="0"/>
                        <a:t> пункт </a:t>
                      </a:r>
                      <a:r>
                        <a:rPr lang="ru-RU" dirty="0" err="1" smtClean="0"/>
                        <a:t>ядерних</a:t>
                      </a:r>
                      <a:r>
                        <a:rPr lang="ru-RU" dirty="0" smtClean="0"/>
                        <a:t> ракет і </a:t>
                      </a:r>
                      <a:r>
                        <a:rPr lang="ru-RU" dirty="0" err="1" smtClean="0"/>
                        <a:t>самі</a:t>
                      </a:r>
                      <a:r>
                        <a:rPr lang="ru-RU" dirty="0" smtClean="0"/>
                        <a:t> </a:t>
                      </a:r>
                      <a:r>
                        <a:rPr lang="ru-RU" dirty="0" err="1" smtClean="0"/>
                        <a:t>ракети</a:t>
                      </a:r>
                      <a:r>
                        <a:rPr lang="ru-RU" dirty="0" smtClean="0"/>
                        <a:t>.</a:t>
                      </a:r>
                      <a:endParaRPr lang="ru-RU" dirty="0"/>
                    </a:p>
                  </a:txBody>
                  <a:tcPr/>
                </a:tc>
                <a:tc>
                  <a:txBody>
                    <a:bodyPr/>
                    <a:lstStyle/>
                    <a:p>
                      <a:r>
                        <a:rPr lang="en-US" sz="1100" b="1" dirty="0" smtClean="0">
                          <a:solidFill>
                            <a:srgbClr val="002060"/>
                          </a:solidFill>
                        </a:rPr>
                        <a:t>https://uk.wikipedia.org/wiki/%D0%9C%D1%83%D0%B7%D0%B5%D0%B9_%D1%80%D0%B0%D0%BA%D0%B5%D1%82%D0%BD%D0%B8%D1%85_%D0%B2%D1%96%D0%B9%D1%81%D1%8C%D0%BA_%D1%81%D1%82%D1%80%D0%B0%D1%82%D0%B5%D0%B3%D1%96%D1%87%D0%BD%D0%BE%D0%B3%D0%BE_%D0%BF%D1%80%D0%B8%D0%B7%D0%BD%D0%B0%D1%87%D0%B5%D0%BD%D0%BD%D1%8F</a:t>
                      </a:r>
                      <a:r>
                        <a:rPr lang="uk-UA" sz="1100" b="1" dirty="0" smtClean="0">
                          <a:solidFill>
                            <a:srgbClr val="002060"/>
                          </a:solidFill>
                        </a:rPr>
                        <a:t> </a:t>
                      </a:r>
                      <a:endParaRPr lang="ru-RU" sz="1100" b="1" dirty="0">
                        <a:solidFill>
                          <a:srgbClr val="002060"/>
                        </a:solidFill>
                      </a:endParaRPr>
                    </a:p>
                  </a:txBody>
                  <a:tcPr/>
                </a:tc>
                <a:extLst>
                  <a:ext uri="{0D108BD9-81ED-4DB2-BD59-A6C34878D82A}">
                    <a16:rowId xmlns:a16="http://schemas.microsoft.com/office/drawing/2014/main" val="1480071771"/>
                  </a:ext>
                </a:extLst>
              </a:tr>
            </a:tbl>
          </a:graphicData>
        </a:graphic>
      </p:graphicFrame>
    </p:spTree>
    <p:extLst>
      <p:ext uri="{BB962C8B-B14F-4D97-AF65-F5344CB8AC3E}">
        <p14:creationId xmlns:p14="http://schemas.microsoft.com/office/powerpoint/2010/main" val="2441371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Деревина 16x9">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3723_TF02801115" id="{DB3B14A7-8F95-4127-9015-9EECB039801F}" vid="{981E521C-F15B-40E6-82CA-A2D2E6E12F1D}"/>
    </a:ext>
  </a:extLst>
</a:theme>
</file>

<file path=ppt/theme/theme2.xml><?xml version="1.0" encoding="utf-8"?>
<a:theme xmlns:a="http://schemas.openxmlformats.org/drawingml/2006/main" name="Тема Offic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Тема Offic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1360511</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TP102801114</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706531</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20563B-C646-42AF-9D0D-76DF086793C3}">
  <ds:schemaRefs>
    <ds:schemaRef ds:uri="http://schemas.microsoft.com/sharepoint/v3/contenttype/forms"/>
  </ds:schemaRefs>
</ds:datastoreItem>
</file>

<file path=customXml/itemProps2.xml><?xml version="1.0" encoding="utf-8"?>
<ds:datastoreItem xmlns:ds="http://schemas.openxmlformats.org/officeDocument/2006/customXml" ds:itemID="{C335E791-7449-4708-8DE9-182EC4D8A134}">
  <ds:schemaRefs>
    <ds:schemaRef ds:uri="http://schemas.microsoft.com/office/2006/documentManagement/types"/>
    <ds:schemaRef ds:uri="http://purl.org/dc/elements/1.1/"/>
    <ds:schemaRef ds:uri="http://schemas.microsoft.com/office/infopath/2007/PartnerControls"/>
    <ds:schemaRef ds:uri="http://purl.org/dc/dcmitype/"/>
    <ds:schemaRef ds:uri="http://www.w3.org/XML/1998/namespace"/>
    <ds:schemaRef ds:uri="http://schemas.microsoft.com/office/2006/metadata/properties"/>
    <ds:schemaRef ds:uri="4873beb7-5857-4685-be1f-d57550cc96cc"/>
    <ds:schemaRef ds:uri="http://purl.org/dc/terms/"/>
    <ds:schemaRef ds:uri="http://schemas.openxmlformats.org/package/2006/metadata/core-properties"/>
  </ds:schemaRefs>
</ds:datastoreItem>
</file>

<file path=customXml/itemProps3.xml><?xml version="1.0" encoding="utf-8"?>
<ds:datastoreItem xmlns:ds="http://schemas.openxmlformats.org/officeDocument/2006/customXml" ds:itemID="{6EB9514F-6A45-47F4-BC6D-A865E29717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Презентація на тему природи Деревина (широкоформатна)</Template>
  <TotalTime>12134</TotalTime>
  <Words>1356</Words>
  <Application>Microsoft Office PowerPoint</Application>
  <PresentationFormat>Довільний</PresentationFormat>
  <Paragraphs>207</Paragraphs>
  <Slides>21</Slides>
  <Notes>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21</vt:i4>
      </vt:variant>
    </vt:vector>
  </HeadingPairs>
  <TitlesOfParts>
    <vt:vector size="25" baseType="lpstr">
      <vt:lpstr>Arial</vt:lpstr>
      <vt:lpstr>Century</vt:lpstr>
      <vt:lpstr>Google Sans</vt:lpstr>
      <vt:lpstr>Деревина 16x9</vt:lpstr>
      <vt:lpstr>Перший урок</vt:lpstr>
      <vt:lpstr>Чорне  море</vt:lpstr>
      <vt:lpstr>  1. Найбільша область України ?   2. Найменша область України?   3. Найдовше місто України?   4. Скільки областей в Україні?   5. Скільки островів має Україна? </vt:lpstr>
      <vt:lpstr>1. Найбільша область України ? (Одеська обл)  2. Найменша область України? (Чернівецька обл)  3. Найдовше місто України? (Кривий Ріг)  4. Скільки областей в Україні? ( 24 + АР Крим)  5. Скільки островів має Україна? (найбільшими та найвідомішими є 7 островів: Джарилгач (найбільший острів України), Хортиця (відома як козацька святиня), Зміїний (острів у Чорному морі, що має важливе стратегічне значення), та Березань (острів з багатою історією). Також в Україні є багато менших островів, зокрема в річках та озерах, таких як Труханів острів, Жуків острів (у Києві), та Монастирський острів (у Дніпрі).  </vt:lpstr>
      <vt:lpstr>Основні острови України:  Джарилгач:  Найбільший острів України, розташований у Чорному морі, відомий своєю унікальною природою та піщаними пляжами.  Хортиця: Великий острів на Дніпрі, історичний центр козацтва та важливий туристичний об'єкт.  Зміїний: Острів у Чорному морі, який має стратегічне значення для України та її територіальних вод.  Березань: Острів у Чорному морі, відомий своїми археологічними знахідками та багатою історією.  Труханів острів: Великий острів на Дніпрі, розташований у межах Києва, популярне місце для відпочинку та спорту.  Жуків острів: Ще один острів у межах Києва на Дніпрі, відомий своєю природною красою та дачними ділянками.  Монастирський острів: Острів на Дніпрі у місті Дніпро, на якому розташований Свято-Миколаївський монастир. </vt:lpstr>
      <vt:lpstr>Вікторина «Велика п’ятірка»</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11 років тому, з 20 лютого 2014 року  росія окупувала наші території, чинить свавілля.  1 вересня вже 1286-й день з 24.02.2022 повномасштабного вторгнення</vt:lpstr>
      <vt:lpstr>29 серпня – День пам’яті захисників України, які загинули в боротьбі за незалежність, суверенітет і територіальну цілісність нашої країни. У цей день 2014 року в наслідок ворожої агресії під Іловайськом загинули щонайменше 366 українських бійців. За 11 років, на жаль, кількість людей, які віддали своє життя за державу, збільшилася у рази.  </vt:lpstr>
      <vt:lpstr>     Сергій Мрачковський із позивним «Мрачний» був розвідником. Він загинув 17 серпня 2023 року на донецькому напрямку у чині капітана 35-ї окремої бригади морської піхоти.        Сергій народився на Дніпровщині, але жив та працював в Одесі. Здобув освіту теж у нас – у військовій академії, хоча й до 24 лютого працював водієм та ремонтував автівки. З початком війни Сергій не тільки повернувся у військову справу, а й встиг дослужитися до капітана та здобути два ордени Богдана Хмельницького за особливі бойові заслуги. </vt:lpstr>
      <vt:lpstr>     Василь Лічман загинув під Бахмутом  23 січня 2023 року.      В Одесі Василя знали, як успішного адвоката та  сина голови Малиновського районного суду Одеси.  Після початку повномасштабного вторгнення він добровольцем вирушив на фронт.      За пів року до загибелі Василь отримав підвищення та посаду старшого офіцера з призову у військкоматі Суворовського району Одеси. Але від «конторської» роботи Василь відмовився й навіть оскаржив своє призначення у суді. У грудні 2022 року Лічман виграв суд і знов повернувся на фронт, але протримався там лише півтора місяця… </vt:lpstr>
      <vt:lpstr>    Відомий одеський лікар-ембріолог Віталій Синенко загинув під Бахмутом 16 травня 2023 року під час евакуації поранених з-під ворожого обстрілу.       До війни Віталій працював у клініці репродуктивної медицини, а після 24 лютого – вирушив на фронт та очолив медичну службу батальйону. Віталій також допомагав побратимам зібрати кошти на мобільний шпиталь та інші необхідні речі. </vt:lpstr>
      <vt:lpstr>Письменник і ресторатор Ігор Терьохін,  44 роки </vt:lpstr>
      <vt:lpstr>    Відомий молодий скрипаль Богдан Міхалакі помер  6 травня 2023 року у лікарні Києва після важкого  поранення під Бахмутом.      До війни Богдан жив в Ізмаїли Одеської області,  грав на скрипці на вулицях рідного міста, а ще  займався спортом і був наймолодшим спортивним  інструктором з фітнесу.        Після 24 лютого Богдан став волонтером і разом зі своєю коханою виготовляв окопні свічки, а взимку 2023 року сам пішов на фронт як доброволець. Після важкого поранення у квітні бійця відправили на лікування до Дніпра. Коли Богдану стало краще, його було вирішено перевезти до Києва. Але важка дорога вплинула на стан пораненого, і вже у столиці Богдан впав у кому, з якої так і не вийшов.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Макет заголовка</dc:title>
  <dc:creator>Lenovo</dc:creator>
  <cp:lastModifiedBy>Lenovo</cp:lastModifiedBy>
  <cp:revision>64</cp:revision>
  <dcterms:created xsi:type="dcterms:W3CDTF">2025-07-31T18:50:32Z</dcterms:created>
  <dcterms:modified xsi:type="dcterms:W3CDTF">2025-08-27T11:19:54Z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