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D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101708" y="1088002"/>
            <a:ext cx="4307205" cy="1920239"/>
          </a:xfrm>
          <a:custGeom>
            <a:avLst/>
            <a:gdLst/>
            <a:ahLst/>
            <a:cxnLst/>
            <a:rect l="l" t="t" r="r" b="b"/>
            <a:pathLst>
              <a:path w="4307205" h="1920239">
                <a:moveTo>
                  <a:pt x="1394448" y="1920159"/>
                </a:moveTo>
                <a:lnTo>
                  <a:pt x="1345939" y="1917157"/>
                </a:lnTo>
                <a:lnTo>
                  <a:pt x="1298133" y="1908798"/>
                </a:lnTo>
                <a:lnTo>
                  <a:pt x="1251508" y="1894809"/>
                </a:lnTo>
                <a:lnTo>
                  <a:pt x="1206025" y="1874388"/>
                </a:lnTo>
                <a:lnTo>
                  <a:pt x="1163630" y="1847904"/>
                </a:lnTo>
                <a:lnTo>
                  <a:pt x="1125134" y="1816018"/>
                </a:lnTo>
                <a:lnTo>
                  <a:pt x="1091349" y="1779390"/>
                </a:lnTo>
                <a:lnTo>
                  <a:pt x="1063085" y="1738678"/>
                </a:lnTo>
                <a:lnTo>
                  <a:pt x="1023723" y="1765369"/>
                </a:lnTo>
                <a:lnTo>
                  <a:pt x="980806" y="1786198"/>
                </a:lnTo>
                <a:lnTo>
                  <a:pt x="935286" y="1801017"/>
                </a:lnTo>
                <a:lnTo>
                  <a:pt x="888118" y="1809679"/>
                </a:lnTo>
                <a:lnTo>
                  <a:pt x="840254" y="1812036"/>
                </a:lnTo>
                <a:lnTo>
                  <a:pt x="792647" y="1807940"/>
                </a:lnTo>
                <a:lnTo>
                  <a:pt x="746250" y="1797245"/>
                </a:lnTo>
                <a:lnTo>
                  <a:pt x="702017" y="1779802"/>
                </a:lnTo>
                <a:lnTo>
                  <a:pt x="660901" y="1755465"/>
                </a:lnTo>
                <a:lnTo>
                  <a:pt x="623591" y="1724008"/>
                </a:lnTo>
                <a:lnTo>
                  <a:pt x="592010" y="1687135"/>
                </a:lnTo>
                <a:lnTo>
                  <a:pt x="566344" y="1645856"/>
                </a:lnTo>
                <a:lnTo>
                  <a:pt x="546782" y="1601180"/>
                </a:lnTo>
                <a:lnTo>
                  <a:pt x="533512" y="1554114"/>
                </a:lnTo>
                <a:lnTo>
                  <a:pt x="526720" y="1505669"/>
                </a:lnTo>
                <a:lnTo>
                  <a:pt x="526596" y="1456851"/>
                </a:lnTo>
                <a:lnTo>
                  <a:pt x="533326" y="1408671"/>
                </a:lnTo>
                <a:lnTo>
                  <a:pt x="547098" y="1362137"/>
                </a:lnTo>
                <a:lnTo>
                  <a:pt x="496779" y="1378354"/>
                </a:lnTo>
                <a:lnTo>
                  <a:pt x="445207" y="1390138"/>
                </a:lnTo>
                <a:lnTo>
                  <a:pt x="392795" y="1397431"/>
                </a:lnTo>
                <a:lnTo>
                  <a:pt x="339954" y="1400178"/>
                </a:lnTo>
                <a:lnTo>
                  <a:pt x="287094" y="1398322"/>
                </a:lnTo>
                <a:lnTo>
                  <a:pt x="234627" y="1391807"/>
                </a:lnTo>
                <a:lnTo>
                  <a:pt x="182964" y="1380577"/>
                </a:lnTo>
                <a:lnTo>
                  <a:pt x="134931" y="1364411"/>
                </a:lnTo>
                <a:lnTo>
                  <a:pt x="89360" y="1341426"/>
                </a:lnTo>
                <a:lnTo>
                  <a:pt x="49694" y="1311381"/>
                </a:lnTo>
                <a:lnTo>
                  <a:pt x="19378" y="1274035"/>
                </a:lnTo>
                <a:lnTo>
                  <a:pt x="1855" y="1229143"/>
                </a:lnTo>
                <a:lnTo>
                  <a:pt x="0" y="1182009"/>
                </a:lnTo>
                <a:lnTo>
                  <a:pt x="11368" y="1135845"/>
                </a:lnTo>
                <a:lnTo>
                  <a:pt x="32368" y="1091818"/>
                </a:lnTo>
                <a:lnTo>
                  <a:pt x="59410" y="1051093"/>
                </a:lnTo>
                <a:lnTo>
                  <a:pt x="90128" y="1012872"/>
                </a:lnTo>
                <a:lnTo>
                  <a:pt x="123397" y="977085"/>
                </a:lnTo>
                <a:lnTo>
                  <a:pt x="159021" y="943721"/>
                </a:lnTo>
                <a:lnTo>
                  <a:pt x="196804" y="912770"/>
                </a:lnTo>
                <a:lnTo>
                  <a:pt x="236548" y="884220"/>
                </a:lnTo>
                <a:lnTo>
                  <a:pt x="278057" y="858060"/>
                </a:lnTo>
                <a:lnTo>
                  <a:pt x="321134" y="834279"/>
                </a:lnTo>
                <a:lnTo>
                  <a:pt x="365583" y="812865"/>
                </a:lnTo>
                <a:lnTo>
                  <a:pt x="411207" y="793807"/>
                </a:lnTo>
                <a:lnTo>
                  <a:pt x="457809" y="777095"/>
                </a:lnTo>
                <a:lnTo>
                  <a:pt x="505192" y="762717"/>
                </a:lnTo>
                <a:lnTo>
                  <a:pt x="553161" y="750662"/>
                </a:lnTo>
                <a:lnTo>
                  <a:pt x="601518" y="740919"/>
                </a:lnTo>
                <a:lnTo>
                  <a:pt x="649854" y="733398"/>
                </a:lnTo>
                <a:lnTo>
                  <a:pt x="698379" y="727840"/>
                </a:lnTo>
                <a:lnTo>
                  <a:pt x="747059" y="724132"/>
                </a:lnTo>
                <a:lnTo>
                  <a:pt x="795856" y="722164"/>
                </a:lnTo>
                <a:lnTo>
                  <a:pt x="844737" y="721824"/>
                </a:lnTo>
                <a:lnTo>
                  <a:pt x="893666" y="722999"/>
                </a:lnTo>
                <a:lnTo>
                  <a:pt x="942608" y="725579"/>
                </a:lnTo>
                <a:lnTo>
                  <a:pt x="991526" y="729451"/>
                </a:lnTo>
                <a:lnTo>
                  <a:pt x="1040387" y="734504"/>
                </a:lnTo>
                <a:lnTo>
                  <a:pt x="1089154" y="740625"/>
                </a:lnTo>
                <a:lnTo>
                  <a:pt x="1137792" y="747704"/>
                </a:lnTo>
                <a:lnTo>
                  <a:pt x="1143138" y="704649"/>
                </a:lnTo>
                <a:lnTo>
                  <a:pt x="1156351" y="662689"/>
                </a:lnTo>
                <a:lnTo>
                  <a:pt x="1176559" y="622789"/>
                </a:lnTo>
                <a:lnTo>
                  <a:pt x="1202886" y="585915"/>
                </a:lnTo>
                <a:lnTo>
                  <a:pt x="1234460" y="553034"/>
                </a:lnTo>
                <a:lnTo>
                  <a:pt x="1270404" y="525111"/>
                </a:lnTo>
                <a:lnTo>
                  <a:pt x="1309846" y="503113"/>
                </a:lnTo>
                <a:lnTo>
                  <a:pt x="1360391" y="484341"/>
                </a:lnTo>
                <a:lnTo>
                  <a:pt x="1412726" y="472701"/>
                </a:lnTo>
                <a:lnTo>
                  <a:pt x="1466318" y="467410"/>
                </a:lnTo>
                <a:lnTo>
                  <a:pt x="1520638" y="467689"/>
                </a:lnTo>
                <a:lnTo>
                  <a:pt x="1575153" y="472757"/>
                </a:lnTo>
                <a:lnTo>
                  <a:pt x="1585826" y="427631"/>
                </a:lnTo>
                <a:lnTo>
                  <a:pt x="1600319" y="383579"/>
                </a:lnTo>
                <a:lnTo>
                  <a:pt x="1618432" y="340824"/>
                </a:lnTo>
                <a:lnTo>
                  <a:pt x="1639963" y="299584"/>
                </a:lnTo>
                <a:lnTo>
                  <a:pt x="1664712" y="260081"/>
                </a:lnTo>
                <a:lnTo>
                  <a:pt x="1692476" y="222535"/>
                </a:lnTo>
                <a:lnTo>
                  <a:pt x="1723056" y="187166"/>
                </a:lnTo>
                <a:lnTo>
                  <a:pt x="1756248" y="154195"/>
                </a:lnTo>
                <a:lnTo>
                  <a:pt x="1791853" y="123842"/>
                </a:lnTo>
                <a:lnTo>
                  <a:pt x="1829669" y="96327"/>
                </a:lnTo>
                <a:lnTo>
                  <a:pt x="1869495" y="71872"/>
                </a:lnTo>
                <a:lnTo>
                  <a:pt x="1911129" y="50696"/>
                </a:lnTo>
                <a:lnTo>
                  <a:pt x="1954371" y="33020"/>
                </a:lnTo>
                <a:lnTo>
                  <a:pt x="1999018" y="19064"/>
                </a:lnTo>
                <a:lnTo>
                  <a:pt x="2047194" y="8542"/>
                </a:lnTo>
                <a:lnTo>
                  <a:pt x="2095940" y="2226"/>
                </a:lnTo>
                <a:lnTo>
                  <a:pt x="2144988" y="0"/>
                </a:lnTo>
                <a:lnTo>
                  <a:pt x="2194072" y="1745"/>
                </a:lnTo>
                <a:lnTo>
                  <a:pt x="2242926" y="7344"/>
                </a:lnTo>
                <a:lnTo>
                  <a:pt x="2291283" y="16682"/>
                </a:lnTo>
                <a:lnTo>
                  <a:pt x="2338876" y="29639"/>
                </a:lnTo>
                <a:lnTo>
                  <a:pt x="2385440" y="46100"/>
                </a:lnTo>
                <a:lnTo>
                  <a:pt x="2430707" y="65946"/>
                </a:lnTo>
                <a:lnTo>
                  <a:pt x="2474410" y="89061"/>
                </a:lnTo>
                <a:lnTo>
                  <a:pt x="2516285" y="115328"/>
                </a:lnTo>
                <a:lnTo>
                  <a:pt x="2556063" y="144629"/>
                </a:lnTo>
                <a:lnTo>
                  <a:pt x="2593478" y="176846"/>
                </a:lnTo>
                <a:lnTo>
                  <a:pt x="2628264" y="211864"/>
                </a:lnTo>
                <a:lnTo>
                  <a:pt x="2660154" y="249564"/>
                </a:lnTo>
                <a:lnTo>
                  <a:pt x="2688591" y="289210"/>
                </a:lnTo>
                <a:lnTo>
                  <a:pt x="2713871" y="330807"/>
                </a:lnTo>
                <a:lnTo>
                  <a:pt x="2735988" y="374125"/>
                </a:lnTo>
                <a:lnTo>
                  <a:pt x="2754934" y="418935"/>
                </a:lnTo>
                <a:lnTo>
                  <a:pt x="2770702" y="465005"/>
                </a:lnTo>
                <a:lnTo>
                  <a:pt x="2783286" y="512106"/>
                </a:lnTo>
                <a:lnTo>
                  <a:pt x="2792680" y="560007"/>
                </a:lnTo>
                <a:lnTo>
                  <a:pt x="2798875" y="608479"/>
                </a:lnTo>
                <a:lnTo>
                  <a:pt x="2801866" y="657291"/>
                </a:lnTo>
                <a:lnTo>
                  <a:pt x="2801645" y="706214"/>
                </a:lnTo>
                <a:lnTo>
                  <a:pt x="2839032" y="678491"/>
                </a:lnTo>
                <a:lnTo>
                  <a:pt x="2877778" y="652827"/>
                </a:lnTo>
                <a:lnTo>
                  <a:pt x="2917864" y="629497"/>
                </a:lnTo>
                <a:lnTo>
                  <a:pt x="2959271" y="608776"/>
                </a:lnTo>
                <a:lnTo>
                  <a:pt x="3001979" y="590940"/>
                </a:lnTo>
                <a:lnTo>
                  <a:pt x="3045968" y="576264"/>
                </a:lnTo>
                <a:lnTo>
                  <a:pt x="3091678" y="565094"/>
                </a:lnTo>
                <a:lnTo>
                  <a:pt x="3138298" y="557932"/>
                </a:lnTo>
                <a:lnTo>
                  <a:pt x="3185345" y="554958"/>
                </a:lnTo>
                <a:lnTo>
                  <a:pt x="3232334" y="556356"/>
                </a:lnTo>
                <a:lnTo>
                  <a:pt x="3278780" y="562309"/>
                </a:lnTo>
                <a:lnTo>
                  <a:pt x="3324199" y="572998"/>
                </a:lnTo>
                <a:lnTo>
                  <a:pt x="3368105" y="588607"/>
                </a:lnTo>
                <a:lnTo>
                  <a:pt x="3410015" y="609317"/>
                </a:lnTo>
                <a:lnTo>
                  <a:pt x="3454994" y="639990"/>
                </a:lnTo>
                <a:lnTo>
                  <a:pt x="3494855" y="677260"/>
                </a:lnTo>
                <a:lnTo>
                  <a:pt x="3528627" y="720026"/>
                </a:lnTo>
                <a:lnTo>
                  <a:pt x="3555338" y="767187"/>
                </a:lnTo>
                <a:lnTo>
                  <a:pt x="3597193" y="745021"/>
                </a:lnTo>
                <a:lnTo>
                  <a:pt x="3639668" y="724352"/>
                </a:lnTo>
                <a:lnTo>
                  <a:pt x="3682877" y="705513"/>
                </a:lnTo>
                <a:lnTo>
                  <a:pt x="3726940" y="688832"/>
                </a:lnTo>
                <a:lnTo>
                  <a:pt x="3771972" y="674640"/>
                </a:lnTo>
                <a:lnTo>
                  <a:pt x="3820109" y="663154"/>
                </a:lnTo>
                <a:lnTo>
                  <a:pt x="3869209" y="655475"/>
                </a:lnTo>
                <a:lnTo>
                  <a:pt x="3918734" y="651945"/>
                </a:lnTo>
                <a:lnTo>
                  <a:pt x="3968145" y="652905"/>
                </a:lnTo>
                <a:lnTo>
                  <a:pt x="4016902" y="658697"/>
                </a:lnTo>
                <a:lnTo>
                  <a:pt x="4064468" y="669661"/>
                </a:lnTo>
                <a:lnTo>
                  <a:pt x="4110303" y="686140"/>
                </a:lnTo>
                <a:lnTo>
                  <a:pt x="4153868" y="708475"/>
                </a:lnTo>
                <a:lnTo>
                  <a:pt x="4194014" y="737269"/>
                </a:lnTo>
                <a:lnTo>
                  <a:pt x="4229392" y="772083"/>
                </a:lnTo>
                <a:lnTo>
                  <a:pt x="4259171" y="811793"/>
                </a:lnTo>
                <a:lnTo>
                  <a:pt x="4282517" y="855277"/>
                </a:lnTo>
                <a:lnTo>
                  <a:pt x="4298598" y="901412"/>
                </a:lnTo>
                <a:lnTo>
                  <a:pt x="4306581" y="949073"/>
                </a:lnTo>
                <a:lnTo>
                  <a:pt x="4305634" y="997138"/>
                </a:lnTo>
                <a:lnTo>
                  <a:pt x="4294925" y="1044483"/>
                </a:lnTo>
                <a:lnTo>
                  <a:pt x="4276417" y="1085834"/>
                </a:lnTo>
                <a:lnTo>
                  <a:pt x="4251236" y="1123096"/>
                </a:lnTo>
                <a:lnTo>
                  <a:pt x="4220446" y="1156363"/>
                </a:lnTo>
                <a:lnTo>
                  <a:pt x="4185115" y="1185733"/>
                </a:lnTo>
                <a:lnTo>
                  <a:pt x="4146307" y="1211300"/>
                </a:lnTo>
                <a:lnTo>
                  <a:pt x="4105090" y="1233160"/>
                </a:lnTo>
                <a:lnTo>
                  <a:pt x="4062530" y="1251410"/>
                </a:lnTo>
                <a:lnTo>
                  <a:pt x="4017685" y="1266986"/>
                </a:lnTo>
                <a:lnTo>
                  <a:pt x="3971951" y="1279664"/>
                </a:lnTo>
                <a:lnTo>
                  <a:pt x="3925512" y="1289449"/>
                </a:lnTo>
                <a:lnTo>
                  <a:pt x="3878548" y="1296347"/>
                </a:lnTo>
                <a:lnTo>
                  <a:pt x="3831241" y="1300362"/>
                </a:lnTo>
                <a:lnTo>
                  <a:pt x="3783773" y="1301499"/>
                </a:lnTo>
                <a:lnTo>
                  <a:pt x="3736325" y="1299764"/>
                </a:lnTo>
                <a:lnTo>
                  <a:pt x="3689080" y="1295162"/>
                </a:lnTo>
                <a:lnTo>
                  <a:pt x="3683166" y="1341714"/>
                </a:lnTo>
                <a:lnTo>
                  <a:pt x="3672663" y="1387382"/>
                </a:lnTo>
                <a:lnTo>
                  <a:pt x="3657819" y="1431847"/>
                </a:lnTo>
                <a:lnTo>
                  <a:pt x="3638884" y="1474794"/>
                </a:lnTo>
                <a:lnTo>
                  <a:pt x="3616106" y="1515905"/>
                </a:lnTo>
                <a:lnTo>
                  <a:pt x="3589733" y="1554863"/>
                </a:lnTo>
                <a:lnTo>
                  <a:pt x="3560015" y="1591351"/>
                </a:lnTo>
                <a:lnTo>
                  <a:pt x="3527201" y="1625054"/>
                </a:lnTo>
                <a:lnTo>
                  <a:pt x="3491538" y="1655653"/>
                </a:lnTo>
                <a:lnTo>
                  <a:pt x="3453276" y="1682832"/>
                </a:lnTo>
                <a:lnTo>
                  <a:pt x="3412663" y="1706273"/>
                </a:lnTo>
                <a:lnTo>
                  <a:pt x="3369949" y="1725661"/>
                </a:lnTo>
                <a:lnTo>
                  <a:pt x="3325381" y="1740678"/>
                </a:lnTo>
                <a:lnTo>
                  <a:pt x="3276339" y="1751570"/>
                </a:lnTo>
                <a:lnTo>
                  <a:pt x="3226533" y="1757115"/>
                </a:lnTo>
                <a:lnTo>
                  <a:pt x="3176424" y="1757484"/>
                </a:lnTo>
                <a:lnTo>
                  <a:pt x="3126469" y="1752847"/>
                </a:lnTo>
                <a:lnTo>
                  <a:pt x="3077129" y="1743375"/>
                </a:lnTo>
                <a:lnTo>
                  <a:pt x="3028862" y="1729236"/>
                </a:lnTo>
                <a:lnTo>
                  <a:pt x="2982129" y="1710603"/>
                </a:lnTo>
                <a:lnTo>
                  <a:pt x="2937387" y="1687644"/>
                </a:lnTo>
                <a:lnTo>
                  <a:pt x="2895097" y="1660529"/>
                </a:lnTo>
                <a:lnTo>
                  <a:pt x="2855717" y="1629430"/>
                </a:lnTo>
                <a:lnTo>
                  <a:pt x="2824632" y="1666438"/>
                </a:lnTo>
                <a:lnTo>
                  <a:pt x="2790903" y="1701092"/>
                </a:lnTo>
                <a:lnTo>
                  <a:pt x="2754747" y="1733260"/>
                </a:lnTo>
                <a:lnTo>
                  <a:pt x="2716379" y="1762810"/>
                </a:lnTo>
                <a:lnTo>
                  <a:pt x="2676015" y="1789609"/>
                </a:lnTo>
                <a:lnTo>
                  <a:pt x="2633869" y="1813525"/>
                </a:lnTo>
                <a:lnTo>
                  <a:pt x="2590158" y="1834425"/>
                </a:lnTo>
                <a:lnTo>
                  <a:pt x="2545096" y="1852178"/>
                </a:lnTo>
                <a:lnTo>
                  <a:pt x="2498901" y="1866651"/>
                </a:lnTo>
                <a:lnTo>
                  <a:pt x="2451787" y="1877712"/>
                </a:lnTo>
                <a:lnTo>
                  <a:pt x="2403969" y="1885228"/>
                </a:lnTo>
                <a:lnTo>
                  <a:pt x="2355664" y="1889068"/>
                </a:lnTo>
                <a:lnTo>
                  <a:pt x="2305203" y="1889061"/>
                </a:lnTo>
                <a:lnTo>
                  <a:pt x="2254961" y="1885046"/>
                </a:lnTo>
                <a:lnTo>
                  <a:pt x="2205191" y="1877152"/>
                </a:lnTo>
                <a:lnTo>
                  <a:pt x="2156145" y="1865506"/>
                </a:lnTo>
                <a:lnTo>
                  <a:pt x="2108078" y="1850236"/>
                </a:lnTo>
                <a:lnTo>
                  <a:pt x="2061242" y="1831471"/>
                </a:lnTo>
                <a:lnTo>
                  <a:pt x="2015890" y="1809340"/>
                </a:lnTo>
                <a:lnTo>
                  <a:pt x="1972276" y="1783969"/>
                </a:lnTo>
                <a:lnTo>
                  <a:pt x="1930653" y="1755488"/>
                </a:lnTo>
                <a:lnTo>
                  <a:pt x="1891274" y="1724025"/>
                </a:lnTo>
                <a:lnTo>
                  <a:pt x="1854392" y="1689708"/>
                </a:lnTo>
                <a:lnTo>
                  <a:pt x="1821619" y="1724402"/>
                </a:lnTo>
                <a:lnTo>
                  <a:pt x="1787099" y="1757237"/>
                </a:lnTo>
                <a:lnTo>
                  <a:pt x="1750799" y="1787931"/>
                </a:lnTo>
                <a:lnTo>
                  <a:pt x="1712685" y="1816204"/>
                </a:lnTo>
                <a:lnTo>
                  <a:pt x="1672723" y="1841775"/>
                </a:lnTo>
                <a:lnTo>
                  <a:pt x="1630879" y="1864365"/>
                </a:lnTo>
                <a:lnTo>
                  <a:pt x="1585997" y="1884054"/>
                </a:lnTo>
                <a:lnTo>
                  <a:pt x="1539436" y="1899750"/>
                </a:lnTo>
                <a:lnTo>
                  <a:pt x="1491674" y="1911182"/>
                </a:lnTo>
                <a:lnTo>
                  <a:pt x="1443185" y="1918076"/>
                </a:lnTo>
                <a:lnTo>
                  <a:pt x="1394448" y="1920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079561" y="1072007"/>
            <a:ext cx="4350385" cy="1943100"/>
          </a:xfrm>
          <a:custGeom>
            <a:avLst/>
            <a:gdLst/>
            <a:ahLst/>
            <a:cxnLst/>
            <a:rect l="l" t="t" r="r" b="b"/>
            <a:pathLst>
              <a:path w="4350384" h="1943100">
                <a:moveTo>
                  <a:pt x="1185308" y="736599"/>
                </a:moveTo>
                <a:lnTo>
                  <a:pt x="1140349" y="736599"/>
                </a:lnTo>
                <a:lnTo>
                  <a:pt x="1152177" y="685799"/>
                </a:lnTo>
                <a:lnTo>
                  <a:pt x="1173581" y="634999"/>
                </a:lnTo>
                <a:lnTo>
                  <a:pt x="1203185" y="596899"/>
                </a:lnTo>
                <a:lnTo>
                  <a:pt x="1239613" y="558799"/>
                </a:lnTo>
                <a:lnTo>
                  <a:pt x="1281492" y="520699"/>
                </a:lnTo>
                <a:lnTo>
                  <a:pt x="1327173" y="495299"/>
                </a:lnTo>
                <a:lnTo>
                  <a:pt x="1375391" y="482599"/>
                </a:lnTo>
                <a:lnTo>
                  <a:pt x="1476758" y="457199"/>
                </a:lnTo>
                <a:lnTo>
                  <a:pt x="1580235" y="457199"/>
                </a:lnTo>
                <a:lnTo>
                  <a:pt x="1593326" y="419099"/>
                </a:lnTo>
                <a:lnTo>
                  <a:pt x="1610212" y="368299"/>
                </a:lnTo>
                <a:lnTo>
                  <a:pt x="1630709" y="330199"/>
                </a:lnTo>
                <a:lnTo>
                  <a:pt x="1654638" y="279399"/>
                </a:lnTo>
                <a:lnTo>
                  <a:pt x="1681814" y="241299"/>
                </a:lnTo>
                <a:lnTo>
                  <a:pt x="1712059" y="203199"/>
                </a:lnTo>
                <a:lnTo>
                  <a:pt x="1745188" y="165099"/>
                </a:lnTo>
                <a:lnTo>
                  <a:pt x="1781022" y="139699"/>
                </a:lnTo>
                <a:lnTo>
                  <a:pt x="1820504" y="101599"/>
                </a:lnTo>
                <a:lnTo>
                  <a:pt x="1861897" y="76199"/>
                </a:lnTo>
                <a:lnTo>
                  <a:pt x="1904971" y="50799"/>
                </a:lnTo>
                <a:lnTo>
                  <a:pt x="1949500" y="38099"/>
                </a:lnTo>
                <a:lnTo>
                  <a:pt x="2089527" y="0"/>
                </a:lnTo>
                <a:lnTo>
                  <a:pt x="2282745" y="0"/>
                </a:lnTo>
                <a:lnTo>
                  <a:pt x="2378038" y="25399"/>
                </a:lnTo>
                <a:lnTo>
                  <a:pt x="2126933" y="25399"/>
                </a:lnTo>
                <a:lnTo>
                  <a:pt x="2029648" y="50799"/>
                </a:lnTo>
                <a:lnTo>
                  <a:pt x="1938364" y="76199"/>
                </a:lnTo>
                <a:lnTo>
                  <a:pt x="1895395" y="101599"/>
                </a:lnTo>
                <a:lnTo>
                  <a:pt x="1854518" y="126999"/>
                </a:lnTo>
                <a:lnTo>
                  <a:pt x="1815965" y="152399"/>
                </a:lnTo>
                <a:lnTo>
                  <a:pt x="1779967" y="190499"/>
                </a:lnTo>
                <a:lnTo>
                  <a:pt x="1746755" y="228599"/>
                </a:lnTo>
                <a:lnTo>
                  <a:pt x="1716562" y="266699"/>
                </a:lnTo>
                <a:lnTo>
                  <a:pt x="1689619" y="304799"/>
                </a:lnTo>
                <a:lnTo>
                  <a:pt x="1666157" y="342899"/>
                </a:lnTo>
                <a:lnTo>
                  <a:pt x="1646410" y="393699"/>
                </a:lnTo>
                <a:lnTo>
                  <a:pt x="1630607" y="431799"/>
                </a:lnTo>
                <a:lnTo>
                  <a:pt x="1618982" y="482599"/>
                </a:lnTo>
                <a:lnTo>
                  <a:pt x="1615050" y="495299"/>
                </a:lnTo>
                <a:lnTo>
                  <a:pt x="1441900" y="495299"/>
                </a:lnTo>
                <a:lnTo>
                  <a:pt x="1393434" y="507999"/>
                </a:lnTo>
                <a:lnTo>
                  <a:pt x="1347111" y="520699"/>
                </a:lnTo>
                <a:lnTo>
                  <a:pt x="1303957" y="546099"/>
                </a:lnTo>
                <a:lnTo>
                  <a:pt x="1264945" y="584199"/>
                </a:lnTo>
                <a:lnTo>
                  <a:pt x="1231931" y="622299"/>
                </a:lnTo>
                <a:lnTo>
                  <a:pt x="1206189" y="660399"/>
                </a:lnTo>
                <a:lnTo>
                  <a:pt x="1188994" y="711199"/>
                </a:lnTo>
                <a:lnTo>
                  <a:pt x="1185308" y="736599"/>
                </a:lnTo>
                <a:close/>
              </a:path>
              <a:path w="4350384" h="1943100">
                <a:moveTo>
                  <a:pt x="2827096" y="736599"/>
                </a:moveTo>
                <a:lnTo>
                  <a:pt x="2815369" y="736599"/>
                </a:lnTo>
                <a:lnTo>
                  <a:pt x="2806025" y="723899"/>
                </a:lnTo>
                <a:lnTo>
                  <a:pt x="2802460" y="711199"/>
                </a:lnTo>
                <a:lnTo>
                  <a:pt x="2802438" y="660399"/>
                </a:lnTo>
                <a:lnTo>
                  <a:pt x="2799170" y="622299"/>
                </a:lnTo>
                <a:lnTo>
                  <a:pt x="2792641" y="571499"/>
                </a:lnTo>
                <a:lnTo>
                  <a:pt x="2782834" y="520699"/>
                </a:lnTo>
                <a:lnTo>
                  <a:pt x="2769737" y="469899"/>
                </a:lnTo>
                <a:lnTo>
                  <a:pt x="2753332" y="431799"/>
                </a:lnTo>
                <a:lnTo>
                  <a:pt x="2733607" y="380999"/>
                </a:lnTo>
                <a:lnTo>
                  <a:pt x="2710544" y="342899"/>
                </a:lnTo>
                <a:lnTo>
                  <a:pt x="2684130" y="292099"/>
                </a:lnTo>
                <a:lnTo>
                  <a:pt x="2654276" y="253999"/>
                </a:lnTo>
                <a:lnTo>
                  <a:pt x="2621214" y="215899"/>
                </a:lnTo>
                <a:lnTo>
                  <a:pt x="2585228" y="190499"/>
                </a:lnTo>
                <a:lnTo>
                  <a:pt x="2546601" y="152399"/>
                </a:lnTo>
                <a:lnTo>
                  <a:pt x="2505617" y="126999"/>
                </a:lnTo>
                <a:lnTo>
                  <a:pt x="2462559" y="101599"/>
                </a:lnTo>
                <a:lnTo>
                  <a:pt x="2417712" y="76199"/>
                </a:lnTo>
                <a:lnTo>
                  <a:pt x="2371359" y="63499"/>
                </a:lnTo>
                <a:lnTo>
                  <a:pt x="2226101" y="25399"/>
                </a:lnTo>
                <a:lnTo>
                  <a:pt x="2378038" y="25399"/>
                </a:lnTo>
                <a:lnTo>
                  <a:pt x="2424557" y="38099"/>
                </a:lnTo>
                <a:lnTo>
                  <a:pt x="2470020" y="63499"/>
                </a:lnTo>
                <a:lnTo>
                  <a:pt x="2511951" y="88899"/>
                </a:lnTo>
                <a:lnTo>
                  <a:pt x="2552140" y="114299"/>
                </a:lnTo>
                <a:lnTo>
                  <a:pt x="2590402" y="139699"/>
                </a:lnTo>
                <a:lnTo>
                  <a:pt x="2626553" y="165099"/>
                </a:lnTo>
                <a:lnTo>
                  <a:pt x="2660411" y="203199"/>
                </a:lnTo>
                <a:lnTo>
                  <a:pt x="2691792" y="241299"/>
                </a:lnTo>
                <a:lnTo>
                  <a:pt x="2720511" y="279399"/>
                </a:lnTo>
                <a:lnTo>
                  <a:pt x="2746386" y="317499"/>
                </a:lnTo>
                <a:lnTo>
                  <a:pt x="2769239" y="355599"/>
                </a:lnTo>
                <a:lnTo>
                  <a:pt x="2789040" y="406399"/>
                </a:lnTo>
                <a:lnTo>
                  <a:pt x="2805820" y="444499"/>
                </a:lnTo>
                <a:lnTo>
                  <a:pt x="2819613" y="495299"/>
                </a:lnTo>
                <a:lnTo>
                  <a:pt x="2830451" y="533399"/>
                </a:lnTo>
                <a:lnTo>
                  <a:pt x="2838366" y="584199"/>
                </a:lnTo>
                <a:lnTo>
                  <a:pt x="2843392" y="634999"/>
                </a:lnTo>
                <a:lnTo>
                  <a:pt x="2845561" y="673099"/>
                </a:lnTo>
                <a:lnTo>
                  <a:pt x="2915449" y="673099"/>
                </a:lnTo>
                <a:lnTo>
                  <a:pt x="2875883" y="698499"/>
                </a:lnTo>
                <a:lnTo>
                  <a:pt x="2837811" y="723899"/>
                </a:lnTo>
                <a:lnTo>
                  <a:pt x="2827096" y="736599"/>
                </a:lnTo>
                <a:close/>
              </a:path>
              <a:path w="4350384" h="1943100">
                <a:moveTo>
                  <a:pt x="2915449" y="673099"/>
                </a:moveTo>
                <a:lnTo>
                  <a:pt x="2845561" y="673099"/>
                </a:lnTo>
                <a:lnTo>
                  <a:pt x="2879309" y="660399"/>
                </a:lnTo>
                <a:lnTo>
                  <a:pt x="2914086" y="634999"/>
                </a:lnTo>
                <a:lnTo>
                  <a:pt x="2949908" y="609599"/>
                </a:lnTo>
                <a:lnTo>
                  <a:pt x="2986791" y="596899"/>
                </a:lnTo>
                <a:lnTo>
                  <a:pt x="3034931" y="584199"/>
                </a:lnTo>
                <a:lnTo>
                  <a:pt x="3084523" y="558799"/>
                </a:lnTo>
                <a:lnTo>
                  <a:pt x="3135163" y="558799"/>
                </a:lnTo>
                <a:lnTo>
                  <a:pt x="3186447" y="546099"/>
                </a:lnTo>
                <a:lnTo>
                  <a:pt x="3289333" y="546099"/>
                </a:lnTo>
                <a:lnTo>
                  <a:pt x="3340128" y="558799"/>
                </a:lnTo>
                <a:lnTo>
                  <a:pt x="3391518" y="584199"/>
                </a:lnTo>
                <a:lnTo>
                  <a:pt x="3132721" y="584199"/>
                </a:lnTo>
                <a:lnTo>
                  <a:pt x="3042265" y="609599"/>
                </a:lnTo>
                <a:lnTo>
                  <a:pt x="2998726" y="634999"/>
                </a:lnTo>
                <a:lnTo>
                  <a:pt x="2956426" y="647699"/>
                </a:lnTo>
                <a:lnTo>
                  <a:pt x="2915449" y="673099"/>
                </a:lnTo>
                <a:close/>
              </a:path>
              <a:path w="4350384" h="1943100">
                <a:moveTo>
                  <a:pt x="3579446" y="800099"/>
                </a:moveTo>
                <a:lnTo>
                  <a:pt x="3571009" y="800099"/>
                </a:lnTo>
                <a:lnTo>
                  <a:pt x="3563242" y="787399"/>
                </a:lnTo>
                <a:lnTo>
                  <a:pt x="3557981" y="787399"/>
                </a:lnTo>
                <a:lnTo>
                  <a:pt x="3531843" y="736599"/>
                </a:lnTo>
                <a:lnTo>
                  <a:pt x="3500038" y="698499"/>
                </a:lnTo>
                <a:lnTo>
                  <a:pt x="3463224" y="660399"/>
                </a:lnTo>
                <a:lnTo>
                  <a:pt x="3422062" y="634999"/>
                </a:lnTo>
                <a:lnTo>
                  <a:pt x="3377210" y="609599"/>
                </a:lnTo>
                <a:lnTo>
                  <a:pt x="3329328" y="596899"/>
                </a:lnTo>
                <a:lnTo>
                  <a:pt x="3279075" y="584199"/>
                </a:lnTo>
                <a:lnTo>
                  <a:pt x="3391518" y="584199"/>
                </a:lnTo>
                <a:lnTo>
                  <a:pt x="3439796" y="596899"/>
                </a:lnTo>
                <a:lnTo>
                  <a:pt x="3484286" y="634999"/>
                </a:lnTo>
                <a:lnTo>
                  <a:pt x="3524313" y="660399"/>
                </a:lnTo>
                <a:lnTo>
                  <a:pt x="3559204" y="711199"/>
                </a:lnTo>
                <a:lnTo>
                  <a:pt x="3588282" y="749299"/>
                </a:lnTo>
                <a:lnTo>
                  <a:pt x="3679752" y="749299"/>
                </a:lnTo>
                <a:lnTo>
                  <a:pt x="3632737" y="761999"/>
                </a:lnTo>
                <a:lnTo>
                  <a:pt x="3586715" y="787399"/>
                </a:lnTo>
                <a:lnTo>
                  <a:pt x="3579446" y="800099"/>
                </a:lnTo>
                <a:close/>
              </a:path>
              <a:path w="4350384" h="1943100">
                <a:moveTo>
                  <a:pt x="3679752" y="749299"/>
                </a:moveTo>
                <a:lnTo>
                  <a:pt x="3588282" y="749299"/>
                </a:lnTo>
                <a:lnTo>
                  <a:pt x="3632415" y="723899"/>
                </a:lnTo>
                <a:lnTo>
                  <a:pt x="3677392" y="711199"/>
                </a:lnTo>
                <a:lnTo>
                  <a:pt x="3723263" y="685799"/>
                </a:lnTo>
                <a:lnTo>
                  <a:pt x="3817890" y="660399"/>
                </a:lnTo>
                <a:lnTo>
                  <a:pt x="3863740" y="647699"/>
                </a:lnTo>
                <a:lnTo>
                  <a:pt x="4052122" y="647699"/>
                </a:lnTo>
                <a:lnTo>
                  <a:pt x="4097822" y="660399"/>
                </a:lnTo>
                <a:lnTo>
                  <a:pt x="4141908" y="673099"/>
                </a:lnTo>
                <a:lnTo>
                  <a:pt x="4162879" y="685799"/>
                </a:lnTo>
                <a:lnTo>
                  <a:pt x="3877190" y="685799"/>
                </a:lnTo>
                <a:lnTo>
                  <a:pt x="3727732" y="723899"/>
                </a:lnTo>
                <a:lnTo>
                  <a:pt x="3679752" y="749299"/>
                </a:lnTo>
                <a:close/>
              </a:path>
              <a:path w="4350384" h="1943100">
                <a:moveTo>
                  <a:pt x="3396108" y="1752599"/>
                </a:moveTo>
                <a:lnTo>
                  <a:pt x="3268973" y="1752599"/>
                </a:lnTo>
                <a:lnTo>
                  <a:pt x="3368957" y="1727199"/>
                </a:lnTo>
                <a:lnTo>
                  <a:pt x="3416581" y="1701799"/>
                </a:lnTo>
                <a:lnTo>
                  <a:pt x="3462056" y="1676399"/>
                </a:lnTo>
                <a:lnTo>
                  <a:pt x="3504955" y="1650999"/>
                </a:lnTo>
                <a:lnTo>
                  <a:pt x="3542572" y="1612899"/>
                </a:lnTo>
                <a:lnTo>
                  <a:pt x="3576560" y="1574799"/>
                </a:lnTo>
                <a:lnTo>
                  <a:pt x="3606663" y="1536699"/>
                </a:lnTo>
                <a:lnTo>
                  <a:pt x="3632624" y="1498599"/>
                </a:lnTo>
                <a:lnTo>
                  <a:pt x="3654184" y="1447799"/>
                </a:lnTo>
                <a:lnTo>
                  <a:pt x="3671087" y="1396999"/>
                </a:lnTo>
                <a:lnTo>
                  <a:pt x="3683077" y="1358899"/>
                </a:lnTo>
                <a:lnTo>
                  <a:pt x="3689895" y="1308099"/>
                </a:lnTo>
                <a:lnTo>
                  <a:pt x="3693349" y="1295399"/>
                </a:lnTo>
                <a:lnTo>
                  <a:pt x="3876846" y="1295399"/>
                </a:lnTo>
                <a:lnTo>
                  <a:pt x="4081630" y="1244599"/>
                </a:lnTo>
                <a:lnTo>
                  <a:pt x="4127136" y="1219199"/>
                </a:lnTo>
                <a:lnTo>
                  <a:pt x="4170676" y="1193799"/>
                </a:lnTo>
                <a:lnTo>
                  <a:pt x="4210834" y="1168399"/>
                </a:lnTo>
                <a:lnTo>
                  <a:pt x="4246196" y="1130299"/>
                </a:lnTo>
                <a:lnTo>
                  <a:pt x="4275347" y="1092199"/>
                </a:lnTo>
                <a:lnTo>
                  <a:pt x="4296871" y="1054099"/>
                </a:lnTo>
                <a:lnTo>
                  <a:pt x="4306634" y="1003299"/>
                </a:lnTo>
                <a:lnTo>
                  <a:pt x="4306471" y="952499"/>
                </a:lnTo>
                <a:lnTo>
                  <a:pt x="4297263" y="901699"/>
                </a:lnTo>
                <a:lnTo>
                  <a:pt x="4279892" y="863599"/>
                </a:lnTo>
                <a:lnTo>
                  <a:pt x="4256035" y="825499"/>
                </a:lnTo>
                <a:lnTo>
                  <a:pt x="4227067" y="787399"/>
                </a:lnTo>
                <a:lnTo>
                  <a:pt x="4193618" y="761999"/>
                </a:lnTo>
                <a:lnTo>
                  <a:pt x="4156316" y="736599"/>
                </a:lnTo>
                <a:lnTo>
                  <a:pt x="4115789" y="711199"/>
                </a:lnTo>
                <a:lnTo>
                  <a:pt x="4072667" y="698499"/>
                </a:lnTo>
                <a:lnTo>
                  <a:pt x="4027577" y="685799"/>
                </a:lnTo>
                <a:lnTo>
                  <a:pt x="4162879" y="685799"/>
                </a:lnTo>
                <a:lnTo>
                  <a:pt x="4223122" y="723899"/>
                </a:lnTo>
                <a:lnTo>
                  <a:pt x="4258000" y="761999"/>
                </a:lnTo>
                <a:lnTo>
                  <a:pt x="4288182" y="800099"/>
                </a:lnTo>
                <a:lnTo>
                  <a:pt x="4313068" y="838199"/>
                </a:lnTo>
                <a:lnTo>
                  <a:pt x="4332059" y="876299"/>
                </a:lnTo>
                <a:lnTo>
                  <a:pt x="4344557" y="914399"/>
                </a:lnTo>
                <a:lnTo>
                  <a:pt x="4349962" y="965199"/>
                </a:lnTo>
                <a:lnTo>
                  <a:pt x="4347675" y="1015999"/>
                </a:lnTo>
                <a:lnTo>
                  <a:pt x="4337098" y="1054099"/>
                </a:lnTo>
                <a:lnTo>
                  <a:pt x="4317366" y="1104899"/>
                </a:lnTo>
                <a:lnTo>
                  <a:pt x="4291175" y="1142999"/>
                </a:lnTo>
                <a:lnTo>
                  <a:pt x="4259563" y="1181099"/>
                </a:lnTo>
                <a:lnTo>
                  <a:pt x="4223568" y="1206499"/>
                </a:lnTo>
                <a:lnTo>
                  <a:pt x="4184227" y="1231899"/>
                </a:lnTo>
                <a:lnTo>
                  <a:pt x="4142576" y="1257299"/>
                </a:lnTo>
                <a:lnTo>
                  <a:pt x="4099654" y="1269999"/>
                </a:lnTo>
                <a:lnTo>
                  <a:pt x="4048835" y="1295399"/>
                </a:lnTo>
                <a:lnTo>
                  <a:pt x="3944465" y="1320799"/>
                </a:lnTo>
                <a:lnTo>
                  <a:pt x="3730296" y="1320799"/>
                </a:lnTo>
                <a:lnTo>
                  <a:pt x="3722664" y="1371599"/>
                </a:lnTo>
                <a:lnTo>
                  <a:pt x="3711053" y="1409699"/>
                </a:lnTo>
                <a:lnTo>
                  <a:pt x="3695621" y="1460499"/>
                </a:lnTo>
                <a:lnTo>
                  <a:pt x="3676529" y="1498599"/>
                </a:lnTo>
                <a:lnTo>
                  <a:pt x="3653934" y="1536699"/>
                </a:lnTo>
                <a:lnTo>
                  <a:pt x="3626156" y="1574799"/>
                </a:lnTo>
                <a:lnTo>
                  <a:pt x="3594900" y="1612899"/>
                </a:lnTo>
                <a:lnTo>
                  <a:pt x="3560442" y="1650999"/>
                </a:lnTo>
                <a:lnTo>
                  <a:pt x="3523058" y="1676399"/>
                </a:lnTo>
                <a:lnTo>
                  <a:pt x="3483024" y="1714499"/>
                </a:lnTo>
                <a:lnTo>
                  <a:pt x="3440615" y="1727199"/>
                </a:lnTo>
                <a:lnTo>
                  <a:pt x="3396108" y="1752599"/>
                </a:lnTo>
                <a:close/>
              </a:path>
              <a:path w="4350384" h="1943100">
                <a:moveTo>
                  <a:pt x="994273" y="723899"/>
                </a:moveTo>
                <a:lnTo>
                  <a:pt x="749284" y="723899"/>
                </a:lnTo>
                <a:lnTo>
                  <a:pt x="798123" y="711199"/>
                </a:lnTo>
                <a:lnTo>
                  <a:pt x="945250" y="711199"/>
                </a:lnTo>
                <a:lnTo>
                  <a:pt x="994273" y="723899"/>
                </a:lnTo>
                <a:close/>
              </a:path>
              <a:path w="4350384" h="1943100">
                <a:moveTo>
                  <a:pt x="446842" y="1422399"/>
                </a:moveTo>
                <a:lnTo>
                  <a:pt x="256997" y="1422399"/>
                </a:lnTo>
                <a:lnTo>
                  <a:pt x="166013" y="1396999"/>
                </a:lnTo>
                <a:lnTo>
                  <a:pt x="123003" y="1384299"/>
                </a:lnTo>
                <a:lnTo>
                  <a:pt x="87485" y="1358899"/>
                </a:lnTo>
                <a:lnTo>
                  <a:pt x="55338" y="1333499"/>
                </a:lnTo>
                <a:lnTo>
                  <a:pt x="9549" y="1269999"/>
                </a:lnTo>
                <a:lnTo>
                  <a:pt x="0" y="1219199"/>
                </a:lnTo>
                <a:lnTo>
                  <a:pt x="5054" y="1168399"/>
                </a:lnTo>
                <a:lnTo>
                  <a:pt x="21193" y="1117599"/>
                </a:lnTo>
                <a:lnTo>
                  <a:pt x="44900" y="1079499"/>
                </a:lnTo>
                <a:lnTo>
                  <a:pt x="71976" y="1041399"/>
                </a:lnTo>
                <a:lnTo>
                  <a:pt x="102099" y="1003299"/>
                </a:lnTo>
                <a:lnTo>
                  <a:pt x="134923" y="965199"/>
                </a:lnTo>
                <a:lnTo>
                  <a:pt x="170098" y="939799"/>
                </a:lnTo>
                <a:lnTo>
                  <a:pt x="207278" y="914399"/>
                </a:lnTo>
                <a:lnTo>
                  <a:pt x="246113" y="876299"/>
                </a:lnTo>
                <a:lnTo>
                  <a:pt x="286257" y="850899"/>
                </a:lnTo>
                <a:lnTo>
                  <a:pt x="327360" y="838199"/>
                </a:lnTo>
                <a:lnTo>
                  <a:pt x="417131" y="787399"/>
                </a:lnTo>
                <a:lnTo>
                  <a:pt x="652313" y="723899"/>
                </a:lnTo>
                <a:lnTo>
                  <a:pt x="1091890" y="723899"/>
                </a:lnTo>
                <a:lnTo>
                  <a:pt x="1140349" y="736599"/>
                </a:lnTo>
                <a:lnTo>
                  <a:pt x="1185308" y="736599"/>
                </a:lnTo>
                <a:lnTo>
                  <a:pt x="1183464" y="749299"/>
                </a:lnTo>
                <a:lnTo>
                  <a:pt x="720397" y="749299"/>
                </a:lnTo>
                <a:lnTo>
                  <a:pt x="672513" y="761999"/>
                </a:lnTo>
                <a:lnTo>
                  <a:pt x="624280" y="761999"/>
                </a:lnTo>
                <a:lnTo>
                  <a:pt x="480087" y="800099"/>
                </a:lnTo>
                <a:lnTo>
                  <a:pt x="433064" y="825499"/>
                </a:lnTo>
                <a:lnTo>
                  <a:pt x="386999" y="838199"/>
                </a:lnTo>
                <a:lnTo>
                  <a:pt x="342152" y="863599"/>
                </a:lnTo>
                <a:lnTo>
                  <a:pt x="298786" y="888999"/>
                </a:lnTo>
                <a:lnTo>
                  <a:pt x="257162" y="914399"/>
                </a:lnTo>
                <a:lnTo>
                  <a:pt x="217543" y="939799"/>
                </a:lnTo>
                <a:lnTo>
                  <a:pt x="180190" y="977899"/>
                </a:lnTo>
                <a:lnTo>
                  <a:pt x="145364" y="1015999"/>
                </a:lnTo>
                <a:lnTo>
                  <a:pt x="113328" y="1054099"/>
                </a:lnTo>
                <a:lnTo>
                  <a:pt x="84344" y="1092199"/>
                </a:lnTo>
                <a:lnTo>
                  <a:pt x="61461" y="1130299"/>
                </a:lnTo>
                <a:lnTo>
                  <a:pt x="46587" y="1181099"/>
                </a:lnTo>
                <a:lnTo>
                  <a:pt x="43974" y="1219199"/>
                </a:lnTo>
                <a:lnTo>
                  <a:pt x="57874" y="1269999"/>
                </a:lnTo>
                <a:lnTo>
                  <a:pt x="110062" y="1320799"/>
                </a:lnTo>
                <a:lnTo>
                  <a:pt x="143818" y="1346199"/>
                </a:lnTo>
                <a:lnTo>
                  <a:pt x="321510" y="1396999"/>
                </a:lnTo>
                <a:lnTo>
                  <a:pt x="538858" y="1396999"/>
                </a:lnTo>
                <a:lnTo>
                  <a:pt x="446842" y="1422399"/>
                </a:lnTo>
                <a:close/>
              </a:path>
              <a:path w="4350384" h="1943100">
                <a:moveTo>
                  <a:pt x="1181621" y="761999"/>
                </a:moveTo>
                <a:lnTo>
                  <a:pt x="1009122" y="761999"/>
                </a:lnTo>
                <a:lnTo>
                  <a:pt x="961038" y="749299"/>
                </a:lnTo>
                <a:lnTo>
                  <a:pt x="1183464" y="749299"/>
                </a:lnTo>
                <a:lnTo>
                  <a:pt x="1181621" y="761999"/>
                </a:lnTo>
                <a:close/>
              </a:path>
              <a:path w="4350384" h="1943100">
                <a:moveTo>
                  <a:pt x="1170868" y="774699"/>
                </a:moveTo>
                <a:lnTo>
                  <a:pt x="1152539" y="774699"/>
                </a:lnTo>
                <a:lnTo>
                  <a:pt x="1104913" y="761999"/>
                </a:lnTo>
                <a:lnTo>
                  <a:pt x="1178350" y="761999"/>
                </a:lnTo>
                <a:lnTo>
                  <a:pt x="1170868" y="774699"/>
                </a:lnTo>
                <a:close/>
              </a:path>
              <a:path w="4350384" h="1943100">
                <a:moveTo>
                  <a:pt x="3771398" y="1295399"/>
                </a:moveTo>
                <a:lnTo>
                  <a:pt x="3700681" y="1295399"/>
                </a:lnTo>
                <a:lnTo>
                  <a:pt x="3709890" y="1282699"/>
                </a:lnTo>
                <a:lnTo>
                  <a:pt x="3718977" y="1282699"/>
                </a:lnTo>
                <a:lnTo>
                  <a:pt x="3771398" y="1295399"/>
                </a:lnTo>
                <a:close/>
              </a:path>
              <a:path w="4350384" h="1943100">
                <a:moveTo>
                  <a:pt x="3837761" y="1333499"/>
                </a:moveTo>
                <a:lnTo>
                  <a:pt x="3784026" y="1333499"/>
                </a:lnTo>
                <a:lnTo>
                  <a:pt x="3730296" y="1320799"/>
                </a:lnTo>
                <a:lnTo>
                  <a:pt x="3891307" y="1320799"/>
                </a:lnTo>
                <a:lnTo>
                  <a:pt x="3837761" y="1333499"/>
                </a:lnTo>
                <a:close/>
              </a:path>
              <a:path w="4350384" h="1943100">
                <a:moveTo>
                  <a:pt x="906039" y="1841499"/>
                </a:moveTo>
                <a:lnTo>
                  <a:pt x="853477" y="1841499"/>
                </a:lnTo>
                <a:lnTo>
                  <a:pt x="752056" y="1816099"/>
                </a:lnTo>
                <a:lnTo>
                  <a:pt x="705000" y="1803399"/>
                </a:lnTo>
                <a:lnTo>
                  <a:pt x="661583" y="1777999"/>
                </a:lnTo>
                <a:lnTo>
                  <a:pt x="622707" y="1739899"/>
                </a:lnTo>
                <a:lnTo>
                  <a:pt x="589272" y="1701799"/>
                </a:lnTo>
                <a:lnTo>
                  <a:pt x="563135" y="1650999"/>
                </a:lnTo>
                <a:lnTo>
                  <a:pt x="543985" y="1600199"/>
                </a:lnTo>
                <a:lnTo>
                  <a:pt x="531903" y="1549399"/>
                </a:lnTo>
                <a:lnTo>
                  <a:pt x="526967" y="1498599"/>
                </a:lnTo>
                <a:lnTo>
                  <a:pt x="529259" y="1447799"/>
                </a:lnTo>
                <a:lnTo>
                  <a:pt x="538858" y="1396999"/>
                </a:lnTo>
                <a:lnTo>
                  <a:pt x="370385" y="1396999"/>
                </a:lnTo>
                <a:lnTo>
                  <a:pt x="419215" y="1384299"/>
                </a:lnTo>
                <a:lnTo>
                  <a:pt x="467493" y="1384299"/>
                </a:lnTo>
                <a:lnTo>
                  <a:pt x="560364" y="1358899"/>
                </a:lnTo>
                <a:lnTo>
                  <a:pt x="589996" y="1358899"/>
                </a:lnTo>
                <a:lnTo>
                  <a:pt x="589708" y="1371599"/>
                </a:lnTo>
                <a:lnTo>
                  <a:pt x="577231" y="1422399"/>
                </a:lnTo>
                <a:lnTo>
                  <a:pt x="570802" y="1460499"/>
                </a:lnTo>
                <a:lnTo>
                  <a:pt x="570300" y="1511299"/>
                </a:lnTo>
                <a:lnTo>
                  <a:pt x="575602" y="1549399"/>
                </a:lnTo>
                <a:lnTo>
                  <a:pt x="588995" y="1600199"/>
                </a:lnTo>
                <a:lnTo>
                  <a:pt x="609779" y="1650999"/>
                </a:lnTo>
                <a:lnTo>
                  <a:pt x="637597" y="1689099"/>
                </a:lnTo>
                <a:lnTo>
                  <a:pt x="672090" y="1727199"/>
                </a:lnTo>
                <a:lnTo>
                  <a:pt x="712901" y="1765299"/>
                </a:lnTo>
                <a:lnTo>
                  <a:pt x="759672" y="1777999"/>
                </a:lnTo>
                <a:lnTo>
                  <a:pt x="804890" y="1803399"/>
                </a:lnTo>
                <a:lnTo>
                  <a:pt x="1038022" y="1803399"/>
                </a:lnTo>
                <a:lnTo>
                  <a:pt x="995755" y="1816099"/>
                </a:lnTo>
                <a:lnTo>
                  <a:pt x="906039" y="1841499"/>
                </a:lnTo>
                <a:close/>
              </a:path>
              <a:path w="4350384" h="1943100">
                <a:moveTo>
                  <a:pt x="2568776" y="1879599"/>
                </a:moveTo>
                <a:lnTo>
                  <a:pt x="2422137" y="1879599"/>
                </a:lnTo>
                <a:lnTo>
                  <a:pt x="2515994" y="1854199"/>
                </a:lnTo>
                <a:lnTo>
                  <a:pt x="2614949" y="1828799"/>
                </a:lnTo>
                <a:lnTo>
                  <a:pt x="2661823" y="1803399"/>
                </a:lnTo>
                <a:lnTo>
                  <a:pt x="2706638" y="1777999"/>
                </a:lnTo>
                <a:lnTo>
                  <a:pt x="2749151" y="1739899"/>
                </a:lnTo>
                <a:lnTo>
                  <a:pt x="2789119" y="1701799"/>
                </a:lnTo>
                <a:lnTo>
                  <a:pt x="2826300" y="1676399"/>
                </a:lnTo>
                <a:lnTo>
                  <a:pt x="2860450" y="1625599"/>
                </a:lnTo>
                <a:lnTo>
                  <a:pt x="2894582" y="1625599"/>
                </a:lnTo>
                <a:lnTo>
                  <a:pt x="2933723" y="1650999"/>
                </a:lnTo>
                <a:lnTo>
                  <a:pt x="2947649" y="1663699"/>
                </a:lnTo>
                <a:lnTo>
                  <a:pt x="2879780" y="1663699"/>
                </a:lnTo>
                <a:lnTo>
                  <a:pt x="2848840" y="1701799"/>
                </a:lnTo>
                <a:lnTo>
                  <a:pt x="2815755" y="1727199"/>
                </a:lnTo>
                <a:lnTo>
                  <a:pt x="2780639" y="1765299"/>
                </a:lnTo>
                <a:lnTo>
                  <a:pt x="2743605" y="1790699"/>
                </a:lnTo>
                <a:lnTo>
                  <a:pt x="2704766" y="1816099"/>
                </a:lnTo>
                <a:lnTo>
                  <a:pt x="2660837" y="1841499"/>
                </a:lnTo>
                <a:lnTo>
                  <a:pt x="2615441" y="1866899"/>
                </a:lnTo>
                <a:lnTo>
                  <a:pt x="2568776" y="1879599"/>
                </a:lnTo>
                <a:close/>
              </a:path>
              <a:path w="4350384" h="1943100">
                <a:moveTo>
                  <a:pt x="3301903" y="1777999"/>
                </a:moveTo>
                <a:lnTo>
                  <a:pt x="3103414" y="1777999"/>
                </a:lnTo>
                <a:lnTo>
                  <a:pt x="3055308" y="1765299"/>
                </a:lnTo>
                <a:lnTo>
                  <a:pt x="3008530" y="1739899"/>
                </a:lnTo>
                <a:lnTo>
                  <a:pt x="2963442" y="1727199"/>
                </a:lnTo>
                <a:lnTo>
                  <a:pt x="2920405" y="1701799"/>
                </a:lnTo>
                <a:lnTo>
                  <a:pt x="2879780" y="1663699"/>
                </a:lnTo>
                <a:lnTo>
                  <a:pt x="2947649" y="1663699"/>
                </a:lnTo>
                <a:lnTo>
                  <a:pt x="2975502" y="1689099"/>
                </a:lnTo>
                <a:lnTo>
                  <a:pt x="3019608" y="1701799"/>
                </a:lnTo>
                <a:lnTo>
                  <a:pt x="3065733" y="1727199"/>
                </a:lnTo>
                <a:lnTo>
                  <a:pt x="3113567" y="1739899"/>
                </a:lnTo>
                <a:lnTo>
                  <a:pt x="3165523" y="1752599"/>
                </a:lnTo>
                <a:lnTo>
                  <a:pt x="3396108" y="1752599"/>
                </a:lnTo>
                <a:lnTo>
                  <a:pt x="3301903" y="1777999"/>
                </a:lnTo>
                <a:close/>
              </a:path>
              <a:path w="4350384" h="1943100">
                <a:moveTo>
                  <a:pt x="1597877" y="1917699"/>
                </a:moveTo>
                <a:lnTo>
                  <a:pt x="1427800" y="1917699"/>
                </a:lnTo>
                <a:lnTo>
                  <a:pt x="1476620" y="1904999"/>
                </a:lnTo>
                <a:lnTo>
                  <a:pt x="1526507" y="1904999"/>
                </a:lnTo>
                <a:lnTo>
                  <a:pt x="1574666" y="1892299"/>
                </a:lnTo>
                <a:lnTo>
                  <a:pt x="1621046" y="1866899"/>
                </a:lnTo>
                <a:lnTo>
                  <a:pt x="1665597" y="1841499"/>
                </a:lnTo>
                <a:lnTo>
                  <a:pt x="1708267" y="1816099"/>
                </a:lnTo>
                <a:lnTo>
                  <a:pt x="1749006" y="1790699"/>
                </a:lnTo>
                <a:lnTo>
                  <a:pt x="1787762" y="1765299"/>
                </a:lnTo>
                <a:lnTo>
                  <a:pt x="1824486" y="1727199"/>
                </a:lnTo>
                <a:lnTo>
                  <a:pt x="1859126" y="1689099"/>
                </a:lnTo>
                <a:lnTo>
                  <a:pt x="1866442" y="1689099"/>
                </a:lnTo>
                <a:lnTo>
                  <a:pt x="1875604" y="1676399"/>
                </a:lnTo>
                <a:lnTo>
                  <a:pt x="1885059" y="1676399"/>
                </a:lnTo>
                <a:lnTo>
                  <a:pt x="1893258" y="1689099"/>
                </a:lnTo>
                <a:lnTo>
                  <a:pt x="1929777" y="1714499"/>
                </a:lnTo>
                <a:lnTo>
                  <a:pt x="1942691" y="1727199"/>
                </a:lnTo>
                <a:lnTo>
                  <a:pt x="1876192" y="1727199"/>
                </a:lnTo>
                <a:lnTo>
                  <a:pt x="1841772" y="1765299"/>
                </a:lnTo>
                <a:lnTo>
                  <a:pt x="1805565" y="1790699"/>
                </a:lnTo>
                <a:lnTo>
                  <a:pt x="1767448" y="1828799"/>
                </a:lnTo>
                <a:lnTo>
                  <a:pt x="1727299" y="1854199"/>
                </a:lnTo>
                <a:lnTo>
                  <a:pt x="1685778" y="1879599"/>
                </a:lnTo>
                <a:lnTo>
                  <a:pt x="1642555" y="1892299"/>
                </a:lnTo>
                <a:lnTo>
                  <a:pt x="1597877" y="1917699"/>
                </a:lnTo>
                <a:close/>
              </a:path>
              <a:path w="4350384" h="1943100">
                <a:moveTo>
                  <a:pt x="1038022" y="1803399"/>
                </a:moveTo>
                <a:lnTo>
                  <a:pt x="898466" y="1803399"/>
                </a:lnTo>
                <a:lnTo>
                  <a:pt x="989891" y="1777999"/>
                </a:lnTo>
                <a:lnTo>
                  <a:pt x="1032421" y="1765299"/>
                </a:lnTo>
                <a:lnTo>
                  <a:pt x="1071562" y="1739899"/>
                </a:lnTo>
                <a:lnTo>
                  <a:pt x="1079762" y="1727199"/>
                </a:lnTo>
                <a:lnTo>
                  <a:pt x="1098219" y="1727199"/>
                </a:lnTo>
                <a:lnTo>
                  <a:pt x="1104998" y="1739899"/>
                </a:lnTo>
                <a:lnTo>
                  <a:pt x="1133437" y="1777999"/>
                </a:lnTo>
                <a:lnTo>
                  <a:pt x="1077831" y="1777999"/>
                </a:lnTo>
                <a:lnTo>
                  <a:pt x="1038022" y="1803399"/>
                </a:lnTo>
                <a:close/>
              </a:path>
              <a:path w="4350384" h="1943100">
                <a:moveTo>
                  <a:pt x="2423131" y="1917699"/>
                </a:moveTo>
                <a:lnTo>
                  <a:pt x="2273151" y="1917699"/>
                </a:lnTo>
                <a:lnTo>
                  <a:pt x="2082576" y="1866899"/>
                </a:lnTo>
                <a:lnTo>
                  <a:pt x="2037808" y="1841499"/>
                </a:lnTo>
                <a:lnTo>
                  <a:pt x="1994586" y="1816099"/>
                </a:lnTo>
                <a:lnTo>
                  <a:pt x="1953111" y="1790699"/>
                </a:lnTo>
                <a:lnTo>
                  <a:pt x="1913580" y="1765299"/>
                </a:lnTo>
                <a:lnTo>
                  <a:pt x="1876192" y="1727199"/>
                </a:lnTo>
                <a:lnTo>
                  <a:pt x="1942691" y="1727199"/>
                </a:lnTo>
                <a:lnTo>
                  <a:pt x="1968520" y="1752599"/>
                </a:lnTo>
                <a:lnTo>
                  <a:pt x="2009369" y="1777999"/>
                </a:lnTo>
                <a:lnTo>
                  <a:pt x="2052207" y="1803399"/>
                </a:lnTo>
                <a:lnTo>
                  <a:pt x="2096918" y="1828799"/>
                </a:lnTo>
                <a:lnTo>
                  <a:pt x="2280055" y="1879599"/>
                </a:lnTo>
                <a:lnTo>
                  <a:pt x="2568776" y="1879599"/>
                </a:lnTo>
                <a:lnTo>
                  <a:pt x="2423131" y="1917699"/>
                </a:lnTo>
                <a:close/>
              </a:path>
              <a:path w="4350384" h="1943100">
                <a:moveTo>
                  <a:pt x="1505146" y="1943099"/>
                </a:moveTo>
                <a:lnTo>
                  <a:pt x="1361337" y="1943099"/>
                </a:lnTo>
                <a:lnTo>
                  <a:pt x="1266543" y="1917699"/>
                </a:lnTo>
                <a:lnTo>
                  <a:pt x="1222291" y="1904999"/>
                </a:lnTo>
                <a:lnTo>
                  <a:pt x="1180797" y="1879599"/>
                </a:lnTo>
                <a:lnTo>
                  <a:pt x="1142558" y="1854199"/>
                </a:lnTo>
                <a:lnTo>
                  <a:pt x="1108071" y="1816099"/>
                </a:lnTo>
                <a:lnTo>
                  <a:pt x="1077831" y="1777999"/>
                </a:lnTo>
                <a:lnTo>
                  <a:pt x="1133437" y="1777999"/>
                </a:lnTo>
                <a:lnTo>
                  <a:pt x="1166419" y="1816099"/>
                </a:lnTo>
                <a:lnTo>
                  <a:pt x="1203376" y="1841499"/>
                </a:lnTo>
                <a:lnTo>
                  <a:pt x="1243736" y="1866899"/>
                </a:lnTo>
                <a:lnTo>
                  <a:pt x="1286929" y="1892299"/>
                </a:lnTo>
                <a:lnTo>
                  <a:pt x="1332384" y="1904999"/>
                </a:lnTo>
                <a:lnTo>
                  <a:pt x="1379531" y="1904999"/>
                </a:lnTo>
                <a:lnTo>
                  <a:pt x="1427800" y="1917699"/>
                </a:lnTo>
                <a:lnTo>
                  <a:pt x="1597877" y="1917699"/>
                </a:lnTo>
                <a:lnTo>
                  <a:pt x="1505146" y="1943099"/>
                </a:lnTo>
                <a:close/>
              </a:path>
              <a:path w="4350384" h="1943100">
                <a:moveTo>
                  <a:pt x="3202169" y="1790699"/>
                </a:moveTo>
                <a:lnTo>
                  <a:pt x="3152488" y="1777999"/>
                </a:lnTo>
                <a:lnTo>
                  <a:pt x="3252094" y="1777999"/>
                </a:lnTo>
                <a:lnTo>
                  <a:pt x="3202169" y="1790699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262411" y="1382013"/>
            <a:ext cx="454025" cy="542290"/>
          </a:xfrm>
          <a:custGeom>
            <a:avLst/>
            <a:gdLst/>
            <a:ahLst/>
            <a:cxnLst/>
            <a:rect l="l" t="t" r="r" b="b"/>
            <a:pathLst>
              <a:path w="454025" h="542289">
                <a:moveTo>
                  <a:pt x="453491" y="294678"/>
                </a:moveTo>
                <a:lnTo>
                  <a:pt x="451688" y="289242"/>
                </a:lnTo>
                <a:lnTo>
                  <a:pt x="446239" y="286283"/>
                </a:lnTo>
                <a:lnTo>
                  <a:pt x="403745" y="280225"/>
                </a:lnTo>
                <a:lnTo>
                  <a:pt x="361835" y="271754"/>
                </a:lnTo>
                <a:lnTo>
                  <a:pt x="320357" y="261416"/>
                </a:lnTo>
                <a:lnTo>
                  <a:pt x="279184" y="249758"/>
                </a:lnTo>
                <a:lnTo>
                  <a:pt x="316738" y="229920"/>
                </a:lnTo>
                <a:lnTo>
                  <a:pt x="354647" y="210845"/>
                </a:lnTo>
                <a:lnTo>
                  <a:pt x="392785" y="192392"/>
                </a:lnTo>
                <a:lnTo>
                  <a:pt x="430999" y="174447"/>
                </a:lnTo>
                <a:lnTo>
                  <a:pt x="434860" y="170053"/>
                </a:lnTo>
                <a:lnTo>
                  <a:pt x="433997" y="164693"/>
                </a:lnTo>
                <a:lnTo>
                  <a:pt x="429793" y="160896"/>
                </a:lnTo>
                <a:lnTo>
                  <a:pt x="423659" y="161124"/>
                </a:lnTo>
                <a:lnTo>
                  <a:pt x="382092" y="180670"/>
                </a:lnTo>
                <a:lnTo>
                  <a:pt x="340614" y="200825"/>
                </a:lnTo>
                <a:lnTo>
                  <a:pt x="299415" y="221754"/>
                </a:lnTo>
                <a:lnTo>
                  <a:pt x="258660" y="243611"/>
                </a:lnTo>
                <a:lnTo>
                  <a:pt x="238633" y="237490"/>
                </a:lnTo>
                <a:lnTo>
                  <a:pt x="218605" y="231292"/>
                </a:lnTo>
                <a:lnTo>
                  <a:pt x="230174" y="187096"/>
                </a:lnTo>
                <a:lnTo>
                  <a:pt x="239217" y="142633"/>
                </a:lnTo>
                <a:lnTo>
                  <a:pt x="245021" y="97866"/>
                </a:lnTo>
                <a:lnTo>
                  <a:pt x="246938" y="52743"/>
                </a:lnTo>
                <a:lnTo>
                  <a:pt x="244284" y="7226"/>
                </a:lnTo>
                <a:lnTo>
                  <a:pt x="241287" y="1803"/>
                </a:lnTo>
                <a:lnTo>
                  <a:pt x="235851" y="0"/>
                </a:lnTo>
                <a:lnTo>
                  <a:pt x="230822" y="1828"/>
                </a:lnTo>
                <a:lnTo>
                  <a:pt x="229057" y="7327"/>
                </a:lnTo>
                <a:lnTo>
                  <a:pt x="231609" y="60248"/>
                </a:lnTo>
                <a:lnTo>
                  <a:pt x="228053" y="112598"/>
                </a:lnTo>
                <a:lnTo>
                  <a:pt x="219506" y="164477"/>
                </a:lnTo>
                <a:lnTo>
                  <a:pt x="207060" y="215950"/>
                </a:lnTo>
                <a:lnTo>
                  <a:pt x="190347" y="181737"/>
                </a:lnTo>
                <a:lnTo>
                  <a:pt x="172059" y="148297"/>
                </a:lnTo>
                <a:lnTo>
                  <a:pt x="151815" y="115836"/>
                </a:lnTo>
                <a:lnTo>
                  <a:pt x="129235" y="84518"/>
                </a:lnTo>
                <a:lnTo>
                  <a:pt x="124117" y="81813"/>
                </a:lnTo>
                <a:lnTo>
                  <a:pt x="119214" y="83985"/>
                </a:lnTo>
                <a:lnTo>
                  <a:pt x="116547" y="89052"/>
                </a:lnTo>
                <a:lnTo>
                  <a:pt x="118198" y="95008"/>
                </a:lnTo>
                <a:lnTo>
                  <a:pt x="140347" y="125615"/>
                </a:lnTo>
                <a:lnTo>
                  <a:pt x="160210" y="157441"/>
                </a:lnTo>
                <a:lnTo>
                  <a:pt x="178168" y="190271"/>
                </a:lnTo>
                <a:lnTo>
                  <a:pt x="194576" y="223913"/>
                </a:lnTo>
                <a:lnTo>
                  <a:pt x="154609" y="211975"/>
                </a:lnTo>
                <a:lnTo>
                  <a:pt x="114439" y="200926"/>
                </a:lnTo>
                <a:lnTo>
                  <a:pt x="73926" y="191236"/>
                </a:lnTo>
                <a:lnTo>
                  <a:pt x="32943" y="183451"/>
                </a:lnTo>
                <a:lnTo>
                  <a:pt x="26924" y="184873"/>
                </a:lnTo>
                <a:lnTo>
                  <a:pt x="23749" y="189623"/>
                </a:lnTo>
                <a:lnTo>
                  <a:pt x="24180" y="194957"/>
                </a:lnTo>
                <a:lnTo>
                  <a:pt x="28994" y="198145"/>
                </a:lnTo>
                <a:lnTo>
                  <a:pt x="72326" y="206463"/>
                </a:lnTo>
                <a:lnTo>
                  <a:pt x="115150" y="216789"/>
                </a:lnTo>
                <a:lnTo>
                  <a:pt x="157607" y="228536"/>
                </a:lnTo>
                <a:lnTo>
                  <a:pt x="199847" y="241147"/>
                </a:lnTo>
                <a:lnTo>
                  <a:pt x="196354" y="252615"/>
                </a:lnTo>
                <a:lnTo>
                  <a:pt x="192760" y="264083"/>
                </a:lnTo>
                <a:lnTo>
                  <a:pt x="189077" y="275526"/>
                </a:lnTo>
                <a:lnTo>
                  <a:pt x="185318" y="286956"/>
                </a:lnTo>
                <a:lnTo>
                  <a:pt x="145821" y="313067"/>
                </a:lnTo>
                <a:lnTo>
                  <a:pt x="107556" y="340817"/>
                </a:lnTo>
                <a:lnTo>
                  <a:pt x="70700" y="370382"/>
                </a:lnTo>
                <a:lnTo>
                  <a:pt x="35471" y="401955"/>
                </a:lnTo>
                <a:lnTo>
                  <a:pt x="2082" y="435711"/>
                </a:lnTo>
                <a:lnTo>
                  <a:pt x="0" y="441452"/>
                </a:lnTo>
                <a:lnTo>
                  <a:pt x="2413" y="446532"/>
                </a:lnTo>
                <a:lnTo>
                  <a:pt x="7327" y="448906"/>
                </a:lnTo>
                <a:lnTo>
                  <a:pt x="12750" y="446570"/>
                </a:lnTo>
                <a:lnTo>
                  <a:pt x="50787" y="408533"/>
                </a:lnTo>
                <a:lnTo>
                  <a:pt x="91122" y="373291"/>
                </a:lnTo>
                <a:lnTo>
                  <a:pt x="133451" y="340588"/>
                </a:lnTo>
                <a:lnTo>
                  <a:pt x="177507" y="310134"/>
                </a:lnTo>
                <a:lnTo>
                  <a:pt x="162026" y="354761"/>
                </a:lnTo>
                <a:lnTo>
                  <a:pt x="146672" y="399313"/>
                </a:lnTo>
                <a:lnTo>
                  <a:pt x="132168" y="443826"/>
                </a:lnTo>
                <a:lnTo>
                  <a:pt x="119265" y="488378"/>
                </a:lnTo>
                <a:lnTo>
                  <a:pt x="108699" y="532993"/>
                </a:lnTo>
                <a:lnTo>
                  <a:pt x="109880" y="539013"/>
                </a:lnTo>
                <a:lnTo>
                  <a:pt x="114554" y="542201"/>
                </a:lnTo>
                <a:lnTo>
                  <a:pt x="119964" y="541794"/>
                </a:lnTo>
                <a:lnTo>
                  <a:pt x="123380" y="537019"/>
                </a:lnTo>
                <a:lnTo>
                  <a:pt x="134962" y="489026"/>
                </a:lnTo>
                <a:lnTo>
                  <a:pt x="149110" y="441083"/>
                </a:lnTo>
                <a:lnTo>
                  <a:pt x="164947" y="393141"/>
                </a:lnTo>
                <a:lnTo>
                  <a:pt x="181559" y="345122"/>
                </a:lnTo>
                <a:lnTo>
                  <a:pt x="198043" y="296989"/>
                </a:lnTo>
                <a:lnTo>
                  <a:pt x="203593" y="293522"/>
                </a:lnTo>
                <a:lnTo>
                  <a:pt x="209169" y="290080"/>
                </a:lnTo>
                <a:lnTo>
                  <a:pt x="214744" y="286677"/>
                </a:lnTo>
                <a:lnTo>
                  <a:pt x="220357" y="283286"/>
                </a:lnTo>
                <a:lnTo>
                  <a:pt x="236474" y="323367"/>
                </a:lnTo>
                <a:lnTo>
                  <a:pt x="252425" y="363524"/>
                </a:lnTo>
                <a:lnTo>
                  <a:pt x="268744" y="403504"/>
                </a:lnTo>
                <a:lnTo>
                  <a:pt x="285978" y="442976"/>
                </a:lnTo>
                <a:lnTo>
                  <a:pt x="290360" y="446849"/>
                </a:lnTo>
                <a:lnTo>
                  <a:pt x="295719" y="445998"/>
                </a:lnTo>
                <a:lnTo>
                  <a:pt x="299542" y="441820"/>
                </a:lnTo>
                <a:lnTo>
                  <a:pt x="299339" y="435686"/>
                </a:lnTo>
                <a:lnTo>
                  <a:pt x="281889" y="396024"/>
                </a:lnTo>
                <a:lnTo>
                  <a:pt x="265391" y="355955"/>
                </a:lnTo>
                <a:lnTo>
                  <a:pt x="249313" y="315747"/>
                </a:lnTo>
                <a:lnTo>
                  <a:pt x="233083" y="275653"/>
                </a:lnTo>
                <a:lnTo>
                  <a:pt x="240004" y="271614"/>
                </a:lnTo>
                <a:lnTo>
                  <a:pt x="246951" y="267614"/>
                </a:lnTo>
                <a:lnTo>
                  <a:pt x="253936" y="263652"/>
                </a:lnTo>
                <a:lnTo>
                  <a:pt x="260934" y="259715"/>
                </a:lnTo>
                <a:lnTo>
                  <a:pt x="306578" y="272910"/>
                </a:lnTo>
                <a:lnTo>
                  <a:pt x="352539" y="284746"/>
                </a:lnTo>
                <a:lnTo>
                  <a:pt x="399021" y="294513"/>
                </a:lnTo>
                <a:lnTo>
                  <a:pt x="446189" y="301459"/>
                </a:lnTo>
                <a:lnTo>
                  <a:pt x="451662" y="299707"/>
                </a:lnTo>
                <a:lnTo>
                  <a:pt x="453491" y="294678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507587" y="2791624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4">
                <a:moveTo>
                  <a:pt x="685012" y="444690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398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33"/>
                </a:lnTo>
                <a:lnTo>
                  <a:pt x="604812" y="284873"/>
                </a:lnTo>
                <a:lnTo>
                  <a:pt x="651002" y="263283"/>
                </a:lnTo>
                <a:lnTo>
                  <a:pt x="656831" y="256641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889" y="243179"/>
                </a:lnTo>
                <a:lnTo>
                  <a:pt x="589661" y="266687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83"/>
                </a:lnTo>
                <a:lnTo>
                  <a:pt x="390677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         </a:lnTo>
                <a:lnTo>
                  <a:pt x="369125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63" y="2717"/>
                </a:lnTo>
                <a:lnTo>
                  <a:pt x="356146" y="0"/>
                </a:lnTo>
                <a:lnTo>
                  <a:pt x="348551" y="2768"/>
                </a:lnTo>
                <a:lnTo>
                  <a:pt x="345897" y="11049"/>
                </a:lnTo>
                <a:lnTo>
                  <a:pt x="349580" y="64389"/>
                </a:lnTo>
                <a:lnTo>
                  <a:pt x="348919" y="117322"/>
                </a:lnTo>
                <a:lnTo>
                  <a:pt x="344411" y="169900"/>
                </a:lnTo>
                <a:lnTo>
                  <a:pt x="336550" y="222161"/>
                </a:lnTo>
                <a:lnTo>
                  <a:pt x="325818" y="274116"/>
                </a:lnTo>
                <a:lnTo>
                  <a:pt x="312724" y="325843"/>
                </a:lnTo>
                <a:lnTo>
                  <a:pt x="292684" y="284441"/>
                </a:lnTo>
                <a:lnTo>
                  <a:pt x="271208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60" y="143332"/>
                </a:lnTo>
                <a:lnTo>
                  <a:pt x="211924" y="189522"/>
                </a:lnTo>
                <a:lnTo>
                  <a:pt x="241935" y="237528"/>
                </a:lnTo>
                <a:lnTo>
                  <a:pt x="269074" y="287070"/>
                </a:lnTo>
                <a:lnTo>
                  <a:pt x="293865" y="337845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86" y="296989"/>
                </a:lnTo>
                <a:lnTo>
                  <a:pt x="99275" y="285915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64" y="308698"/>
                </a:lnTo>
                <a:lnTo>
                  <a:pt x="148082" y="320522"/>
                </a:lnTo>
                <a:lnTo>
                  <a:pt x="199593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59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36" y="657377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65" y="673747"/>
                </a:lnTo>
                <a:lnTo>
                  <a:pt x="57162" y="635012"/>
                </a:lnTo>
                <a:lnTo>
                  <a:pt x="96659" y="598208"/>
                </a:lnTo>
                <a:lnTo>
                  <a:pt x="137629" y="563219"/>
                </a:lnTo>
                <a:lnTo>
                  <a:pt x="179946" y="529920"/>
                </a:lnTo>
                <a:lnTo>
                  <a:pt x="223481" y="498208"/>
                </a:lnTo>
                <a:lnTo>
                  <a:pt x="268097" y="467931"/>
                </a:lnTo>
                <a:lnTo>
                  <a:pt x="251447" y="516051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66" y="660057"/>
                </a:lnTo>
                <a:lnTo>
                  <a:pt x="188163" y="708050"/>
                </a:lnTo>
                <a:lnTo>
                  <a:pt x="175209" y="756081"/>
                </a:lnTo>
                <a:lnTo>
                  <a:pt x="164223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32"/>
                </a:lnTo>
                <a:lnTo>
                  <a:pt x="212648" y="706843"/>
                </a:lnTo>
                <a:lnTo>
                  <a:pt x="228549" y="655193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23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49"/>
                </a:lnTo>
                <a:lnTo>
                  <a:pt x="332828" y="427431"/>
                </a:lnTo>
                <a:lnTo>
                  <a:pt x="352361" y="475792"/>
                </a:lnTo>
                <a:lnTo>
                  <a:pt x="371627" y="524294"/>
                </a:lnTo>
                <a:lnTo>
                  <a:pt x="391033" y="572706"/>
                </a:lnTo>
                <a:lnTo>
                  <a:pt x="411022" y="620826"/>
                </a:lnTo>
                <a:lnTo>
                  <a:pt x="432003" y="668401"/>
                </a:lnTo>
                <a:lnTo>
                  <a:pt x="438619" y="674255"/>
                </a:lnTo>
                <a:lnTo>
                  <a:pt x="446709" y="672973"/>
                </a:lnTo>
                <a:lnTo>
                  <a:pt x="452488" y="666661"/>
                </a:lnTo>
                <a:lnTo>
                  <a:pt x="452170" y="657402"/>
                </a:lnTo>
                <a:lnTo>
                  <a:pt x="430936" y="609587"/>
                </a:lnTo>
                <a:lnTo>
                  <a:pt x="410730" y="561327"/>
                </a:lnTo>
                <a:lnTo>
                  <a:pt x="391134" y="512826"/>
                </a:lnTo>
                <a:lnTo>
                  <a:pt x="371716" y="464299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809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58"/>
                </a:lnTo>
                <a:lnTo>
                  <a:pt x="532511" y="429691"/>
                </a:lnTo>
                <a:lnTo>
                  <a:pt x="579221" y="439928"/>
                </a:lnTo>
                <a:lnTo>
                  <a:pt x="626338" y="448449"/>
                </a:lnTo>
                <a:lnTo>
                  <a:pt x="673963" y="454926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1026" y="5943312"/>
            <a:ext cx="836681" cy="91381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2082342" y="906842"/>
            <a:ext cx="5280660" cy="46990"/>
          </a:xfrm>
          <a:custGeom>
            <a:avLst/>
            <a:gdLst/>
            <a:ahLst/>
            <a:cxnLst/>
            <a:rect l="l" t="t" r="r" b="b"/>
            <a:pathLst>
              <a:path w="5280659" h="46990">
                <a:moveTo>
                  <a:pt x="5280368" y="0"/>
                </a:moveTo>
                <a:lnTo>
                  <a:pt x="5280368" y="0"/>
                </a:lnTo>
                <a:lnTo>
                  <a:pt x="0" y="0"/>
                </a:lnTo>
                <a:lnTo>
                  <a:pt x="0" y="46482"/>
                </a:lnTo>
                <a:lnTo>
                  <a:pt x="5280368" y="46482"/>
                </a:lnTo>
                <a:lnTo>
                  <a:pt x="5280368" y="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49494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49494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D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49494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FEB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08" y="370362"/>
            <a:ext cx="8226425" cy="621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49494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294" y="1028744"/>
            <a:ext cx="798667" cy="86622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787597" y="4723434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4">
                <a:moveTo>
                  <a:pt x="685012" y="444690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30"/>
                </a:lnTo>
                <a:lnTo>
                  <a:pt x="571779" y="415582"/>
                </a:lnTo>
                <a:lnTo>
                  <a:pt x="521398" y="404126"/>
                </a:lnTo>
                <a:lnTo>
                  <a:pt x="471411" y="391083"/>
                </a:lnTo>
                <a:lnTo>
                  <a:pt x="421678" y="376859"/>
                </a:lnTo>
                <a:lnTo>
                  <a:pt x="467017" y="352844"/>
                </a:lnTo>
                <a:lnTo>
                  <a:pt x="512724" y="329552"/>
                </a:lnTo>
                <a:lnTo>
                  <a:pt x="558685" y="306933"/>
                </a:lnTo>
                <a:lnTo>
                  <a:pt x="604812" y="284873"/>
                </a:lnTo>
                <a:lnTo>
                  <a:pt x="651002" y="263283"/>
                </a:lnTo>
                <a:lnTo>
                  <a:pt x="656831" y="256641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889" y="243179"/>
                </a:lnTo>
                <a:lnTo>
                  <a:pt x="589661" y="266687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96"/>
                </a:lnTo>
                <a:lnTo>
                  <a:pt x="390677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         </a:lnTo>
                <a:lnTo>
                  <a:pt x="369125" y="157353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63" y="2730"/>
                </a:lnTo>
                <a:lnTo>
                  <a:pt x="356146" y="0"/>
                </a:lnTo>
                <a:lnTo>
                  <a:pt x="348551" y="2768"/>
                </a:lnTo>
                <a:lnTo>
                  <a:pt x="345897" y="11049"/>
                </a:lnTo>
                <a:lnTo>
                  <a:pt x="349580" y="64389"/>
                </a:lnTo>
                <a:lnTo>
                  <a:pt x="348919" y="117322"/>
                </a:lnTo>
                <a:lnTo>
                  <a:pt x="344411" y="169900"/>
                </a:lnTo>
                <a:lnTo>
                  <a:pt x="336550" y="222161"/>
                </a:lnTo>
                <a:lnTo>
                  <a:pt x="325831" y="274129"/>
                </a:lnTo>
                <a:lnTo>
                  <a:pt x="312724" y="325843"/>
                </a:lnTo>
                <a:lnTo>
                  <a:pt x="292684" y="284441"/>
                </a:lnTo>
                <a:lnTo>
                  <a:pt x="271208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60" y="143332"/>
                </a:lnTo>
                <a:lnTo>
                  <a:pt x="211924" y="189522"/>
                </a:lnTo>
                <a:lnTo>
                  <a:pt x="241935" y="237528"/>
                </a:lnTo>
                <a:lnTo>
                  <a:pt x="269074" y="287070"/>
                </a:lnTo>
                <a:lnTo>
                  <a:pt x="293865" y="337845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86" y="296989"/>
                </a:lnTo>
                <a:lnTo>
                  <a:pt x="99275" y="285915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64" y="308698"/>
                </a:lnTo>
                <a:lnTo>
                  <a:pt x="148082" y="320535"/>
                </a:lnTo>
                <a:lnTo>
                  <a:pt x="199593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407"/>
                </a:lnTo>
                <a:lnTo>
                  <a:pt x="114592" y="552259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36" y="657377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65" y="673747"/>
                </a:lnTo>
                <a:lnTo>
                  <a:pt x="57162" y="635012"/>
                </a:lnTo>
                <a:lnTo>
                  <a:pt x="96659" y="598208"/>
                </a:lnTo>
                <a:lnTo>
                  <a:pt x="137629" y="563219"/>
                </a:lnTo>
                <a:lnTo>
                  <a:pt x="179946" y="529920"/>
                </a:lnTo>
                <a:lnTo>
                  <a:pt x="223481" y="498208"/>
                </a:lnTo>
                <a:lnTo>
                  <a:pt x="268097" y="467931"/>
                </a:lnTo>
                <a:lnTo>
                  <a:pt x="251447" y="516051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66" y="660057"/>
                </a:lnTo>
                <a:lnTo>
                  <a:pt x="188163" y="708050"/>
                </a:lnTo>
                <a:lnTo>
                  <a:pt x="175209" y="756081"/>
                </a:lnTo>
                <a:lnTo>
                  <a:pt x="164223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32"/>
                </a:lnTo>
                <a:lnTo>
                  <a:pt x="212648" y="706843"/>
                </a:lnTo>
                <a:lnTo>
                  <a:pt x="228549" y="655193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23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49"/>
                </a:lnTo>
                <a:lnTo>
                  <a:pt x="332828" y="427431"/>
                </a:lnTo>
                <a:lnTo>
                  <a:pt x="352361" y="475792"/>
                </a:lnTo>
                <a:lnTo>
                  <a:pt x="371627" y="524294"/>
                </a:lnTo>
                <a:lnTo>
                  <a:pt x="391033" y="572706"/>
                </a:lnTo>
                <a:lnTo>
                  <a:pt x="411022" y="620826"/>
                </a:lnTo>
                <a:lnTo>
                  <a:pt x="432003" y="668401"/>
                </a:lnTo>
                <a:lnTo>
                  <a:pt x="438619" y="674255"/>
                </a:lnTo>
                <a:lnTo>
                  <a:pt x="446709" y="672973"/>
                </a:lnTo>
                <a:lnTo>
                  <a:pt x="452488" y="666661"/>
                </a:lnTo>
                <a:lnTo>
                  <a:pt x="452170" y="657402"/>
                </a:lnTo>
                <a:lnTo>
                  <a:pt x="430936" y="609587"/>
                </a:lnTo>
                <a:lnTo>
                  <a:pt x="410730" y="561327"/>
                </a:lnTo>
                <a:lnTo>
                  <a:pt x="391134" y="512826"/>
                </a:lnTo>
                <a:lnTo>
                  <a:pt x="371716" y="464299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809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58"/>
                </a:lnTo>
                <a:lnTo>
                  <a:pt x="532511" y="429691"/>
                </a:lnTo>
                <a:lnTo>
                  <a:pt x="579221" y="439928"/>
                </a:lnTo>
                <a:lnTo>
                  <a:pt x="626338" y="448449"/>
                </a:lnTo>
                <a:lnTo>
                  <a:pt x="673963" y="454939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94773" y="810628"/>
            <a:ext cx="882699" cy="6139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40885" y="9557601"/>
            <a:ext cx="884093" cy="72939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685017" y="11"/>
            <a:ext cx="617855" cy="511175"/>
          </a:xfrm>
          <a:custGeom>
            <a:avLst/>
            <a:gdLst/>
            <a:ahLst/>
            <a:cxnLst/>
            <a:rect l="l" t="t" r="r" b="b"/>
            <a:pathLst>
              <a:path w="617854" h="511175">
                <a:moveTo>
                  <a:pt x="617334" y="175425"/>
                </a:moveTo>
                <a:lnTo>
                  <a:pt x="614946" y="168236"/>
                </a:lnTo>
                <a:lnTo>
                  <a:pt x="614883" y="168033"/>
                </a:lnTo>
                <a:lnTo>
                  <a:pt x="609803" y="165277"/>
                </a:lnTo>
                <a:lnTo>
                  <a:pt x="607466" y="163995"/>
                </a:lnTo>
                <a:lnTo>
                  <a:pt x="561111" y="157695"/>
                </a:lnTo>
                <a:lnTo>
                  <a:pt x="515264" y="149186"/>
                </a:lnTo>
                <a:lnTo>
                  <a:pt x="469861" y="138874"/>
                </a:lnTo>
                <a:lnTo>
                  <a:pt x="424789" y="127127"/>
                </a:lnTo>
                <a:lnTo>
                  <a:pt x="379971" y="114325"/>
                </a:lnTo>
                <a:lnTo>
                  <a:pt x="385826" y="111239"/>
                </a:lnTo>
                <a:lnTo>
                  <a:pt x="420814" y="92748"/>
                </a:lnTo>
                <a:lnTo>
                  <a:pt x="462000" y="71843"/>
                </a:lnTo>
                <a:lnTo>
                  <a:pt x="503428" y="51523"/>
                </a:lnTo>
                <a:lnTo>
                  <a:pt x="544995" y="31711"/>
                </a:lnTo>
                <a:lnTo>
                  <a:pt x="586613" y="12331"/>
                </a:lnTo>
                <a:lnTo>
                  <a:pt x="591870" y="6362"/>
                </a:lnTo>
                <a:lnTo>
                  <a:pt x="590829" y="0"/>
                </a:lnTo>
                <a:lnTo>
                  <a:pt x="564299" y="0"/>
                </a:lnTo>
                <a:lnTo>
                  <a:pt x="486117" y="36982"/>
                </a:lnTo>
                <a:lnTo>
                  <a:pt x="441083" y="59220"/>
                </a:lnTo>
                <a:lnTo>
                  <a:pt x="396443" y="82130"/>
                </a:lnTo>
                <a:lnTo>
                  <a:pt x="352018" y="105981"/>
                </a:lnTo>
                <a:lnTo>
                  <a:pt x="297472" y="89242"/>
                </a:lnTo>
                <a:lnTo>
                  <a:pt x="298742" y="84493"/>
                </a:lnTo>
                <a:lnTo>
                  <a:pt x="302183" y="71602"/>
                </a:lnTo>
                <a:lnTo>
                  <a:pt x="310781" y="39319"/>
                </a:lnTo>
                <a:lnTo>
                  <a:pt x="319430" y="0"/>
                </a:lnTo>
                <a:lnTo>
                  <a:pt x="298056" y="0"/>
                </a:lnTo>
                <a:lnTo>
                  <a:pt x="293522" y="21945"/>
                </a:lnTo>
                <a:lnTo>
                  <a:pt x="281736" y="68427"/>
                </a:lnTo>
                <a:lnTo>
                  <a:pt x="258953" y="21996"/>
                </a:lnTo>
                <a:lnTo>
                  <a:pt x="246849" y="0"/>
                </a:lnTo>
                <a:lnTo>
                  <a:pt x="223926" y="0"/>
                </a:lnTo>
                <a:lnTo>
                  <a:pt x="242379" y="33566"/>
                </a:lnTo>
                <a:lnTo>
                  <a:pt x="264744" y="79209"/>
                </a:lnTo>
                <a:lnTo>
                  <a:pt x="210324" y="62992"/>
                </a:lnTo>
                <a:lnTo>
                  <a:pt x="155613" y="47955"/>
                </a:lnTo>
                <a:lnTo>
                  <a:pt x="100444" y="34798"/>
                </a:lnTo>
                <a:lnTo>
                  <a:pt x="44640" y="24193"/>
                </a:lnTo>
                <a:lnTo>
                  <a:pt x="36436" y="26123"/>
                </a:lnTo>
                <a:lnTo>
                  <a:pt x="32118" y="32550"/>
                </a:lnTo>
                <a:lnTo>
                  <a:pt x="32715" y="39789"/>
                </a:lnTo>
                <a:lnTo>
                  <a:pt x="39281" y="44107"/>
                </a:lnTo>
                <a:lnTo>
                  <a:pt x="86537" y="52933"/>
                </a:lnTo>
                <a:lnTo>
                  <a:pt x="133337" y="63588"/>
                </a:lnTo>
                <a:lnTo>
                  <a:pt x="179781" y="75679"/>
                </a:lnTo>
                <a:lnTo>
                  <a:pt x="225945" y="88798"/>
                </a:lnTo>
                <a:lnTo>
                  <a:pt x="271945" y="102577"/>
                </a:lnTo>
                <a:lnTo>
                  <a:pt x="267195" y="118135"/>
                </a:lnTo>
                <a:lnTo>
                  <a:pt x="262318" y="133680"/>
                </a:lnTo>
                <a:lnTo>
                  <a:pt x="257314" y="149199"/>
                </a:lnTo>
                <a:lnTo>
                  <a:pt x="252196" y="164693"/>
                </a:lnTo>
                <a:lnTo>
                  <a:pt x="207302" y="194030"/>
                </a:lnTo>
                <a:lnTo>
                  <a:pt x="163525" y="224866"/>
                </a:lnTo>
                <a:lnTo>
                  <a:pt x="121018" y="257378"/>
                </a:lnTo>
                <a:lnTo>
                  <a:pt x="79971" y="291680"/>
                </a:lnTo>
                <a:lnTo>
                  <a:pt x="40525" y="327926"/>
                </a:lnTo>
                <a:lnTo>
                  <a:pt x="2832" y="366280"/>
                </a:lnTo>
                <a:lnTo>
                  <a:pt x="0" y="374053"/>
                </a:lnTo>
                <a:lnTo>
                  <a:pt x="3289" y="380949"/>
                </a:lnTo>
                <a:lnTo>
                  <a:pt x="9994" y="384187"/>
                </a:lnTo>
                <a:lnTo>
                  <a:pt x="17373" y="381012"/>
                </a:lnTo>
                <a:lnTo>
                  <a:pt x="51511" y="346202"/>
                </a:lnTo>
                <a:lnTo>
                  <a:pt x="87096" y="313131"/>
                </a:lnTo>
                <a:lnTo>
                  <a:pt x="124015" y="281711"/>
                </a:lnTo>
                <a:lnTo>
                  <a:pt x="162140" y="251802"/>
                </a:lnTo>
                <a:lnTo>
                  <a:pt x="201371" y="223304"/>
                </a:lnTo>
                <a:lnTo>
                  <a:pt x="241579" y="196126"/>
                </a:lnTo>
                <a:lnTo>
                  <a:pt x="224066" y="246557"/>
                </a:lnTo>
                <a:lnTo>
                  <a:pt x="206552" y="296913"/>
                </a:lnTo>
                <a:lnTo>
                  <a:pt x="189611" y="347218"/>
                </a:lnTo>
                <a:lnTo>
                  <a:pt x="173837" y="397522"/>
                </a:lnTo>
                <a:lnTo>
                  <a:pt x="159804" y="447878"/>
                </a:lnTo>
                <a:lnTo>
                  <a:pt x="148082" y="498309"/>
                </a:lnTo>
                <a:lnTo>
                  <a:pt x="149707" y="506463"/>
                </a:lnTo>
                <a:lnTo>
                  <a:pt x="156070" y="510781"/>
                </a:lnTo>
                <a:lnTo>
                  <a:pt x="163436" y="510247"/>
                </a:lnTo>
                <a:lnTo>
                  <a:pt x="168084" y="503770"/>
                </a:lnTo>
                <a:lnTo>
                  <a:pt x="178904" y="457276"/>
                </a:lnTo>
                <a:lnTo>
                  <a:pt x="191693" y="410832"/>
                </a:lnTo>
                <a:lnTo>
                  <a:pt x="205994" y="364413"/>
                </a:lnTo>
                <a:lnTo>
                  <a:pt x="221386" y="317969"/>
                </a:lnTo>
                <a:lnTo>
                  <a:pt x="237401" y="271500"/>
                </a:lnTo>
                <a:lnTo>
                  <a:pt x="253606" y="224955"/>
                </a:lnTo>
                <a:lnTo>
                  <a:pt x="262343" y="199351"/>
                </a:lnTo>
                <a:lnTo>
                  <a:pt x="269532" y="178308"/>
                </a:lnTo>
                <a:lnTo>
                  <a:pt x="284670" y="168960"/>
                </a:lnTo>
                <a:lnTo>
                  <a:pt x="299910" y="159740"/>
                </a:lnTo>
                <a:lnTo>
                  <a:pt x="317525" y="203212"/>
                </a:lnTo>
                <a:lnTo>
                  <a:pt x="334911" y="246811"/>
                </a:lnTo>
                <a:lnTo>
                  <a:pt x="352425" y="290347"/>
                </a:lnTo>
                <a:lnTo>
                  <a:pt x="370459" y="333590"/>
                </a:lnTo>
                <a:lnTo>
                  <a:pt x="389394" y="376377"/>
                </a:lnTo>
                <a:lnTo>
                  <a:pt x="395363" y="381635"/>
                </a:lnTo>
                <a:lnTo>
                  <a:pt x="402653" y="380492"/>
                </a:lnTo>
                <a:lnTo>
                  <a:pt x="407860" y="374815"/>
                </a:lnTo>
                <a:lnTo>
                  <a:pt x="407568" y="366483"/>
                </a:lnTo>
                <a:lnTo>
                  <a:pt x="388404" y="323507"/>
                </a:lnTo>
                <a:lnTo>
                  <a:pt x="370179" y="280123"/>
                </a:lnTo>
                <a:lnTo>
                  <a:pt x="352488" y="236524"/>
                </a:lnTo>
                <a:lnTo>
                  <a:pt x="334962" y="192887"/>
                </a:lnTo>
                <a:lnTo>
                  <a:pt x="322897" y="163322"/>
                </a:lnTo>
                <a:lnTo>
                  <a:pt x="317220" y="149415"/>
                </a:lnTo>
                <a:lnTo>
                  <a:pt x="326644" y="143941"/>
                </a:lnTo>
                <a:lnTo>
                  <a:pt x="345605" y="133146"/>
                </a:lnTo>
                <a:lnTo>
                  <a:pt x="355130" y="127812"/>
                </a:lnTo>
                <a:lnTo>
                  <a:pt x="404825" y="142290"/>
                </a:lnTo>
                <a:lnTo>
                  <a:pt x="454774" y="155702"/>
                </a:lnTo>
                <a:lnTo>
                  <a:pt x="505104" y="167551"/>
                </a:lnTo>
                <a:lnTo>
                  <a:pt x="555942" y="177355"/>
                </a:lnTo>
                <a:lnTo>
                  <a:pt x="607390" y="184594"/>
                </a:lnTo>
                <a:lnTo>
                  <a:pt x="614857" y="182219"/>
                </a:lnTo>
                <a:lnTo>
                  <a:pt x="617334" y="175425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55832" y="9577704"/>
            <a:ext cx="723900" cy="709295"/>
          </a:xfrm>
          <a:custGeom>
            <a:avLst/>
            <a:gdLst/>
            <a:ahLst/>
            <a:cxnLst/>
            <a:rect l="l" t="t" r="r" b="b"/>
            <a:pathLst>
              <a:path w="723900" h="709295">
                <a:moveTo>
                  <a:pt x="723595" y="469646"/>
                </a:moveTo>
                <a:lnTo>
                  <a:pt x="720788" y="461225"/>
                </a:lnTo>
                <a:lnTo>
                  <a:pt x="720712" y="460984"/>
                </a:lnTo>
                <a:lnTo>
                  <a:pt x="714756" y="457746"/>
                </a:lnTo>
                <a:lnTo>
                  <a:pt x="712012" y="456247"/>
                </a:lnTo>
                <a:lnTo>
                  <a:pt x="657694" y="448868"/>
                </a:lnTo>
                <a:lnTo>
                  <a:pt x="603973" y="438899"/>
                </a:lnTo>
                <a:lnTo>
                  <a:pt x="550760" y="426796"/>
                </a:lnTo>
                <a:lnTo>
                  <a:pt x="497954" y="413004"/>
                </a:lnTo>
                <a:lnTo>
                  <a:pt x="445427" y="397992"/>
                </a:lnTo>
                <a:lnTo>
                  <a:pt x="452285" y="394360"/>
                </a:lnTo>
                <a:lnTo>
                  <a:pt x="493306" y="372618"/>
                </a:lnTo>
                <a:lnTo>
                  <a:pt x="541591" y="348043"/>
                </a:lnTo>
                <a:lnTo>
                  <a:pt x="590143" y="324142"/>
                </a:lnTo>
                <a:lnTo>
                  <a:pt x="638873" y="300850"/>
                </a:lnTo>
                <a:lnTo>
                  <a:pt x="687654" y="278053"/>
                </a:lnTo>
                <a:lnTo>
                  <a:pt x="693813" y="271030"/>
                </a:lnTo>
                <a:lnTo>
                  <a:pt x="692429" y="262509"/>
                </a:lnTo>
                <a:lnTo>
                  <a:pt x="685711" y="256451"/>
                </a:lnTo>
                <a:lnTo>
                  <a:pt x="675919" y="256819"/>
                </a:lnTo>
                <a:lnTo>
                  <a:pt x="631710" y="277469"/>
                </a:lnTo>
                <a:lnTo>
                  <a:pt x="587514" y="298513"/>
                </a:lnTo>
                <a:lnTo>
                  <a:pt x="543433" y="320040"/>
                </a:lnTo>
                <a:lnTo>
                  <a:pt x="499541" y="342112"/>
                </a:lnTo>
                <a:lnTo>
                  <a:pt x="455930" y="364807"/>
                </a:lnTo>
                <a:lnTo>
                  <a:pt x="412673" y="388200"/>
                </a:lnTo>
                <a:lnTo>
                  <a:pt x="348767" y="368554"/>
                </a:lnTo>
                <a:lnTo>
                  <a:pt x="350266" y="362978"/>
                </a:lnTo>
                <a:lnTo>
                  <a:pt x="354342" y="347840"/>
                </a:lnTo>
                <a:lnTo>
                  <a:pt x="362305" y="318287"/>
                </a:lnTo>
                <a:lnTo>
                  <a:pt x="373938" y="267817"/>
                </a:lnTo>
                <a:lnTo>
                  <a:pt x="383273" y="217119"/>
                </a:lnTo>
                <a:lnTo>
                  <a:pt x="389902" y="166166"/>
                </a:lnTo>
                <a:lnTo>
                  <a:pt x="393433" y="114935"/>
                </a:lnTo>
                <a:lnTo>
                  <a:pt x="393484" y="63385"/>
                </a:lnTo>
                <a:lnTo>
                  <a:pt x="389648" y="11518"/>
                </a:lnTo>
                <a:lnTo>
                  <a:pt x="384860" y="2870"/>
                </a:lnTo>
                <a:lnTo>
                  <a:pt x="376186" y="0"/>
                </a:lnTo>
                <a:lnTo>
                  <a:pt x="368160" y="2921"/>
                </a:lnTo>
                <a:lnTo>
                  <a:pt x="365353" y="11671"/>
                </a:lnTo>
                <a:lnTo>
                  <a:pt x="368985" y="59969"/>
                </a:lnTo>
                <a:lnTo>
                  <a:pt x="369189" y="107962"/>
                </a:lnTo>
                <a:lnTo>
                  <a:pt x="366306" y="155676"/>
                </a:lnTo>
                <a:lnTo>
                  <a:pt x="360641" y="203111"/>
                </a:lnTo>
                <a:lnTo>
                  <a:pt x="352539" y="250317"/>
                </a:lnTo>
                <a:lnTo>
                  <a:pt x="342328" y="297307"/>
                </a:lnTo>
                <a:lnTo>
                  <a:pt x="330327" y="344106"/>
                </a:lnTo>
                <a:lnTo>
                  <a:pt x="309156" y="300393"/>
                </a:lnTo>
                <a:lnTo>
                  <a:pt x="286473" y="257429"/>
                </a:lnTo>
                <a:lnTo>
                  <a:pt x="261937" y="215392"/>
                </a:lnTo>
                <a:lnTo>
                  <a:pt x="235254" y="174409"/>
                </a:lnTo>
                <a:lnTo>
                  <a:pt x="206095" y="134645"/>
                </a:lnTo>
                <a:lnTo>
                  <a:pt x="197929" y="130327"/>
                </a:lnTo>
                <a:lnTo>
                  <a:pt x="190093" y="133794"/>
                </a:lnTo>
                <a:lnTo>
                  <a:pt x="185864" y="141859"/>
                </a:lnTo>
                <a:lnTo>
                  <a:pt x="188493" y="151358"/>
                </a:lnTo>
                <a:lnTo>
                  <a:pt x="217081" y="190220"/>
                </a:lnTo>
                <a:lnTo>
                  <a:pt x="243268" y="230352"/>
                </a:lnTo>
                <a:lnTo>
                  <a:pt x="267347" y="271589"/>
                </a:lnTo>
                <a:lnTo>
                  <a:pt x="289636" y="313791"/>
                </a:lnTo>
                <a:lnTo>
                  <a:pt x="310413" y="356781"/>
                </a:lnTo>
                <a:lnTo>
                  <a:pt x="259410" y="341477"/>
                </a:lnTo>
                <a:lnTo>
                  <a:pt x="208216" y="326961"/>
                </a:lnTo>
                <a:lnTo>
                  <a:pt x="156730" y="313639"/>
                </a:lnTo>
                <a:lnTo>
                  <a:pt x="104863" y="301929"/>
                </a:lnTo>
                <a:lnTo>
                  <a:pt x="52489" y="292252"/>
                </a:lnTo>
                <a:lnTo>
                  <a:pt x="42875" y="294513"/>
                </a:lnTo>
                <a:lnTo>
                  <a:pt x="37807" y="302082"/>
                </a:lnTo>
                <a:lnTo>
                  <a:pt x="38506" y="310591"/>
                </a:lnTo>
                <a:lnTo>
                  <a:pt x="46189" y="315658"/>
                </a:lnTo>
                <a:lnTo>
                  <a:pt x="92379" y="324104"/>
                </a:lnTo>
                <a:lnTo>
                  <a:pt x="138188" y="334111"/>
                </a:lnTo>
                <a:lnTo>
                  <a:pt x="183667" y="345401"/>
                </a:lnTo>
                <a:lnTo>
                  <a:pt x="228892" y="357695"/>
                </a:lnTo>
                <a:lnTo>
                  <a:pt x="273926" y="370738"/>
                </a:lnTo>
                <a:lnTo>
                  <a:pt x="318833" y="384238"/>
                </a:lnTo>
                <a:lnTo>
                  <a:pt x="313258" y="402526"/>
                </a:lnTo>
                <a:lnTo>
                  <a:pt x="307530" y="420789"/>
                </a:lnTo>
                <a:lnTo>
                  <a:pt x="301663" y="439026"/>
                </a:lnTo>
                <a:lnTo>
                  <a:pt x="295656" y="457238"/>
                </a:lnTo>
                <a:lnTo>
                  <a:pt x="250469" y="486689"/>
                </a:lnTo>
                <a:lnTo>
                  <a:pt x="206222" y="517436"/>
                </a:lnTo>
                <a:lnTo>
                  <a:pt x="163042" y="549567"/>
                </a:lnTo>
                <a:lnTo>
                  <a:pt x="121043" y="583209"/>
                </a:lnTo>
                <a:lnTo>
                  <a:pt x="80340" y="618451"/>
                </a:lnTo>
                <a:lnTo>
                  <a:pt x="41059" y="655421"/>
                </a:lnTo>
                <a:lnTo>
                  <a:pt x="3314" y="694220"/>
                </a:lnTo>
                <a:lnTo>
                  <a:pt x="0" y="703351"/>
                </a:lnTo>
                <a:lnTo>
                  <a:pt x="2832" y="709295"/>
                </a:lnTo>
                <a:lnTo>
                  <a:pt x="22504" y="709295"/>
                </a:lnTo>
                <a:lnTo>
                  <a:pt x="54559" y="676313"/>
                </a:lnTo>
                <a:lnTo>
                  <a:pt x="90017" y="642632"/>
                </a:lnTo>
                <a:lnTo>
                  <a:pt x="126644" y="610387"/>
                </a:lnTo>
                <a:lnTo>
                  <a:pt x="164363" y="579501"/>
                </a:lnTo>
                <a:lnTo>
                  <a:pt x="203098" y="549884"/>
                </a:lnTo>
                <a:lnTo>
                  <a:pt x="242735" y="521474"/>
                </a:lnTo>
                <a:lnTo>
                  <a:pt x="283197" y="494169"/>
                </a:lnTo>
                <a:lnTo>
                  <a:pt x="265607" y="544982"/>
                </a:lnTo>
                <a:lnTo>
                  <a:pt x="247942" y="595706"/>
                </a:lnTo>
                <a:lnTo>
                  <a:pt x="230619" y="646391"/>
                </a:lnTo>
                <a:lnTo>
                  <a:pt x="214083" y="697064"/>
                </a:lnTo>
                <a:lnTo>
                  <a:pt x="210388" y="709295"/>
                </a:lnTo>
                <a:lnTo>
                  <a:pt x="235940" y="709295"/>
                </a:lnTo>
                <a:lnTo>
                  <a:pt x="250329" y="664641"/>
                </a:lnTo>
                <a:lnTo>
                  <a:pt x="266471" y="616877"/>
                </a:lnTo>
                <a:lnTo>
                  <a:pt x="282943" y="569315"/>
                </a:lnTo>
                <a:lnTo>
                  <a:pt x="299643" y="521195"/>
                </a:lnTo>
                <a:lnTo>
                  <a:pt x="307555" y="497954"/>
                </a:lnTo>
                <a:lnTo>
                  <a:pt x="315976" y="473227"/>
                </a:lnTo>
                <a:lnTo>
                  <a:pt x="333717" y="462229"/>
                </a:lnTo>
                <a:lnTo>
                  <a:pt x="351574" y="451396"/>
                </a:lnTo>
                <a:lnTo>
                  <a:pt x="372211" y="502462"/>
                </a:lnTo>
                <a:lnTo>
                  <a:pt x="392557" y="553681"/>
                </a:lnTo>
                <a:lnTo>
                  <a:pt x="413067" y="604824"/>
                </a:lnTo>
                <a:lnTo>
                  <a:pt x="434174" y="655637"/>
                </a:lnTo>
                <a:lnTo>
                  <a:pt x="456336" y="705878"/>
                </a:lnTo>
                <a:lnTo>
                  <a:pt x="460209" y="709295"/>
                </a:lnTo>
                <a:lnTo>
                  <a:pt x="473176" y="709295"/>
                </a:lnTo>
                <a:lnTo>
                  <a:pt x="477977" y="704049"/>
                </a:lnTo>
                <a:lnTo>
                  <a:pt x="477647" y="694258"/>
                </a:lnTo>
                <a:lnTo>
                  <a:pt x="455218" y="643763"/>
                </a:lnTo>
                <a:lnTo>
                  <a:pt x="433870" y="592797"/>
                </a:lnTo>
                <a:lnTo>
                  <a:pt x="413169" y="541578"/>
                </a:lnTo>
                <a:lnTo>
                  <a:pt x="392645" y="490321"/>
                </a:lnTo>
                <a:lnTo>
                  <a:pt x="378523" y="455587"/>
                </a:lnTo>
                <a:lnTo>
                  <a:pt x="371868" y="439242"/>
                </a:lnTo>
                <a:lnTo>
                  <a:pt x="382917" y="432816"/>
                </a:lnTo>
                <a:lnTo>
                  <a:pt x="405142" y="420128"/>
                </a:lnTo>
                <a:lnTo>
                  <a:pt x="416306" y="413854"/>
                </a:lnTo>
                <a:lnTo>
                  <a:pt x="464820" y="428078"/>
                </a:lnTo>
                <a:lnTo>
                  <a:pt x="513524" y="441490"/>
                </a:lnTo>
                <a:lnTo>
                  <a:pt x="562495" y="453783"/>
                </a:lnTo>
                <a:lnTo>
                  <a:pt x="611835" y="464604"/>
                </a:lnTo>
                <a:lnTo>
                  <a:pt x="661619" y="473595"/>
                </a:lnTo>
                <a:lnTo>
                  <a:pt x="711923" y="480453"/>
                </a:lnTo>
                <a:lnTo>
                  <a:pt x="720661" y="477647"/>
                </a:lnTo>
                <a:lnTo>
                  <a:pt x="723595" y="469646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9586" y="2482708"/>
            <a:ext cx="779658" cy="84718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55744" y="0"/>
            <a:ext cx="798014" cy="4905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" y="3784190"/>
            <a:ext cx="835080" cy="61392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68081" y="579035"/>
            <a:ext cx="5551235" cy="56261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43794" y="6930047"/>
            <a:ext cx="17199808" cy="2158283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065" marR="5080" algn="ctr">
              <a:lnSpc>
                <a:spcPts val="4300"/>
              </a:lnSpc>
              <a:spcBef>
                <a:spcPts val="570"/>
              </a:spcBef>
            </a:pPr>
            <a:r>
              <a:rPr sz="2800" spc="-15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</a:t>
            </a:r>
            <a:r>
              <a:rPr lang="uk-UA" sz="2800" spc="-15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800" spc="-15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 spc="-15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Вигодський висунув ідеї, які розкрили закони культурного розвитку особистості, її психічних  функцій (мовлення, уваги, мислення), пояснили внутрішні психічні процеси дитини, її відносини із  навколишнім середовищем.</a:t>
            </a:r>
            <a:endParaRPr sz="2800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8825" marR="751205" algn="ctr">
              <a:lnSpc>
                <a:spcPts val="4300"/>
              </a:lnSpc>
            </a:pPr>
            <a:r>
              <a:rPr lang="uk-UA" sz="2800" spc="-15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 ідеї з дефектології започаткували корекційну педагогіку, яка стала практично допомагати особливим дітям.</a:t>
            </a:r>
            <a:endParaRPr lang="uk-UA" sz="2800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92124" y="4934442"/>
            <a:ext cx="5264150" cy="5321300"/>
            <a:chOff x="7292124" y="4934442"/>
            <a:chExt cx="5264150" cy="532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7879" y="4945776"/>
              <a:ext cx="5251522" cy="5308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92124" y="4934442"/>
              <a:ext cx="5264150" cy="5321300"/>
            </a:xfrm>
            <a:custGeom>
              <a:avLst/>
              <a:gdLst/>
              <a:ahLst/>
              <a:cxnLst/>
              <a:rect l="l" t="t" r="r" b="b"/>
              <a:pathLst>
                <a:path w="5264150" h="5321300">
                  <a:moveTo>
                    <a:pt x="3350743" y="12699"/>
                  </a:moveTo>
                  <a:lnTo>
                    <a:pt x="3222114" y="12699"/>
                  </a:lnTo>
                  <a:lnTo>
                    <a:pt x="3265719" y="0"/>
                  </a:lnTo>
                  <a:lnTo>
                    <a:pt x="3391485" y="0"/>
                  </a:lnTo>
                  <a:lnTo>
                    <a:pt x="3350743" y="12699"/>
                  </a:lnTo>
                  <a:close/>
                </a:path>
                <a:path w="5264150" h="5321300">
                  <a:moveTo>
                    <a:pt x="2685839" y="5308599"/>
                  </a:moveTo>
                  <a:lnTo>
                    <a:pt x="2585475" y="5308599"/>
                  </a:lnTo>
                  <a:lnTo>
                    <a:pt x="2634871" y="5295899"/>
                  </a:lnTo>
                  <a:lnTo>
                    <a:pt x="2684160" y="5295899"/>
                  </a:lnTo>
                  <a:lnTo>
                    <a:pt x="2782389" y="5270499"/>
                  </a:lnTo>
                  <a:lnTo>
                    <a:pt x="2831314" y="5270499"/>
                  </a:lnTo>
                  <a:lnTo>
                    <a:pt x="2880102" y="5257799"/>
                  </a:lnTo>
                  <a:lnTo>
                    <a:pt x="2928746" y="5232399"/>
                  </a:lnTo>
                  <a:lnTo>
                    <a:pt x="3073738" y="5194299"/>
                  </a:lnTo>
                  <a:lnTo>
                    <a:pt x="3169540" y="5143499"/>
                  </a:lnTo>
                  <a:lnTo>
                    <a:pt x="3217161" y="5130799"/>
                  </a:lnTo>
                  <a:lnTo>
                    <a:pt x="3358811" y="5054599"/>
                  </a:lnTo>
                  <a:lnTo>
                    <a:pt x="3663188" y="4851399"/>
                  </a:lnTo>
                  <a:lnTo>
                    <a:pt x="3700880" y="4813299"/>
                  </a:lnTo>
                  <a:lnTo>
                    <a:pt x="3738478" y="4787899"/>
                  </a:lnTo>
                  <a:lnTo>
                    <a:pt x="3775977" y="4749799"/>
                  </a:lnTo>
                  <a:lnTo>
                    <a:pt x="3813372" y="4724399"/>
                  </a:lnTo>
                  <a:lnTo>
                    <a:pt x="3924887" y="4610099"/>
                  </a:lnTo>
                  <a:lnTo>
                    <a:pt x="3961820" y="4584699"/>
                  </a:lnTo>
                  <a:lnTo>
                    <a:pt x="4035299" y="4508499"/>
                  </a:lnTo>
                  <a:lnTo>
                    <a:pt x="4071836" y="4457699"/>
                  </a:lnTo>
                  <a:lnTo>
                    <a:pt x="4144480" y="4381499"/>
                  </a:lnTo>
                  <a:lnTo>
                    <a:pt x="4172888" y="4343399"/>
                  </a:lnTo>
                  <a:lnTo>
                    <a:pt x="4201262" y="4317999"/>
                  </a:lnTo>
                  <a:lnTo>
                    <a:pt x="4257896" y="4241799"/>
                  </a:lnTo>
                  <a:lnTo>
                    <a:pt x="4286154" y="4216399"/>
                  </a:lnTo>
                  <a:lnTo>
                    <a:pt x="4482720" y="3949699"/>
                  </a:lnTo>
                  <a:lnTo>
                    <a:pt x="4510605" y="3898899"/>
                  </a:lnTo>
                  <a:lnTo>
                    <a:pt x="4593933" y="3784599"/>
                  </a:lnTo>
                  <a:lnTo>
                    <a:pt x="4621595" y="3733799"/>
                  </a:lnTo>
                  <a:lnTo>
                    <a:pt x="4649197" y="3695699"/>
                  </a:lnTo>
                  <a:lnTo>
                    <a:pt x="4676738" y="3644899"/>
                  </a:lnTo>
                  <a:lnTo>
                    <a:pt x="4704216" y="3606799"/>
                  </a:lnTo>
                  <a:lnTo>
                    <a:pt x="4731631" y="3555999"/>
                  </a:lnTo>
                  <a:lnTo>
                    <a:pt x="4758979" y="3517899"/>
                  </a:lnTo>
                  <a:lnTo>
                    <a:pt x="4813473" y="3416299"/>
                  </a:lnTo>
                  <a:lnTo>
                    <a:pt x="4840616" y="3378199"/>
                  </a:lnTo>
                  <a:lnTo>
                    <a:pt x="4867687" y="3327399"/>
                  </a:lnTo>
                  <a:lnTo>
                    <a:pt x="4948453" y="3174999"/>
                  </a:lnTo>
                  <a:lnTo>
                    <a:pt x="5028518" y="3022599"/>
                  </a:lnTo>
                  <a:lnTo>
                    <a:pt x="5051652" y="2971799"/>
                  </a:lnTo>
                  <a:lnTo>
                    <a:pt x="5073532" y="2933699"/>
                  </a:lnTo>
                  <a:lnTo>
                    <a:pt x="5094155" y="2882899"/>
                  </a:lnTo>
                  <a:lnTo>
                    <a:pt x="5113522" y="2832099"/>
                  </a:lnTo>
                  <a:lnTo>
                    <a:pt x="5131631" y="2793999"/>
                  </a:lnTo>
                  <a:lnTo>
                    <a:pt x="5148481" y="2743199"/>
                  </a:lnTo>
                  <a:lnTo>
                    <a:pt x="5164071" y="2692399"/>
                  </a:lnTo>
                  <a:lnTo>
                    <a:pt x="5178400" y="2641599"/>
                  </a:lnTo>
                  <a:lnTo>
                    <a:pt x="5191467" y="2603499"/>
                  </a:lnTo>
                  <a:lnTo>
                    <a:pt x="5203271" y="2552699"/>
                  </a:lnTo>
                  <a:lnTo>
                    <a:pt x="5213812" y="2501899"/>
                  </a:lnTo>
                  <a:lnTo>
                    <a:pt x="5223087" y="2451099"/>
                  </a:lnTo>
                  <a:lnTo>
                    <a:pt x="5231096" y="2400299"/>
                  </a:lnTo>
                  <a:lnTo>
                    <a:pt x="5237838" y="2349499"/>
                  </a:lnTo>
                  <a:lnTo>
                    <a:pt x="5243312" y="2298699"/>
                  </a:lnTo>
                  <a:lnTo>
                    <a:pt x="5247517" y="2247899"/>
                  </a:lnTo>
                  <a:lnTo>
                    <a:pt x="5250451" y="2197099"/>
                  </a:lnTo>
                  <a:lnTo>
                    <a:pt x="5252115" y="2146299"/>
                  </a:lnTo>
                  <a:lnTo>
                    <a:pt x="5252506" y="2108199"/>
                  </a:lnTo>
                  <a:lnTo>
                    <a:pt x="5251624" y="2057399"/>
                  </a:lnTo>
                  <a:lnTo>
                    <a:pt x="5249468" y="2006599"/>
                  </a:lnTo>
                  <a:lnTo>
                    <a:pt x="5246037" y="1943099"/>
                  </a:lnTo>
                  <a:lnTo>
                    <a:pt x="5241642" y="1904999"/>
                  </a:lnTo>
                  <a:lnTo>
                    <a:pt x="5236105" y="1854199"/>
                  </a:lnTo>
                  <a:lnTo>
                    <a:pt x="5229433" y="1803399"/>
                  </a:lnTo>
                  <a:lnTo>
                    <a:pt x="5221634" y="1752599"/>
                  </a:lnTo>
                  <a:lnTo>
                    <a:pt x="5212716" y="1714499"/>
                  </a:lnTo>
                  <a:lnTo>
                    <a:pt x="5202687" y="1663699"/>
                  </a:lnTo>
                  <a:lnTo>
                    <a:pt x="5191554" y="1612899"/>
                  </a:lnTo>
                  <a:lnTo>
                    <a:pt x="5179324" y="1562099"/>
                  </a:lnTo>
                  <a:lnTo>
                    <a:pt x="5166006" y="1523999"/>
                  </a:lnTo>
                  <a:lnTo>
                    <a:pt x="5151607" y="1473199"/>
                  </a:lnTo>
                  <a:lnTo>
                    <a:pt x="5136135" y="1422399"/>
                  </a:lnTo>
                  <a:lnTo>
                    <a:pt x="5119598" y="1384299"/>
                  </a:lnTo>
                  <a:lnTo>
                    <a:pt x="5102002" y="1333499"/>
                  </a:lnTo>
                  <a:lnTo>
                    <a:pt x="5083357" y="1282699"/>
                  </a:lnTo>
                  <a:lnTo>
                    <a:pt x="5063668" y="1244599"/>
                  </a:lnTo>
                  <a:lnTo>
                    <a:pt x="5042945" y="1193799"/>
                  </a:lnTo>
                  <a:lnTo>
                    <a:pt x="5021195" y="1155699"/>
                  </a:lnTo>
                  <a:lnTo>
                    <a:pt x="4998425" y="1104899"/>
                  </a:lnTo>
                  <a:lnTo>
                    <a:pt x="4974643" y="1066799"/>
                  </a:lnTo>
                  <a:lnTo>
                    <a:pt x="4949857" y="1015999"/>
                  </a:lnTo>
                  <a:lnTo>
                    <a:pt x="4924075" y="977899"/>
                  </a:lnTo>
                  <a:lnTo>
                    <a:pt x="4895188" y="927099"/>
                  </a:lnTo>
                  <a:lnTo>
                    <a:pt x="4865392" y="888999"/>
                  </a:lnTo>
                  <a:lnTo>
                    <a:pt x="4834715" y="838199"/>
                  </a:lnTo>
                  <a:lnTo>
                    <a:pt x="4803186" y="800099"/>
                  </a:lnTo>
                  <a:lnTo>
                    <a:pt x="4770835" y="749299"/>
                  </a:lnTo>
                  <a:lnTo>
                    <a:pt x="4737689" y="711199"/>
                  </a:lnTo>
                  <a:lnTo>
                    <a:pt x="4703778" y="673099"/>
                  </a:lnTo>
                  <a:lnTo>
                    <a:pt x="4669132" y="634999"/>
                  </a:lnTo>
                  <a:lnTo>
                    <a:pt x="4633778" y="596899"/>
                  </a:lnTo>
                  <a:lnTo>
                    <a:pt x="4597747" y="558799"/>
                  </a:lnTo>
                  <a:lnTo>
                    <a:pt x="4561067" y="520699"/>
                  </a:lnTo>
                  <a:lnTo>
                    <a:pt x="4523766" y="482599"/>
                  </a:lnTo>
                  <a:lnTo>
                    <a:pt x="4485875" y="457199"/>
                  </a:lnTo>
                  <a:lnTo>
                    <a:pt x="4447421" y="419099"/>
                  </a:lnTo>
                  <a:lnTo>
                    <a:pt x="4408435" y="380999"/>
                  </a:lnTo>
                  <a:lnTo>
                    <a:pt x="4328979" y="330199"/>
                  </a:lnTo>
                  <a:lnTo>
                    <a:pt x="4288567" y="292099"/>
                  </a:lnTo>
                  <a:lnTo>
                    <a:pt x="4247738" y="266699"/>
                  </a:lnTo>
                  <a:lnTo>
                    <a:pt x="4123038" y="190499"/>
                  </a:lnTo>
                  <a:lnTo>
                    <a:pt x="4080831" y="177799"/>
                  </a:lnTo>
                  <a:lnTo>
                    <a:pt x="3995628" y="126999"/>
                  </a:lnTo>
                  <a:lnTo>
                    <a:pt x="3909568" y="101599"/>
                  </a:lnTo>
                  <a:lnTo>
                    <a:pt x="3866289" y="76199"/>
                  </a:lnTo>
                  <a:lnTo>
                    <a:pt x="3735805" y="38099"/>
                  </a:lnTo>
                  <a:lnTo>
                    <a:pt x="3692191" y="38099"/>
                  </a:lnTo>
                  <a:lnTo>
                    <a:pt x="3604958" y="12699"/>
                  </a:lnTo>
                  <a:lnTo>
                    <a:pt x="3517911" y="12699"/>
                  </a:lnTo>
                  <a:lnTo>
                    <a:pt x="3474529" y="0"/>
                  </a:lnTo>
                  <a:lnTo>
                    <a:pt x="3606167" y="0"/>
                  </a:lnTo>
                  <a:lnTo>
                    <a:pt x="3694001" y="25399"/>
                  </a:lnTo>
                  <a:lnTo>
                    <a:pt x="3737914" y="25399"/>
                  </a:lnTo>
                  <a:lnTo>
                    <a:pt x="3825585" y="50799"/>
                  </a:lnTo>
                  <a:lnTo>
                    <a:pt x="3869285" y="76199"/>
                  </a:lnTo>
                  <a:lnTo>
                    <a:pt x="3956269" y="101599"/>
                  </a:lnTo>
                  <a:lnTo>
                    <a:pt x="3999493" y="126999"/>
                  </a:lnTo>
                  <a:lnTo>
                    <a:pt x="4042501" y="139699"/>
                  </a:lnTo>
                  <a:lnTo>
                    <a:pt x="4127750" y="190499"/>
                  </a:lnTo>
                  <a:lnTo>
                    <a:pt x="4169932" y="203199"/>
                  </a:lnTo>
                  <a:lnTo>
                    <a:pt x="4253267" y="253999"/>
                  </a:lnTo>
                  <a:lnTo>
                    <a:pt x="4294361" y="292099"/>
                  </a:lnTo>
                  <a:lnTo>
                    <a:pt x="4375257" y="342899"/>
                  </a:lnTo>
                  <a:lnTo>
                    <a:pt x="4415000" y="380999"/>
                  </a:lnTo>
                  <a:lnTo>
                    <a:pt x="4454235" y="406399"/>
                  </a:lnTo>
                  <a:lnTo>
                    <a:pt x="4492931" y="444499"/>
                  </a:lnTo>
                  <a:lnTo>
                    <a:pt x="4531061" y="482599"/>
                  </a:lnTo>
                  <a:lnTo>
                    <a:pt x="4568595" y="507999"/>
                  </a:lnTo>
                  <a:lnTo>
                    <a:pt x="4605503" y="546099"/>
                  </a:lnTo>
                  <a:lnTo>
                    <a:pt x="4641757" y="584199"/>
                  </a:lnTo>
                  <a:lnTo>
                    <a:pt x="4677327" y="622299"/>
                  </a:lnTo>
                  <a:lnTo>
                    <a:pt x="4712185" y="660399"/>
                  </a:lnTo>
                  <a:lnTo>
                    <a:pt x="4746300" y="711199"/>
                  </a:lnTo>
                  <a:lnTo>
                    <a:pt x="4779644" y="749299"/>
                  </a:lnTo>
                  <a:lnTo>
                    <a:pt x="4812187" y="787399"/>
                  </a:lnTo>
                  <a:lnTo>
                    <a:pt x="4843901" y="838199"/>
                  </a:lnTo>
                  <a:lnTo>
                    <a:pt x="4874756" y="876299"/>
                  </a:lnTo>
                  <a:lnTo>
                    <a:pt x="4904723" y="927099"/>
                  </a:lnTo>
                  <a:lnTo>
                    <a:pt x="4933773" y="965199"/>
                  </a:lnTo>
                  <a:lnTo>
                    <a:pt x="4959676" y="1015999"/>
                  </a:lnTo>
                  <a:lnTo>
                    <a:pt x="4984580" y="1054099"/>
                  </a:lnTo>
                  <a:lnTo>
                    <a:pt x="5008475" y="1104899"/>
                  </a:lnTo>
                  <a:lnTo>
                    <a:pt x="5031356" y="1142999"/>
                  </a:lnTo>
                  <a:lnTo>
                    <a:pt x="5053214" y="1193799"/>
                  </a:lnTo>
                  <a:lnTo>
                    <a:pt x="5074041" y="1231899"/>
                  </a:lnTo>
                  <a:lnTo>
                    <a:pt x="5093829" y="1282699"/>
                  </a:lnTo>
                  <a:lnTo>
                    <a:pt x="5112571" y="1333499"/>
                  </a:lnTo>
                  <a:lnTo>
                    <a:pt x="5130258" y="1371599"/>
                  </a:lnTo>
                  <a:lnTo>
                    <a:pt x="5146884" y="1422399"/>
                  </a:lnTo>
                  <a:lnTo>
                    <a:pt x="5162440" y="1473199"/>
                  </a:lnTo>
                  <a:lnTo>
                    <a:pt x="5176918" y="1523999"/>
                  </a:lnTo>
                  <a:lnTo>
                    <a:pt x="5190311" y="1562099"/>
                  </a:lnTo>
                  <a:lnTo>
                    <a:pt x="5202610" y="1612899"/>
                  </a:lnTo>
                  <a:lnTo>
                    <a:pt x="5213809" y="1663699"/>
                  </a:lnTo>
                  <a:lnTo>
                    <a:pt x="5223898" y="1714499"/>
                  </a:lnTo>
                  <a:lnTo>
                    <a:pt x="5232871" y="1752599"/>
                  </a:lnTo>
                  <a:lnTo>
                    <a:pt x="5240720" y="1803399"/>
                  </a:lnTo>
                  <a:lnTo>
                    <a:pt x="5247436" y="1854199"/>
                  </a:lnTo>
                  <a:lnTo>
                    <a:pt x="5253013" y="1904999"/>
                  </a:lnTo>
                  <a:lnTo>
                    <a:pt x="5257441" y="1943099"/>
                  </a:lnTo>
                  <a:lnTo>
                    <a:pt x="5260897" y="1993899"/>
                  </a:lnTo>
                  <a:lnTo>
                    <a:pt x="5263068" y="2044699"/>
                  </a:lnTo>
                  <a:lnTo>
                    <a:pt x="5263957" y="2108199"/>
                  </a:lnTo>
                  <a:lnTo>
                    <a:pt x="5263563" y="2158999"/>
                  </a:lnTo>
                  <a:lnTo>
                    <a:pt x="5261889" y="2197099"/>
                  </a:lnTo>
                  <a:lnTo>
                    <a:pt x="5258935" y="2247899"/>
                  </a:lnTo>
                  <a:lnTo>
                    <a:pt x="5254703" y="2298699"/>
                  </a:lnTo>
                  <a:lnTo>
                    <a:pt x="5249194" y="2349499"/>
                  </a:lnTo>
                  <a:lnTo>
                    <a:pt x="5242409" y="2400299"/>
                  </a:lnTo>
                  <a:lnTo>
                    <a:pt x="5234349" y="2451099"/>
                  </a:lnTo>
                  <a:lnTo>
                    <a:pt x="5225016" y="2501899"/>
                  </a:lnTo>
                  <a:lnTo>
                    <a:pt x="5214410" y="2552699"/>
                  </a:lnTo>
                  <a:lnTo>
                    <a:pt x="5202534" y="2603499"/>
                  </a:lnTo>
                  <a:lnTo>
                    <a:pt x="5189387" y="2654299"/>
                  </a:lnTo>
                  <a:lnTo>
                    <a:pt x="5174972" y="2692399"/>
                  </a:lnTo>
                  <a:lnTo>
                    <a:pt x="5159289" y="2743199"/>
                  </a:lnTo>
                  <a:lnTo>
                    <a:pt x="5142340" y="2793999"/>
                  </a:lnTo>
                  <a:lnTo>
                    <a:pt x="5124126" y="2844799"/>
                  </a:lnTo>
                  <a:lnTo>
                    <a:pt x="5104648" y="2882899"/>
                  </a:lnTo>
                  <a:lnTo>
                    <a:pt x="5083907" y="2933699"/>
                  </a:lnTo>
                  <a:lnTo>
                    <a:pt x="5061905" y="2984499"/>
                  </a:lnTo>
                  <a:lnTo>
                    <a:pt x="5044459" y="3022599"/>
                  </a:lnTo>
                  <a:lnTo>
                    <a:pt x="5033527" y="3022599"/>
                  </a:lnTo>
                  <a:lnTo>
                    <a:pt x="5038643" y="3035299"/>
                  </a:lnTo>
                  <a:lnTo>
                    <a:pt x="4958458" y="3187699"/>
                  </a:lnTo>
                  <a:lnTo>
                    <a:pt x="4931571" y="3238499"/>
                  </a:lnTo>
                  <a:lnTo>
                    <a:pt x="4904608" y="3276599"/>
                  </a:lnTo>
                  <a:lnTo>
                    <a:pt x="4823275" y="3428999"/>
                  </a:lnTo>
                  <a:lnTo>
                    <a:pt x="4796021" y="3467099"/>
                  </a:lnTo>
                  <a:lnTo>
                    <a:pt x="4741307" y="3568699"/>
                  </a:lnTo>
                  <a:lnTo>
                    <a:pt x="4713850" y="3606799"/>
                  </a:lnTo>
                  <a:lnTo>
                    <a:pt x="4686329" y="3657599"/>
                  </a:lnTo>
                  <a:lnTo>
                    <a:pt x="4658744" y="3695699"/>
                  </a:lnTo>
                  <a:lnTo>
                    <a:pt x="4631098" y="3746499"/>
                  </a:lnTo>
                  <a:lnTo>
                    <a:pt x="4575626" y="3822699"/>
                  </a:lnTo>
                  <a:lnTo>
                    <a:pt x="4547804" y="3873499"/>
                  </a:lnTo>
                  <a:lnTo>
                    <a:pt x="4323343" y="4178299"/>
                  </a:lnTo>
                  <a:lnTo>
                    <a:pt x="4238405" y="4292599"/>
                  </a:lnTo>
                  <a:lnTo>
                    <a:pt x="4210012" y="4317999"/>
                  </a:lnTo>
                  <a:lnTo>
                    <a:pt x="4153113" y="4394199"/>
                  </a:lnTo>
                  <a:lnTo>
                    <a:pt x="3969825" y="4584699"/>
                  </a:lnTo>
                  <a:lnTo>
                    <a:pt x="3858265" y="4698999"/>
                  </a:lnTo>
                  <a:lnTo>
                    <a:pt x="3820842" y="4724399"/>
                  </a:lnTo>
                  <a:lnTo>
                    <a:pt x="3745668" y="4800599"/>
                  </a:lnTo>
                  <a:lnTo>
                    <a:pt x="3670089" y="4851399"/>
                  </a:lnTo>
                  <a:lnTo>
                    <a:pt x="3632160" y="4889499"/>
                  </a:lnTo>
                  <a:lnTo>
                    <a:pt x="3364459" y="5067299"/>
                  </a:lnTo>
                  <a:lnTo>
                    <a:pt x="3222029" y="5143499"/>
                  </a:lnTo>
                  <a:lnTo>
                    <a:pt x="3174139" y="5156199"/>
                  </a:lnTo>
                  <a:lnTo>
                    <a:pt x="3126054" y="5181599"/>
                  </a:lnTo>
                  <a:lnTo>
                    <a:pt x="3077783" y="5194299"/>
                  </a:lnTo>
                  <a:lnTo>
                    <a:pt x="3029334" y="5219699"/>
                  </a:lnTo>
                  <a:lnTo>
                    <a:pt x="2685839" y="5308599"/>
                  </a:lnTo>
                  <a:close/>
                </a:path>
                <a:path w="5264150" h="5321300">
                  <a:moveTo>
                    <a:pt x="3223147" y="25399"/>
                  </a:moveTo>
                  <a:lnTo>
                    <a:pt x="3132461" y="25399"/>
                  </a:lnTo>
                  <a:lnTo>
                    <a:pt x="3177684" y="12699"/>
                  </a:lnTo>
                  <a:lnTo>
                    <a:pt x="3266544" y="12699"/>
                  </a:lnTo>
                  <a:lnTo>
                    <a:pt x="3223147" y="25399"/>
                  </a:lnTo>
                  <a:close/>
                </a:path>
                <a:path w="5264150" h="5321300">
                  <a:moveTo>
                    <a:pt x="1933668" y="5283199"/>
                  </a:moveTo>
                  <a:lnTo>
                    <a:pt x="1867456" y="5283199"/>
                  </a:lnTo>
                  <a:lnTo>
                    <a:pt x="1720043" y="5245099"/>
                  </a:lnTo>
                  <a:lnTo>
                    <a:pt x="1671884" y="5245099"/>
                  </a:lnTo>
                  <a:lnTo>
                    <a:pt x="1577173" y="5219699"/>
                  </a:lnTo>
                  <a:lnTo>
                    <a:pt x="1350835" y="5156199"/>
                  </a:lnTo>
                  <a:lnTo>
                    <a:pt x="1299797" y="5130799"/>
                  </a:lnTo>
                  <a:lnTo>
                    <a:pt x="1249668" y="5118099"/>
                  </a:lnTo>
                  <a:lnTo>
                    <a:pt x="1152154" y="5067299"/>
                  </a:lnTo>
                  <a:lnTo>
                    <a:pt x="1104778" y="5054599"/>
                  </a:lnTo>
                  <a:lnTo>
                    <a:pt x="1058329" y="5029199"/>
                  </a:lnTo>
                  <a:lnTo>
                    <a:pt x="1012812" y="5003799"/>
                  </a:lnTo>
                  <a:lnTo>
                    <a:pt x="968231" y="4978399"/>
                  </a:lnTo>
                  <a:lnTo>
                    <a:pt x="924592" y="4952999"/>
                  </a:lnTo>
                  <a:lnTo>
                    <a:pt x="881898" y="4927599"/>
                  </a:lnTo>
                  <a:lnTo>
                    <a:pt x="840155" y="4902199"/>
                  </a:lnTo>
                  <a:lnTo>
                    <a:pt x="799367" y="4876799"/>
                  </a:lnTo>
                  <a:lnTo>
                    <a:pt x="759539" y="4838699"/>
                  </a:lnTo>
                  <a:lnTo>
                    <a:pt x="720676" y="4813299"/>
                  </a:lnTo>
                  <a:lnTo>
                    <a:pt x="682782" y="4787899"/>
                  </a:lnTo>
                  <a:lnTo>
                    <a:pt x="645862" y="4749799"/>
                  </a:lnTo>
                  <a:lnTo>
                    <a:pt x="609920" y="4724399"/>
                  </a:lnTo>
                  <a:lnTo>
                    <a:pt x="574962" y="4686299"/>
                  </a:lnTo>
                  <a:lnTo>
                    <a:pt x="540992" y="4648199"/>
                  </a:lnTo>
                  <a:lnTo>
                    <a:pt x="508014" y="4622799"/>
                  </a:lnTo>
                  <a:lnTo>
                    <a:pt x="476034" y="4584699"/>
                  </a:lnTo>
                  <a:lnTo>
                    <a:pt x="445056" y="4546599"/>
                  </a:lnTo>
                  <a:lnTo>
                    <a:pt x="416009" y="4508499"/>
                  </a:lnTo>
                  <a:lnTo>
                    <a:pt x="387934" y="4470399"/>
                  </a:lnTo>
                  <a:lnTo>
                    <a:pt x="360832" y="4432299"/>
                  </a:lnTo>
                  <a:lnTo>
                    <a:pt x="334703" y="4394199"/>
                  </a:lnTo>
                  <a:lnTo>
                    <a:pt x="309547" y="4356099"/>
                  </a:lnTo>
                  <a:lnTo>
                    <a:pt x="285368" y="4317999"/>
                  </a:lnTo>
                  <a:lnTo>
                    <a:pt x="262164" y="4279899"/>
                  </a:lnTo>
                  <a:lnTo>
                    <a:pt x="239937" y="4241799"/>
                  </a:lnTo>
                  <a:lnTo>
                    <a:pt x="218688" y="4190999"/>
                  </a:lnTo>
                  <a:lnTo>
                    <a:pt x="198418" y="4152899"/>
                  </a:lnTo>
                  <a:lnTo>
                    <a:pt x="179128" y="4114799"/>
                  </a:lnTo>
                  <a:lnTo>
                    <a:pt x="160818" y="4063999"/>
                  </a:lnTo>
                  <a:lnTo>
                    <a:pt x="143490" y="4025899"/>
                  </a:lnTo>
                  <a:lnTo>
                    <a:pt x="127145" y="3975099"/>
                  </a:lnTo>
                  <a:lnTo>
                    <a:pt x="111783" y="3936999"/>
                  </a:lnTo>
                  <a:lnTo>
                    <a:pt x="97406" y="3886199"/>
                  </a:lnTo>
                  <a:lnTo>
                    <a:pt x="84013" y="3835399"/>
                  </a:lnTo>
                  <a:lnTo>
                    <a:pt x="71608" y="3784599"/>
                  </a:lnTo>
                  <a:lnTo>
                    <a:pt x="60189" y="3733799"/>
                  </a:lnTo>
                  <a:lnTo>
                    <a:pt x="49758" y="3695699"/>
                  </a:lnTo>
                  <a:lnTo>
                    <a:pt x="40316" y="3644899"/>
                  </a:lnTo>
                  <a:lnTo>
                    <a:pt x="31865" y="3594099"/>
                  </a:lnTo>
                  <a:lnTo>
                    <a:pt x="24404" y="3543299"/>
                  </a:lnTo>
                  <a:lnTo>
                    <a:pt x="17935" y="3479799"/>
                  </a:lnTo>
                  <a:lnTo>
                    <a:pt x="12458" y="3428999"/>
                  </a:lnTo>
                  <a:lnTo>
                    <a:pt x="7976" y="3378199"/>
                  </a:lnTo>
                  <a:lnTo>
                    <a:pt x="4487" y="3327399"/>
                  </a:lnTo>
                  <a:lnTo>
                    <a:pt x="1995" y="3263899"/>
                  </a:lnTo>
                  <a:lnTo>
                    <a:pt x="498" y="3213099"/>
                  </a:lnTo>
                  <a:lnTo>
                    <a:pt x="0" y="3162299"/>
                  </a:lnTo>
                  <a:lnTo>
                    <a:pt x="580" y="3111499"/>
                  </a:lnTo>
                  <a:lnTo>
                    <a:pt x="2322" y="3060699"/>
                  </a:lnTo>
                  <a:lnTo>
                    <a:pt x="5224" y="3022599"/>
                  </a:lnTo>
                  <a:lnTo>
                    <a:pt x="9285" y="2971799"/>
                  </a:lnTo>
                  <a:lnTo>
                    <a:pt x="14504" y="2920999"/>
                  </a:lnTo>
                  <a:lnTo>
                    <a:pt x="20878" y="2882899"/>
                  </a:lnTo>
                  <a:lnTo>
                    <a:pt x="28408" y="2832099"/>
                  </a:lnTo>
                  <a:lnTo>
                    <a:pt x="37093" y="2781299"/>
                  </a:lnTo>
                  <a:lnTo>
                    <a:pt x="46930" y="2743199"/>
                  </a:lnTo>
                  <a:lnTo>
                    <a:pt x="57918" y="2692399"/>
                  </a:lnTo>
                  <a:lnTo>
                    <a:pt x="70058" y="2641599"/>
                  </a:lnTo>
                  <a:lnTo>
                    <a:pt x="83347" y="2590799"/>
                  </a:lnTo>
                  <a:lnTo>
                    <a:pt x="97784" y="2552699"/>
                  </a:lnTo>
                  <a:lnTo>
                    <a:pt x="113368" y="2501899"/>
                  </a:lnTo>
                  <a:lnTo>
                    <a:pt x="130099" y="2451099"/>
                  </a:lnTo>
                  <a:lnTo>
                    <a:pt x="147974" y="2412999"/>
                  </a:lnTo>
                  <a:lnTo>
                    <a:pt x="166992" y="2362199"/>
                  </a:lnTo>
                  <a:lnTo>
                    <a:pt x="187154" y="2311399"/>
                  </a:lnTo>
                  <a:lnTo>
                    <a:pt x="208456" y="2260599"/>
                  </a:lnTo>
                  <a:lnTo>
                    <a:pt x="230899" y="2222499"/>
                  </a:lnTo>
                  <a:lnTo>
                    <a:pt x="254480" y="2171699"/>
                  </a:lnTo>
                  <a:lnTo>
                    <a:pt x="279199" y="2120899"/>
                  </a:lnTo>
                  <a:lnTo>
                    <a:pt x="305055" y="2082799"/>
                  </a:lnTo>
                  <a:lnTo>
                    <a:pt x="332047" y="2031999"/>
                  </a:lnTo>
                  <a:lnTo>
                    <a:pt x="360173" y="1981199"/>
                  </a:lnTo>
                  <a:lnTo>
                    <a:pt x="389431" y="1930399"/>
                  </a:lnTo>
                  <a:lnTo>
                    <a:pt x="419822" y="1892299"/>
                  </a:lnTo>
                  <a:lnTo>
                    <a:pt x="451344" y="1841499"/>
                  </a:lnTo>
                  <a:lnTo>
                    <a:pt x="478465" y="1803399"/>
                  </a:lnTo>
                  <a:lnTo>
                    <a:pt x="506286" y="1765299"/>
                  </a:lnTo>
                  <a:lnTo>
                    <a:pt x="534804" y="1727199"/>
                  </a:lnTo>
                  <a:lnTo>
                    <a:pt x="564015" y="1689099"/>
                  </a:lnTo>
                  <a:lnTo>
                    <a:pt x="593914" y="1650999"/>
                  </a:lnTo>
                  <a:lnTo>
                    <a:pt x="624499" y="1612899"/>
                  </a:lnTo>
                  <a:lnTo>
                    <a:pt x="655764" y="1574799"/>
                  </a:lnTo>
                  <a:lnTo>
                    <a:pt x="687707" y="1536699"/>
                  </a:lnTo>
                  <a:lnTo>
                    <a:pt x="720323" y="1498599"/>
                  </a:lnTo>
                  <a:lnTo>
                    <a:pt x="753609" y="1460499"/>
                  </a:lnTo>
                  <a:lnTo>
                    <a:pt x="787561" y="1422399"/>
                  </a:lnTo>
                  <a:lnTo>
                    <a:pt x="822174" y="1384299"/>
                  </a:lnTo>
                  <a:lnTo>
                    <a:pt x="857446" y="1346199"/>
                  </a:lnTo>
                  <a:lnTo>
                    <a:pt x="893371" y="1308099"/>
                  </a:lnTo>
                  <a:lnTo>
                    <a:pt x="929948" y="1269999"/>
                  </a:lnTo>
                  <a:lnTo>
                    <a:pt x="967170" y="1231899"/>
                  </a:lnTo>
                  <a:lnTo>
                    <a:pt x="1005036" y="1193799"/>
                  </a:lnTo>
                  <a:lnTo>
                    <a:pt x="1043540" y="1168399"/>
                  </a:lnTo>
                  <a:lnTo>
                    <a:pt x="1082679" y="1130299"/>
                  </a:lnTo>
                  <a:lnTo>
                    <a:pt x="1122450" y="1092199"/>
                  </a:lnTo>
                  <a:lnTo>
                    <a:pt x="1162847" y="1054099"/>
                  </a:lnTo>
                  <a:lnTo>
                    <a:pt x="1203868" y="1015999"/>
                  </a:lnTo>
                  <a:lnTo>
                    <a:pt x="1242574" y="990599"/>
                  </a:lnTo>
                  <a:lnTo>
                    <a:pt x="1281706" y="952499"/>
                  </a:lnTo>
                  <a:lnTo>
                    <a:pt x="1321249" y="927099"/>
                  </a:lnTo>
                  <a:lnTo>
                    <a:pt x="1361185" y="888999"/>
                  </a:lnTo>
                  <a:lnTo>
                    <a:pt x="1401498" y="863599"/>
                  </a:lnTo>
                  <a:lnTo>
                    <a:pt x="1442173" y="825499"/>
                  </a:lnTo>
                  <a:lnTo>
                    <a:pt x="1524540" y="774699"/>
                  </a:lnTo>
                  <a:lnTo>
                    <a:pt x="1566200" y="736599"/>
                  </a:lnTo>
                  <a:lnTo>
                    <a:pt x="1650390" y="685799"/>
                  </a:lnTo>
                  <a:lnTo>
                    <a:pt x="1692887" y="647699"/>
                  </a:lnTo>
                  <a:lnTo>
                    <a:pt x="1821792" y="571499"/>
                  </a:lnTo>
                  <a:lnTo>
                    <a:pt x="2217395" y="342899"/>
                  </a:lnTo>
                  <a:lnTo>
                    <a:pt x="2433019" y="241299"/>
                  </a:lnTo>
                  <a:lnTo>
                    <a:pt x="2486159" y="228599"/>
                  </a:lnTo>
                  <a:lnTo>
                    <a:pt x="2591308" y="177799"/>
                  </a:lnTo>
                  <a:lnTo>
                    <a:pt x="2643254" y="165099"/>
                  </a:lnTo>
                  <a:lnTo>
                    <a:pt x="2694743" y="139699"/>
                  </a:lnTo>
                  <a:lnTo>
                    <a:pt x="2745742" y="126999"/>
                  </a:lnTo>
                  <a:lnTo>
                    <a:pt x="2796221" y="101599"/>
                  </a:lnTo>
                  <a:lnTo>
                    <a:pt x="3086474" y="25399"/>
                  </a:lnTo>
                  <a:lnTo>
                    <a:pt x="3178926" y="25399"/>
                  </a:lnTo>
                  <a:lnTo>
                    <a:pt x="3133911" y="38099"/>
                  </a:lnTo>
                  <a:lnTo>
                    <a:pt x="3088133" y="38099"/>
                  </a:lnTo>
                  <a:lnTo>
                    <a:pt x="2799130" y="114299"/>
                  </a:lnTo>
                  <a:lnTo>
                    <a:pt x="2748857" y="139699"/>
                  </a:lnTo>
                  <a:lnTo>
                    <a:pt x="2646780" y="165099"/>
                  </a:lnTo>
                  <a:lnTo>
                    <a:pt x="2542865" y="215899"/>
                  </a:lnTo>
                  <a:lnTo>
                    <a:pt x="2490293" y="228599"/>
                  </a:lnTo>
                  <a:lnTo>
                    <a:pt x="2222510" y="355599"/>
                  </a:lnTo>
                  <a:lnTo>
                    <a:pt x="2089914" y="431799"/>
                  </a:lnTo>
                  <a:lnTo>
                    <a:pt x="2045888" y="444499"/>
                  </a:lnTo>
                  <a:lnTo>
                    <a:pt x="1914558" y="520699"/>
                  </a:lnTo>
                  <a:lnTo>
                    <a:pt x="1871086" y="558799"/>
                  </a:lnTo>
                  <a:lnTo>
                    <a:pt x="1656754" y="685799"/>
                  </a:lnTo>
                  <a:lnTo>
                    <a:pt x="1614609" y="723899"/>
                  </a:lnTo>
                  <a:lnTo>
                    <a:pt x="1531171" y="774699"/>
                  </a:lnTo>
                  <a:lnTo>
                    <a:pt x="1489913" y="812799"/>
                  </a:lnTo>
                  <a:lnTo>
                    <a:pt x="1408397" y="863599"/>
                  </a:lnTo>
                  <a:lnTo>
                    <a:pt x="1368173" y="901699"/>
                  </a:lnTo>
                  <a:lnTo>
                    <a:pt x="1328327" y="927099"/>
                  </a:lnTo>
                  <a:lnTo>
                    <a:pt x="1288875" y="965199"/>
                  </a:lnTo>
                  <a:lnTo>
                    <a:pt x="1249835" y="990599"/>
                  </a:lnTo>
                  <a:lnTo>
                    <a:pt x="1211222" y="1028699"/>
                  </a:lnTo>
                  <a:lnTo>
                    <a:pt x="1170316" y="1066799"/>
                  </a:lnTo>
                  <a:lnTo>
                    <a:pt x="1130030" y="1104899"/>
                  </a:lnTo>
                  <a:lnTo>
                    <a:pt x="1090370" y="1130299"/>
                  </a:lnTo>
                  <a:lnTo>
                    <a:pt x="1051338" y="1168399"/>
                  </a:lnTo>
                  <a:lnTo>
                    <a:pt x="1012939" y="1206499"/>
                  </a:lnTo>
                  <a:lnTo>
                    <a:pt x="975176" y="1244599"/>
                  </a:lnTo>
                  <a:lnTo>
                    <a:pt x="938054" y="1282699"/>
                  </a:lnTo>
                  <a:lnTo>
                    <a:pt x="901576" y="1320799"/>
                  </a:lnTo>
                  <a:lnTo>
                    <a:pt x="865746" y="1358899"/>
                  </a:lnTo>
                  <a:lnTo>
                    <a:pt x="830568" y="1384299"/>
                  </a:lnTo>
                  <a:lnTo>
                    <a:pt x="796047" y="1422399"/>
                  </a:lnTo>
                  <a:lnTo>
                    <a:pt x="762185" y="1460499"/>
                  </a:lnTo>
                  <a:lnTo>
                    <a:pt x="728987" y="1498599"/>
                  </a:lnTo>
                  <a:lnTo>
                    <a:pt x="696457" y="1536699"/>
                  </a:lnTo>
                  <a:lnTo>
                    <a:pt x="664598" y="1574799"/>
                  </a:lnTo>
                  <a:lnTo>
                    <a:pt x="633415" y="1612899"/>
                  </a:lnTo>
                  <a:lnTo>
                    <a:pt x="602912" y="1650999"/>
                  </a:lnTo>
                  <a:lnTo>
                    <a:pt x="573092" y="1689099"/>
                  </a:lnTo>
                  <a:lnTo>
                    <a:pt x="543959" y="1727199"/>
                  </a:lnTo>
                  <a:lnTo>
                    <a:pt x="515517" y="1765299"/>
                  </a:lnTo>
                  <a:lnTo>
                    <a:pt x="487770" y="1803399"/>
                  </a:lnTo>
                  <a:lnTo>
                    <a:pt x="460722" y="1854199"/>
                  </a:lnTo>
                  <a:lnTo>
                    <a:pt x="429336" y="1892299"/>
                  </a:lnTo>
                  <a:lnTo>
                    <a:pt x="399076" y="1943099"/>
                  </a:lnTo>
                  <a:lnTo>
                    <a:pt x="369944" y="1993899"/>
                  </a:lnTo>
                  <a:lnTo>
                    <a:pt x="341940" y="2031999"/>
                  </a:lnTo>
                  <a:lnTo>
                    <a:pt x="315067" y="2082799"/>
                  </a:lnTo>
                  <a:lnTo>
                    <a:pt x="289325" y="2133599"/>
                  </a:lnTo>
                  <a:lnTo>
                    <a:pt x="264715" y="2171699"/>
                  </a:lnTo>
                  <a:lnTo>
                    <a:pt x="241238" y="2222499"/>
                  </a:lnTo>
                  <a:lnTo>
                    <a:pt x="218896" y="2273299"/>
                  </a:lnTo>
                  <a:lnTo>
                    <a:pt x="197689" y="2324099"/>
                  </a:lnTo>
                  <a:lnTo>
                    <a:pt x="177619" y="2362199"/>
                  </a:lnTo>
                  <a:lnTo>
                    <a:pt x="158686" y="2412999"/>
                  </a:lnTo>
                  <a:lnTo>
                    <a:pt x="140893" y="2463799"/>
                  </a:lnTo>
                  <a:lnTo>
                    <a:pt x="124239" y="2501899"/>
                  </a:lnTo>
                  <a:lnTo>
                    <a:pt x="108726" y="2552699"/>
                  </a:lnTo>
                  <a:lnTo>
                    <a:pt x="94356" y="2603499"/>
                  </a:lnTo>
                  <a:lnTo>
                    <a:pt x="81129" y="2641599"/>
                  </a:lnTo>
                  <a:lnTo>
                    <a:pt x="69046" y="2692399"/>
                  </a:lnTo>
                  <a:lnTo>
                    <a:pt x="58109" y="2743199"/>
                  </a:lnTo>
                  <a:lnTo>
                    <a:pt x="48318" y="2781299"/>
                  </a:lnTo>
                  <a:lnTo>
                    <a:pt x="39675" y="2832099"/>
                  </a:lnTo>
                  <a:lnTo>
                    <a:pt x="32181" y="2882899"/>
                  </a:lnTo>
                  <a:lnTo>
                    <a:pt x="25837" y="2920999"/>
                  </a:lnTo>
                  <a:lnTo>
                    <a:pt x="20644" y="2971799"/>
                  </a:lnTo>
                  <a:lnTo>
                    <a:pt x="16602" y="3022599"/>
                  </a:lnTo>
                  <a:lnTo>
                    <a:pt x="13715" y="3060699"/>
                  </a:lnTo>
                  <a:lnTo>
                    <a:pt x="11981" y="3111499"/>
                  </a:lnTo>
                  <a:lnTo>
                    <a:pt x="11403" y="3162299"/>
                  </a:lnTo>
                  <a:lnTo>
                    <a:pt x="11899" y="3213099"/>
                  </a:lnTo>
                  <a:lnTo>
                    <a:pt x="13387" y="3263899"/>
                  </a:lnTo>
                  <a:lnTo>
                    <a:pt x="15865" y="3327399"/>
                  </a:lnTo>
                  <a:lnTo>
                    <a:pt x="19333" y="3378199"/>
                  </a:lnTo>
                  <a:lnTo>
                    <a:pt x="23790" y="3428999"/>
                  </a:lnTo>
                  <a:lnTo>
                    <a:pt x="29235" y="3479799"/>
                  </a:lnTo>
                  <a:lnTo>
                    <a:pt x="35667" y="3530599"/>
                  </a:lnTo>
                  <a:lnTo>
                    <a:pt x="43084" y="3581399"/>
                  </a:lnTo>
                  <a:lnTo>
                    <a:pt x="51487" y="3632199"/>
                  </a:lnTo>
                  <a:lnTo>
                    <a:pt x="60873" y="3682999"/>
                  </a:lnTo>
                  <a:lnTo>
                    <a:pt x="71243" y="3733799"/>
                  </a:lnTo>
                  <a:lnTo>
                    <a:pt x="82595" y="3784599"/>
                  </a:lnTo>
                  <a:lnTo>
                    <a:pt x="94928" y="3835399"/>
                  </a:lnTo>
                  <a:lnTo>
                    <a:pt x="108241" y="3886199"/>
                  </a:lnTo>
                  <a:lnTo>
                    <a:pt x="122534" y="3924299"/>
                  </a:lnTo>
                  <a:lnTo>
                    <a:pt x="137805" y="3975099"/>
                  </a:lnTo>
                  <a:lnTo>
                    <a:pt x="154053" y="4013199"/>
                  </a:lnTo>
                  <a:lnTo>
                    <a:pt x="171278" y="4063999"/>
                  </a:lnTo>
                  <a:lnTo>
                    <a:pt x="189478" y="4102099"/>
                  </a:lnTo>
                  <a:lnTo>
                    <a:pt x="208653" y="4152899"/>
                  </a:lnTo>
                  <a:lnTo>
                    <a:pt x="228802" y="4190999"/>
                  </a:lnTo>
                  <a:lnTo>
                    <a:pt x="249923" y="4229099"/>
                  </a:lnTo>
                  <a:lnTo>
                    <a:pt x="272016" y="4279899"/>
                  </a:lnTo>
                  <a:lnTo>
                    <a:pt x="295079" y="4317999"/>
                  </a:lnTo>
                  <a:lnTo>
                    <a:pt x="319113" y="4356099"/>
                  </a:lnTo>
                  <a:lnTo>
                    <a:pt x="344115" y="4394199"/>
                  </a:lnTo>
                  <a:lnTo>
                    <a:pt x="370086" y="4432299"/>
                  </a:lnTo>
                  <a:lnTo>
                    <a:pt x="397023" y="4470399"/>
                  </a:lnTo>
                  <a:lnTo>
                    <a:pt x="424926" y="4508499"/>
                  </a:lnTo>
                  <a:lnTo>
                    <a:pt x="453795" y="4533899"/>
                  </a:lnTo>
                  <a:lnTo>
                    <a:pt x="470240" y="4559299"/>
                  </a:lnTo>
                  <a:lnTo>
                    <a:pt x="487699" y="4584699"/>
                  </a:lnTo>
                  <a:lnTo>
                    <a:pt x="506189" y="4597399"/>
                  </a:lnTo>
                  <a:lnTo>
                    <a:pt x="525727" y="4622799"/>
                  </a:lnTo>
                  <a:lnTo>
                    <a:pt x="546329" y="4635499"/>
                  </a:lnTo>
                  <a:lnTo>
                    <a:pt x="568013" y="4660899"/>
                  </a:lnTo>
                  <a:lnTo>
                    <a:pt x="590795" y="4686299"/>
                  </a:lnTo>
                  <a:lnTo>
                    <a:pt x="614692" y="4711699"/>
                  </a:lnTo>
                  <a:lnTo>
                    <a:pt x="639721" y="4724399"/>
                  </a:lnTo>
                  <a:lnTo>
                    <a:pt x="665899" y="4749799"/>
                  </a:lnTo>
                  <a:lnTo>
                    <a:pt x="693243" y="4775199"/>
                  </a:lnTo>
                  <a:lnTo>
                    <a:pt x="721769" y="4800599"/>
                  </a:lnTo>
                  <a:lnTo>
                    <a:pt x="751494" y="4825999"/>
                  </a:lnTo>
                  <a:lnTo>
                    <a:pt x="782435" y="4838699"/>
                  </a:lnTo>
                  <a:lnTo>
                    <a:pt x="814610" y="4864099"/>
                  </a:lnTo>
                  <a:lnTo>
                    <a:pt x="848034" y="4889499"/>
                  </a:lnTo>
                  <a:lnTo>
                    <a:pt x="882725" y="4914899"/>
                  </a:lnTo>
                  <a:lnTo>
                    <a:pt x="918700" y="4940299"/>
                  </a:lnTo>
                  <a:lnTo>
                    <a:pt x="955975" y="4952999"/>
                  </a:lnTo>
                  <a:lnTo>
                    <a:pt x="994567" y="4978399"/>
                  </a:lnTo>
                  <a:lnTo>
                    <a:pt x="1034493" y="5003799"/>
                  </a:lnTo>
                  <a:lnTo>
                    <a:pt x="1075770" y="5016499"/>
                  </a:lnTo>
                  <a:lnTo>
                    <a:pt x="1118415" y="5041899"/>
                  </a:lnTo>
                  <a:lnTo>
                    <a:pt x="1162444" y="5067299"/>
                  </a:lnTo>
                  <a:lnTo>
                    <a:pt x="1207875" y="5079999"/>
                  </a:lnTo>
                  <a:lnTo>
                    <a:pt x="1254724" y="5105399"/>
                  </a:lnTo>
                  <a:lnTo>
                    <a:pt x="1303009" y="5118099"/>
                  </a:lnTo>
                  <a:lnTo>
                    <a:pt x="1352745" y="5143499"/>
                  </a:lnTo>
                  <a:lnTo>
                    <a:pt x="1456640" y="5168899"/>
                  </a:lnTo>
                  <a:lnTo>
                    <a:pt x="1510833" y="5194299"/>
                  </a:lnTo>
                  <a:lnTo>
                    <a:pt x="1682595" y="5232399"/>
                  </a:lnTo>
                  <a:lnTo>
                    <a:pt x="1868486" y="5270499"/>
                  </a:lnTo>
                  <a:lnTo>
                    <a:pt x="1933668" y="5283199"/>
                  </a:lnTo>
                  <a:close/>
                </a:path>
                <a:path w="5264150" h="5321300">
                  <a:moveTo>
                    <a:pt x="5038643" y="3035299"/>
                  </a:moveTo>
                  <a:lnTo>
                    <a:pt x="5033527" y="3022599"/>
                  </a:lnTo>
                  <a:lnTo>
                    <a:pt x="5044459" y="3022599"/>
                  </a:lnTo>
                  <a:lnTo>
                    <a:pt x="5038643" y="3035299"/>
                  </a:lnTo>
                  <a:close/>
                </a:path>
                <a:path w="5264150" h="5321300">
                  <a:moveTo>
                    <a:pt x="2068960" y="5295899"/>
                  </a:moveTo>
                  <a:lnTo>
                    <a:pt x="1967950" y="5295899"/>
                  </a:lnTo>
                  <a:lnTo>
                    <a:pt x="1917497" y="5283199"/>
                  </a:lnTo>
                  <a:lnTo>
                    <a:pt x="2000487" y="5283199"/>
                  </a:lnTo>
                  <a:lnTo>
                    <a:pt x="2068960" y="5295899"/>
                  </a:lnTo>
                  <a:close/>
                </a:path>
                <a:path w="5264150" h="5321300">
                  <a:moveTo>
                    <a:pt x="2210936" y="5308599"/>
                  </a:moveTo>
                  <a:lnTo>
                    <a:pt x="2070004" y="5308599"/>
                  </a:lnTo>
                  <a:lnTo>
                    <a:pt x="2018794" y="5295899"/>
                  </a:lnTo>
                  <a:lnTo>
                    <a:pt x="2139104" y="5295899"/>
                  </a:lnTo>
                  <a:lnTo>
                    <a:pt x="2210936" y="5308599"/>
                  </a:lnTo>
                  <a:close/>
                </a:path>
                <a:path w="5264150" h="5321300">
                  <a:moveTo>
                    <a:pt x="2536723" y="5321299"/>
                  </a:moveTo>
                  <a:lnTo>
                    <a:pt x="2225610" y="5321299"/>
                  </a:lnTo>
                  <a:lnTo>
                    <a:pt x="2173435" y="5308599"/>
                  </a:lnTo>
                  <a:lnTo>
                    <a:pt x="2586532" y="5308599"/>
                  </a:lnTo>
                  <a:lnTo>
                    <a:pt x="2536723" y="5321299"/>
                  </a:lnTo>
                  <a:close/>
                </a:path>
              </a:pathLst>
            </a:custGeom>
            <a:solidFill>
              <a:srgbClr val="CD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226" y="683818"/>
            <a:ext cx="5598926" cy="542222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616856" y="723518"/>
            <a:ext cx="671195" cy="818515"/>
          </a:xfrm>
          <a:custGeom>
            <a:avLst/>
            <a:gdLst/>
            <a:ahLst/>
            <a:cxnLst/>
            <a:rect l="l" t="t" r="r" b="b"/>
            <a:pathLst>
              <a:path w="671194" h="818515">
                <a:moveTo>
                  <a:pt x="671144" y="431609"/>
                </a:move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20"/>
                </a:lnTo>
                <a:lnTo>
                  <a:pt x="604824" y="284861"/>
                </a:lnTo>
                <a:lnTo>
                  <a:pt x="651002" y="263271"/>
                </a:lnTo>
                <a:lnTo>
                  <a:pt x="656831" y="256628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66"/>
                </a:lnTo>
                <a:lnTo>
                  <a:pt x="589673" y="266674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587"/>
                </a:lnTo>
                <a:lnTo>
                  <a:pt x="369138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896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897" y="11049"/>
                </a:lnTo>
                <a:lnTo>
                  <a:pt x="349580" y="64376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48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63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73" y="143319"/>
                </a:lnTo>
                <a:lnTo>
                  <a:pt x="211924" y="189509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32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99" y="296989"/>
                </a:lnTo>
                <a:lnTo>
                  <a:pt x="99288" y="285902"/>
                </a:lnTo>
                <a:lnTo>
                  <a:pt x="49707" y="276745"/>
                </a:lnTo>
                <a:lnTo>
                  <a:pt x="40601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38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46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49" y="657364"/>
                </a:lnTo>
                <a:lnTo>
                  <a:pt x="0" y="666013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29" y="563206"/>
                </a:lnTo>
                <a:lnTo>
                  <a:pt x="179946" y="529920"/>
                </a:lnTo>
                <a:lnTo>
                  <a:pt x="223481" y="498195"/>
                </a:lnTo>
                <a:lnTo>
                  <a:pt x="268109" y="467931"/>
                </a:lnTo>
                <a:lnTo>
                  <a:pt x="251447" y="516039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88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35" y="448094"/>
                </a:lnTo>
                <a:lnTo>
                  <a:pt x="307517" y="442874"/>
                </a:lnTo>
                <a:lnTo>
                  <a:pt x="315925" y="437680"/>
                </a:lnTo>
                <a:lnTo>
                  <a:pt x="324370" y="432536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27" y="524281"/>
                </a:lnTo>
                <a:lnTo>
                  <a:pt x="391045" y="572706"/>
                </a:lnTo>
                <a:lnTo>
                  <a:pt x="411022" y="620814"/>
                </a:lnTo>
                <a:lnTo>
                  <a:pt x="432015" y="668401"/>
                </a:lnTo>
                <a:lnTo>
                  <a:pt x="438632" y="674243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402"/>
                </a:lnTo>
                <a:lnTo>
                  <a:pt x="430949" y="609574"/>
                </a:lnTo>
                <a:lnTo>
                  <a:pt x="410743" y="561327"/>
                </a:lnTo>
                <a:lnTo>
                  <a:pt x="391134" y="512826"/>
                </a:lnTo>
                <a:lnTo>
                  <a:pt x="371716" y="464286"/>
                </a:lnTo>
                <a:lnTo>
                  <a:pt x="352056" y="415925"/>
                </a:lnTo>
                <a:lnTo>
                  <a:pt x="362508" y="409841"/>
                </a:lnTo>
                <a:lnTo>
                  <a:pt x="373011" y="403796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45"/>
                </a:lnTo>
                <a:lnTo>
                  <a:pt x="532511" y="429679"/>
                </a:lnTo>
                <a:lnTo>
                  <a:pt x="579221" y="439915"/>
                </a:lnTo>
                <a:lnTo>
                  <a:pt x="626351" y="448437"/>
                </a:lnTo>
                <a:lnTo>
                  <a:pt x="671144" y="454545"/>
                </a:lnTo>
                <a:lnTo>
                  <a:pt x="671144" y="431609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129663" y="3744839"/>
            <a:ext cx="2158365" cy="1358900"/>
            <a:chOff x="16129663" y="3744839"/>
            <a:chExt cx="2158365" cy="1358900"/>
          </a:xfrm>
        </p:grpSpPr>
        <p:sp>
          <p:nvSpPr>
            <p:cNvPr id="8" name="object 8"/>
            <p:cNvSpPr/>
            <p:nvPr/>
          </p:nvSpPr>
          <p:spPr>
            <a:xfrm>
              <a:off x="16145229" y="3755789"/>
              <a:ext cx="2143125" cy="1346835"/>
            </a:xfrm>
            <a:custGeom>
              <a:avLst/>
              <a:gdLst/>
              <a:ahLst/>
              <a:cxnLst/>
              <a:rect l="l" t="t" r="r" b="b"/>
              <a:pathLst>
                <a:path w="2143125" h="1346835">
                  <a:moveTo>
                    <a:pt x="968647" y="1346392"/>
                  </a:moveTo>
                  <a:lnTo>
                    <a:pt x="923478" y="1341103"/>
                  </a:lnTo>
                  <a:lnTo>
                    <a:pt x="879585" y="1328907"/>
                  </a:lnTo>
                  <a:lnTo>
                    <a:pt x="839943" y="1310320"/>
                  </a:lnTo>
                  <a:lnTo>
                    <a:pt x="803916" y="1285270"/>
                  </a:lnTo>
                  <a:lnTo>
                    <a:pt x="772616" y="1254660"/>
                  </a:lnTo>
                  <a:lnTo>
                    <a:pt x="747157" y="1219394"/>
                  </a:lnTo>
                  <a:lnTo>
                    <a:pt x="704682" y="1245941"/>
                  </a:lnTo>
                  <a:lnTo>
                    <a:pt x="657338" y="1263120"/>
                  </a:lnTo>
                  <a:lnTo>
                    <a:pt x="607386" y="1270581"/>
                  </a:lnTo>
                  <a:lnTo>
                    <a:pt x="557088" y="1267976"/>
                  </a:lnTo>
                  <a:lnTo>
                    <a:pt x="508704" y="1254955"/>
                  </a:lnTo>
                  <a:lnTo>
                    <a:pt x="464494" y="1231169"/>
                  </a:lnTo>
                  <a:lnTo>
                    <a:pt x="431514" y="1202071"/>
                  </a:lnTo>
                  <a:lnTo>
                    <a:pt x="405251" y="1167029"/>
                  </a:lnTo>
                  <a:lnTo>
                    <a:pt x="385986" y="1127546"/>
                  </a:lnTo>
                  <a:lnTo>
                    <a:pt x="373999" y="1085126"/>
                  </a:lnTo>
                  <a:lnTo>
                    <a:pt x="369570" y="1041273"/>
                  </a:lnTo>
                  <a:lnTo>
                    <a:pt x="372981" y="997490"/>
                  </a:lnTo>
                  <a:lnTo>
                    <a:pt x="384511" y="955282"/>
                  </a:lnTo>
                  <a:lnTo>
                    <a:pt x="334737" y="970338"/>
                  </a:lnTo>
                  <a:lnTo>
                    <a:pt x="283465" y="979268"/>
                  </a:lnTo>
                  <a:lnTo>
                    <a:pt x="231488" y="981963"/>
                  </a:lnTo>
                  <a:lnTo>
                    <a:pt x="179599" y="978315"/>
                  </a:lnTo>
                  <a:lnTo>
                    <a:pt x="128591" y="968216"/>
                  </a:lnTo>
                  <a:lnTo>
                    <a:pt x="86568" y="953301"/>
                  </a:lnTo>
                  <a:lnTo>
                    <a:pt x="48195" y="930847"/>
                  </a:lnTo>
                  <a:lnTo>
                    <a:pt x="18198" y="900523"/>
                  </a:lnTo>
                  <a:lnTo>
                    <a:pt x="1304" y="861997"/>
                  </a:lnTo>
                  <a:lnTo>
                    <a:pt x="0" y="828936"/>
                  </a:lnTo>
                  <a:lnTo>
                    <a:pt x="7989" y="796556"/>
                  </a:lnTo>
                  <a:lnTo>
                    <a:pt x="41754" y="737110"/>
                  </a:lnTo>
                  <a:lnTo>
                    <a:pt x="73522" y="698934"/>
                  </a:lnTo>
                  <a:lnTo>
                    <a:pt x="108904" y="664314"/>
                  </a:lnTo>
                  <a:lnTo>
                    <a:pt x="147482" y="633225"/>
                  </a:lnTo>
                  <a:lnTo>
                    <a:pt x="188841" y="605646"/>
                  </a:lnTo>
                  <a:lnTo>
                    <a:pt x="232563" y="581551"/>
                  </a:lnTo>
                  <a:lnTo>
                    <a:pt x="278232" y="560917"/>
                  </a:lnTo>
                  <a:lnTo>
                    <a:pt x="325433" y="543721"/>
                  </a:lnTo>
                  <a:lnTo>
                    <a:pt x="373747" y="529939"/>
                  </a:lnTo>
                  <a:lnTo>
                    <a:pt x="422759" y="519548"/>
                  </a:lnTo>
                  <a:lnTo>
                    <a:pt x="476204" y="511881"/>
                  </a:lnTo>
                  <a:lnTo>
                    <a:pt x="529942" y="507503"/>
                  </a:lnTo>
                  <a:lnTo>
                    <a:pt x="583878" y="506110"/>
                  </a:lnTo>
                  <a:lnTo>
                    <a:pt x="637914" y="507399"/>
                  </a:lnTo>
                  <a:lnTo>
                    <a:pt x="691955" y="511063"/>
                  </a:lnTo>
                  <a:lnTo>
                    <a:pt x="745903" y="516801"/>
                  </a:lnTo>
                  <a:lnTo>
                    <a:pt x="799663" y="524307"/>
                  </a:lnTo>
                  <a:lnTo>
                    <a:pt x="806505" y="482205"/>
                  </a:lnTo>
                  <a:lnTo>
                    <a:pt x="823705" y="442138"/>
                  </a:lnTo>
                  <a:lnTo>
                    <a:pt x="849575" y="405967"/>
                  </a:lnTo>
                  <a:lnTo>
                    <a:pt x="882431" y="375550"/>
                  </a:lnTo>
                  <a:lnTo>
                    <a:pt x="920586" y="352746"/>
                  </a:lnTo>
                  <a:lnTo>
                    <a:pt x="965202" y="337091"/>
                  </a:lnTo>
                  <a:lnTo>
                    <a:pt x="1011637" y="329036"/>
                  </a:lnTo>
                  <a:lnTo>
                    <a:pt x="1059163" y="327514"/>
                  </a:lnTo>
                  <a:lnTo>
                    <a:pt x="1107049" y="331454"/>
                  </a:lnTo>
                  <a:lnTo>
                    <a:pt x="1118310" y="287343"/>
                  </a:lnTo>
                  <a:lnTo>
                    <a:pt x="1134723" y="244831"/>
                  </a:lnTo>
                  <a:lnTo>
                    <a:pt x="1155901" y="204343"/>
                  </a:lnTo>
                  <a:lnTo>
                    <a:pt x="1181455" y="166303"/>
                  </a:lnTo>
                  <a:lnTo>
                    <a:pt x="1210998" y="131135"/>
                  </a:lnTo>
                  <a:lnTo>
                    <a:pt x="1244140" y="99264"/>
                  </a:lnTo>
                  <a:lnTo>
                    <a:pt x="1280495" y="71112"/>
                  </a:lnTo>
                  <a:lnTo>
                    <a:pt x="1319673" y="47106"/>
                  </a:lnTo>
                  <a:lnTo>
                    <a:pt x="1361288" y="27669"/>
                  </a:lnTo>
                  <a:lnTo>
                    <a:pt x="1404950" y="13226"/>
                  </a:lnTo>
                  <a:lnTo>
                    <a:pt x="1451230" y="3897"/>
                  </a:lnTo>
                  <a:lnTo>
                    <a:pt x="1498128" y="0"/>
                  </a:lnTo>
                  <a:lnTo>
                    <a:pt x="1545168" y="1324"/>
                  </a:lnTo>
                  <a:lnTo>
                    <a:pt x="1591876" y="7662"/>
                  </a:lnTo>
                  <a:lnTo>
                    <a:pt x="1637775" y="18806"/>
                  </a:lnTo>
                  <a:lnTo>
                    <a:pt x="1682392" y="34546"/>
                  </a:lnTo>
                  <a:lnTo>
                    <a:pt x="1725251" y="54674"/>
                  </a:lnTo>
                  <a:lnTo>
                    <a:pt x="1765878" y="78983"/>
                  </a:lnTo>
                  <a:lnTo>
                    <a:pt x="1803796" y="107262"/>
                  </a:lnTo>
                  <a:lnTo>
                    <a:pt x="1838531" y="139305"/>
                  </a:lnTo>
                  <a:lnTo>
                    <a:pt x="1869609" y="174902"/>
                  </a:lnTo>
                  <a:lnTo>
                    <a:pt x="1897482" y="215057"/>
                  </a:lnTo>
                  <a:lnTo>
                    <a:pt x="1920823" y="257863"/>
                  </a:lnTo>
                  <a:lnTo>
                    <a:pt x="1939617" y="302851"/>
                  </a:lnTo>
                  <a:lnTo>
                    <a:pt x="1953851" y="349550"/>
                  </a:lnTo>
                  <a:lnTo>
                    <a:pt x="1963511" y="397489"/>
                  </a:lnTo>
                  <a:lnTo>
                    <a:pt x="1968582" y="446198"/>
                  </a:lnTo>
                  <a:lnTo>
                    <a:pt x="1969052" y="495205"/>
                  </a:lnTo>
                  <a:lnTo>
                    <a:pt x="2008825" y="466566"/>
                  </a:lnTo>
                  <a:lnTo>
                    <a:pt x="2050733" y="441394"/>
                  </a:lnTo>
                  <a:lnTo>
                    <a:pt x="2094729" y="420340"/>
                  </a:lnTo>
                  <a:lnTo>
                    <a:pt x="2140767" y="404056"/>
                  </a:lnTo>
                  <a:lnTo>
                    <a:pt x="2142770" y="403623"/>
                  </a:lnTo>
                  <a:lnTo>
                    <a:pt x="2142770" y="1217002"/>
                  </a:lnTo>
                  <a:lnTo>
                    <a:pt x="2138341" y="1215932"/>
                  </a:lnTo>
                  <a:lnTo>
                    <a:pt x="2091314" y="1197584"/>
                  </a:lnTo>
                  <a:lnTo>
                    <a:pt x="2047238" y="1173079"/>
                  </a:lnTo>
                  <a:lnTo>
                    <a:pt x="2007055" y="1142765"/>
                  </a:lnTo>
                  <a:lnTo>
                    <a:pt x="1973578" y="1181089"/>
                  </a:lnTo>
                  <a:lnTo>
                    <a:pt x="1936091" y="1215594"/>
                  </a:lnTo>
                  <a:lnTo>
                    <a:pt x="1895107" y="1245966"/>
                  </a:lnTo>
                  <a:lnTo>
                    <a:pt x="1851135" y="1271893"/>
                  </a:lnTo>
                  <a:lnTo>
                    <a:pt x="1804689" y="1293061"/>
                  </a:lnTo>
                  <a:lnTo>
                    <a:pt x="1756277" y="1309157"/>
                  </a:lnTo>
                  <a:lnTo>
                    <a:pt x="1706413" y="1319868"/>
                  </a:lnTo>
                  <a:lnTo>
                    <a:pt x="1655608" y="1324880"/>
                  </a:lnTo>
                  <a:lnTo>
                    <a:pt x="1606873" y="1324144"/>
                  </a:lnTo>
                  <a:lnTo>
                    <a:pt x="1558556" y="1318157"/>
                  </a:lnTo>
                  <a:lnTo>
                    <a:pt x="1511118" y="1307152"/>
                  </a:lnTo>
                  <a:lnTo>
                    <a:pt x="1465021" y="1291363"/>
                  </a:lnTo>
                  <a:lnTo>
                    <a:pt x="1420729" y="1271024"/>
                  </a:lnTo>
                  <a:lnTo>
                    <a:pt x="1378704" y="1246369"/>
                  </a:lnTo>
                  <a:lnTo>
                    <a:pt x="1339408" y="1217632"/>
                  </a:lnTo>
                  <a:lnTo>
                    <a:pt x="1303304" y="1185045"/>
                  </a:lnTo>
                  <a:lnTo>
                    <a:pt x="1268294" y="1221072"/>
                  </a:lnTo>
                  <a:lnTo>
                    <a:pt x="1230496" y="1253941"/>
                  </a:lnTo>
                  <a:lnTo>
                    <a:pt x="1189830" y="1282989"/>
                  </a:lnTo>
                  <a:lnTo>
                    <a:pt x="1146214" y="1307554"/>
                  </a:lnTo>
                  <a:lnTo>
                    <a:pt x="1103877" y="1325354"/>
                  </a:lnTo>
                  <a:lnTo>
                    <a:pt x="1059641" y="1338063"/>
                  </a:lnTo>
                  <a:lnTo>
                    <a:pt x="1014299" y="1345227"/>
                  </a:lnTo>
                  <a:lnTo>
                    <a:pt x="968647" y="134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29663" y="3744839"/>
              <a:ext cx="2158365" cy="1358900"/>
            </a:xfrm>
            <a:custGeom>
              <a:avLst/>
              <a:gdLst/>
              <a:ahLst/>
              <a:cxnLst/>
              <a:rect l="l" t="t" r="r" b="b"/>
              <a:pathLst>
                <a:path w="2158365" h="1358900">
                  <a:moveTo>
                    <a:pt x="280752" y="1003300"/>
                  </a:moveTo>
                  <a:lnTo>
                    <a:pt x="230450" y="1003300"/>
                  </a:lnTo>
                  <a:lnTo>
                    <a:pt x="132284" y="977900"/>
                  </a:lnTo>
                  <a:lnTo>
                    <a:pt x="86449" y="965200"/>
                  </a:lnTo>
                  <a:lnTo>
                    <a:pt x="61486" y="952500"/>
                  </a:lnTo>
                  <a:lnTo>
                    <a:pt x="38892" y="927100"/>
                  </a:lnTo>
                  <a:lnTo>
                    <a:pt x="20142" y="914400"/>
                  </a:lnTo>
                  <a:lnTo>
                    <a:pt x="6711" y="889000"/>
                  </a:lnTo>
                  <a:lnTo>
                    <a:pt x="0" y="850900"/>
                  </a:lnTo>
                  <a:lnTo>
                    <a:pt x="3552" y="812800"/>
                  </a:lnTo>
                  <a:lnTo>
                    <a:pt x="14895" y="787400"/>
                  </a:lnTo>
                  <a:lnTo>
                    <a:pt x="31556" y="749300"/>
                  </a:lnTo>
                  <a:lnTo>
                    <a:pt x="63047" y="711200"/>
                  </a:lnTo>
                  <a:lnTo>
                    <a:pt x="99646" y="673100"/>
                  </a:lnTo>
                  <a:lnTo>
                    <a:pt x="140352" y="635000"/>
                  </a:lnTo>
                  <a:lnTo>
                    <a:pt x="184162" y="609600"/>
                  </a:lnTo>
                  <a:lnTo>
                    <a:pt x="230075" y="584200"/>
                  </a:lnTo>
                  <a:lnTo>
                    <a:pt x="274551" y="558800"/>
                  </a:lnTo>
                  <a:lnTo>
                    <a:pt x="461282" y="508000"/>
                  </a:lnTo>
                  <a:lnTo>
                    <a:pt x="801460" y="508000"/>
                  </a:lnTo>
                  <a:lnTo>
                    <a:pt x="812941" y="469900"/>
                  </a:lnTo>
                  <a:lnTo>
                    <a:pt x="834559" y="431800"/>
                  </a:lnTo>
                  <a:lnTo>
                    <a:pt x="864427" y="393700"/>
                  </a:lnTo>
                  <a:lnTo>
                    <a:pt x="900658" y="368300"/>
                  </a:lnTo>
                  <a:lnTo>
                    <a:pt x="949514" y="342900"/>
                  </a:lnTo>
                  <a:lnTo>
                    <a:pt x="1056085" y="317500"/>
                  </a:lnTo>
                  <a:lnTo>
                    <a:pt x="1110620" y="317500"/>
                  </a:lnTo>
                  <a:lnTo>
                    <a:pt x="1126630" y="266700"/>
                  </a:lnTo>
                  <a:lnTo>
                    <a:pt x="1149270" y="215900"/>
                  </a:lnTo>
                  <a:lnTo>
                    <a:pt x="1178016" y="177800"/>
                  </a:lnTo>
                  <a:lnTo>
                    <a:pt x="1212346" y="127000"/>
                  </a:lnTo>
                  <a:lnTo>
                    <a:pt x="1251738" y="88900"/>
                  </a:lnTo>
                  <a:lnTo>
                    <a:pt x="1289918" y="63500"/>
                  </a:lnTo>
                  <a:lnTo>
                    <a:pt x="1330487" y="38100"/>
                  </a:lnTo>
                  <a:lnTo>
                    <a:pt x="1373037" y="25400"/>
                  </a:lnTo>
                  <a:lnTo>
                    <a:pt x="1462456" y="0"/>
                  </a:lnTo>
                  <a:lnTo>
                    <a:pt x="1601280" y="0"/>
                  </a:lnTo>
                  <a:lnTo>
                    <a:pt x="1647180" y="12700"/>
                  </a:lnTo>
                  <a:lnTo>
                    <a:pt x="1508797" y="12700"/>
                  </a:lnTo>
                  <a:lnTo>
                    <a:pt x="1460109" y="25400"/>
                  </a:lnTo>
                  <a:lnTo>
                    <a:pt x="1413290" y="38100"/>
                  </a:lnTo>
                  <a:lnTo>
                    <a:pt x="1368522" y="50800"/>
                  </a:lnTo>
                  <a:lnTo>
                    <a:pt x="1326253" y="76200"/>
                  </a:lnTo>
                  <a:lnTo>
                    <a:pt x="1286928" y="101600"/>
                  </a:lnTo>
                  <a:lnTo>
                    <a:pt x="1250996" y="127000"/>
                  </a:lnTo>
                  <a:lnTo>
                    <a:pt x="1218902" y="165100"/>
                  </a:lnTo>
                  <a:lnTo>
                    <a:pt x="1191094" y="203200"/>
                  </a:lnTo>
                  <a:lnTo>
                    <a:pt x="1168019" y="241300"/>
                  </a:lnTo>
                  <a:lnTo>
                    <a:pt x="1150123" y="292100"/>
                  </a:lnTo>
                  <a:lnTo>
                    <a:pt x="1137853" y="330200"/>
                  </a:lnTo>
                  <a:lnTo>
                    <a:pt x="1135956" y="342900"/>
                  </a:lnTo>
                  <a:lnTo>
                    <a:pt x="1013396" y="342900"/>
                  </a:lnTo>
                  <a:lnTo>
                    <a:pt x="962822" y="355600"/>
                  </a:lnTo>
                  <a:lnTo>
                    <a:pt x="916447" y="381000"/>
                  </a:lnTo>
                  <a:lnTo>
                    <a:pt x="882798" y="406400"/>
                  </a:lnTo>
                  <a:lnTo>
                    <a:pt x="856085" y="444500"/>
                  </a:lnTo>
                  <a:lnTo>
                    <a:pt x="838058" y="482600"/>
                  </a:lnTo>
                  <a:lnTo>
                    <a:pt x="832364" y="520700"/>
                  </a:lnTo>
                  <a:lnTo>
                    <a:pt x="520764" y="520700"/>
                  </a:lnTo>
                  <a:lnTo>
                    <a:pt x="472655" y="533400"/>
                  </a:lnTo>
                  <a:lnTo>
                    <a:pt x="425168" y="533400"/>
                  </a:lnTo>
                  <a:lnTo>
                    <a:pt x="330760" y="558800"/>
                  </a:lnTo>
                  <a:lnTo>
                    <a:pt x="284848" y="584200"/>
                  </a:lnTo>
                  <a:lnTo>
                    <a:pt x="240471" y="609600"/>
                  </a:lnTo>
                  <a:lnTo>
                    <a:pt x="198134" y="622300"/>
                  </a:lnTo>
                  <a:lnTo>
                    <a:pt x="158341" y="660400"/>
                  </a:lnTo>
                  <a:lnTo>
                    <a:pt x="121597" y="685800"/>
                  </a:lnTo>
                  <a:lnTo>
                    <a:pt x="88408" y="723900"/>
                  </a:lnTo>
                  <a:lnTo>
                    <a:pt x="59278" y="762000"/>
                  </a:lnTo>
                  <a:lnTo>
                    <a:pt x="43196" y="787400"/>
                  </a:lnTo>
                  <a:lnTo>
                    <a:pt x="32742" y="825500"/>
                  </a:lnTo>
                  <a:lnTo>
                    <a:pt x="30905" y="850900"/>
                  </a:lnTo>
                  <a:lnTo>
                    <a:pt x="40675" y="889000"/>
                  </a:lnTo>
                  <a:lnTo>
                    <a:pt x="77354" y="927100"/>
                  </a:lnTo>
                  <a:lnTo>
                    <a:pt x="126288" y="952500"/>
                  </a:lnTo>
                  <a:lnTo>
                    <a:pt x="232819" y="977900"/>
                  </a:lnTo>
                  <a:lnTo>
                    <a:pt x="378720" y="977900"/>
                  </a:lnTo>
                  <a:lnTo>
                    <a:pt x="280752" y="1003300"/>
                  </a:lnTo>
                  <a:close/>
                </a:path>
                <a:path w="2158365" h="1358900">
                  <a:moveTo>
                    <a:pt x="1994470" y="508000"/>
                  </a:moveTo>
                  <a:lnTo>
                    <a:pt x="1972130" y="508000"/>
                  </a:lnTo>
                  <a:lnTo>
                    <a:pt x="1969625" y="495300"/>
                  </a:lnTo>
                  <a:lnTo>
                    <a:pt x="1968747" y="444500"/>
                  </a:lnTo>
                  <a:lnTo>
                    <a:pt x="1962723" y="393700"/>
                  </a:lnTo>
                  <a:lnTo>
                    <a:pt x="1951519" y="342900"/>
                  </a:lnTo>
                  <a:lnTo>
                    <a:pt x="1935097" y="292100"/>
                  </a:lnTo>
                  <a:lnTo>
                    <a:pt x="1913423" y="254000"/>
                  </a:lnTo>
                  <a:lnTo>
                    <a:pt x="1886460" y="203200"/>
                  </a:lnTo>
                  <a:lnTo>
                    <a:pt x="1856443" y="165100"/>
                  </a:lnTo>
                  <a:lnTo>
                    <a:pt x="1822163" y="127000"/>
                  </a:lnTo>
                  <a:lnTo>
                    <a:pt x="1784167" y="101600"/>
                  </a:lnTo>
                  <a:lnTo>
                    <a:pt x="1743002" y="76200"/>
                  </a:lnTo>
                  <a:lnTo>
                    <a:pt x="1699216" y="50800"/>
                  </a:lnTo>
                  <a:lnTo>
                    <a:pt x="1653356" y="38100"/>
                  </a:lnTo>
                  <a:lnTo>
                    <a:pt x="1557599" y="12700"/>
                  </a:lnTo>
                  <a:lnTo>
                    <a:pt x="1647180" y="12700"/>
                  </a:lnTo>
                  <a:lnTo>
                    <a:pt x="1735979" y="38100"/>
                  </a:lnTo>
                  <a:lnTo>
                    <a:pt x="1782552" y="63500"/>
                  </a:lnTo>
                  <a:lnTo>
                    <a:pt x="1825790" y="101600"/>
                  </a:lnTo>
                  <a:lnTo>
                    <a:pt x="1865166" y="139700"/>
                  </a:lnTo>
                  <a:lnTo>
                    <a:pt x="1900150" y="177800"/>
                  </a:lnTo>
                  <a:lnTo>
                    <a:pt x="1930215" y="215900"/>
                  </a:lnTo>
                  <a:lnTo>
                    <a:pt x="1954882" y="266700"/>
                  </a:lnTo>
                  <a:lnTo>
                    <a:pt x="1974092" y="317500"/>
                  </a:lnTo>
                  <a:lnTo>
                    <a:pt x="1987939" y="368300"/>
                  </a:lnTo>
                  <a:lnTo>
                    <a:pt x="1996516" y="419100"/>
                  </a:lnTo>
                  <a:lnTo>
                    <a:pt x="1999917" y="469900"/>
                  </a:lnTo>
                  <a:lnTo>
                    <a:pt x="2056420" y="469900"/>
                  </a:lnTo>
                  <a:lnTo>
                    <a:pt x="2035004" y="482600"/>
                  </a:lnTo>
                  <a:lnTo>
                    <a:pt x="1994470" y="508000"/>
                  </a:lnTo>
                  <a:close/>
                </a:path>
                <a:path w="2158365" h="1358900">
                  <a:moveTo>
                    <a:pt x="2056420" y="469900"/>
                  </a:moveTo>
                  <a:lnTo>
                    <a:pt x="1999917" y="469900"/>
                  </a:lnTo>
                  <a:lnTo>
                    <a:pt x="2023636" y="457200"/>
                  </a:lnTo>
                  <a:lnTo>
                    <a:pt x="2048078" y="444500"/>
                  </a:lnTo>
                  <a:lnTo>
                    <a:pt x="2073254" y="431800"/>
                  </a:lnTo>
                  <a:lnTo>
                    <a:pt x="2099176" y="419100"/>
                  </a:lnTo>
                  <a:lnTo>
                    <a:pt x="2146845" y="393700"/>
                  </a:lnTo>
                  <a:lnTo>
                    <a:pt x="2158336" y="393700"/>
                  </a:lnTo>
                  <a:lnTo>
                    <a:pt x="2158336" y="419100"/>
                  </a:lnTo>
                  <a:lnTo>
                    <a:pt x="2122759" y="431800"/>
                  </a:lnTo>
                  <a:lnTo>
                    <a:pt x="2077835" y="457200"/>
                  </a:lnTo>
                  <a:lnTo>
                    <a:pt x="2056420" y="469900"/>
                  </a:lnTo>
                  <a:close/>
                </a:path>
                <a:path w="2158365" h="1358900">
                  <a:moveTo>
                    <a:pt x="704531" y="508000"/>
                  </a:moveTo>
                  <a:lnTo>
                    <a:pt x="509503" y="508000"/>
                  </a:lnTo>
                  <a:lnTo>
                    <a:pt x="558072" y="495300"/>
                  </a:lnTo>
                  <a:lnTo>
                    <a:pt x="655719" y="495300"/>
                  </a:lnTo>
                  <a:lnTo>
                    <a:pt x="704531" y="508000"/>
                  </a:lnTo>
                  <a:close/>
                </a:path>
                <a:path w="2158365" h="1358900">
                  <a:moveTo>
                    <a:pt x="830467" y="533400"/>
                  </a:moveTo>
                  <a:lnTo>
                    <a:pt x="714053" y="533400"/>
                  </a:lnTo>
                  <a:lnTo>
                    <a:pt x="665771" y="520700"/>
                  </a:lnTo>
                  <a:lnTo>
                    <a:pt x="832364" y="520700"/>
                  </a:lnTo>
                  <a:lnTo>
                    <a:pt x="830467" y="533400"/>
                  </a:lnTo>
                  <a:close/>
                </a:path>
                <a:path w="2158365" h="1358900">
                  <a:moveTo>
                    <a:pt x="817493" y="546100"/>
                  </a:moveTo>
                  <a:lnTo>
                    <a:pt x="810027" y="546100"/>
                  </a:lnTo>
                  <a:lnTo>
                    <a:pt x="762166" y="533400"/>
                  </a:lnTo>
                  <a:lnTo>
                    <a:pt x="830099" y="533400"/>
                  </a:lnTo>
                  <a:lnTo>
                    <a:pt x="817493" y="546100"/>
                  </a:lnTo>
                  <a:close/>
                </a:path>
                <a:path w="2158365" h="1358900">
                  <a:moveTo>
                    <a:pt x="668788" y="1282700"/>
                  </a:moveTo>
                  <a:lnTo>
                    <a:pt x="535425" y="1282700"/>
                  </a:lnTo>
                  <a:lnTo>
                    <a:pt x="489160" y="1257300"/>
                  </a:lnTo>
                  <a:lnTo>
                    <a:pt x="448156" y="1231900"/>
                  </a:lnTo>
                  <a:lnTo>
                    <a:pt x="414152" y="1193800"/>
                  </a:lnTo>
                  <a:lnTo>
                    <a:pt x="388435" y="1143000"/>
                  </a:lnTo>
                  <a:lnTo>
                    <a:pt x="373832" y="1092200"/>
                  </a:lnTo>
                  <a:lnTo>
                    <a:pt x="370530" y="1028700"/>
                  </a:lnTo>
                  <a:lnTo>
                    <a:pt x="378720" y="977900"/>
                  </a:lnTo>
                  <a:lnTo>
                    <a:pt x="287788" y="977900"/>
                  </a:lnTo>
                  <a:lnTo>
                    <a:pt x="341947" y="965200"/>
                  </a:lnTo>
                  <a:lnTo>
                    <a:pt x="393835" y="952500"/>
                  </a:lnTo>
                  <a:lnTo>
                    <a:pt x="414661" y="952500"/>
                  </a:lnTo>
                  <a:lnTo>
                    <a:pt x="414458" y="965200"/>
                  </a:lnTo>
                  <a:lnTo>
                    <a:pt x="405689" y="990600"/>
                  </a:lnTo>
                  <a:lnTo>
                    <a:pt x="401171" y="1028700"/>
                  </a:lnTo>
                  <a:lnTo>
                    <a:pt x="404544" y="1079500"/>
                  </a:lnTo>
                  <a:lnTo>
                    <a:pt x="420627" y="1143000"/>
                  </a:lnTo>
                  <a:lnTo>
                    <a:pt x="448116" y="1181100"/>
                  </a:lnTo>
                  <a:lnTo>
                    <a:pt x="486160" y="1219200"/>
                  </a:lnTo>
                  <a:lnTo>
                    <a:pt x="533912" y="1244600"/>
                  </a:lnTo>
                  <a:lnTo>
                    <a:pt x="578710" y="1257300"/>
                  </a:lnTo>
                  <a:lnTo>
                    <a:pt x="729542" y="1257300"/>
                  </a:lnTo>
                  <a:lnTo>
                    <a:pt x="699837" y="1270000"/>
                  </a:lnTo>
                  <a:lnTo>
                    <a:pt x="668788" y="1282700"/>
                  </a:lnTo>
                  <a:close/>
                </a:path>
                <a:path w="2158365" h="1358900">
                  <a:moveTo>
                    <a:pt x="1805387" y="1320800"/>
                  </a:moveTo>
                  <a:lnTo>
                    <a:pt x="1669016" y="1320800"/>
                  </a:lnTo>
                  <a:lnTo>
                    <a:pt x="1718927" y="1308100"/>
                  </a:lnTo>
                  <a:lnTo>
                    <a:pt x="1768291" y="1308100"/>
                  </a:lnTo>
                  <a:lnTo>
                    <a:pt x="1815156" y="1282700"/>
                  </a:lnTo>
                  <a:lnTo>
                    <a:pt x="1859953" y="1270000"/>
                  </a:lnTo>
                  <a:lnTo>
                    <a:pt x="1902279" y="1244600"/>
                  </a:lnTo>
                  <a:lnTo>
                    <a:pt x="1941729" y="1206500"/>
                  </a:lnTo>
                  <a:lnTo>
                    <a:pt x="1977898" y="1181100"/>
                  </a:lnTo>
                  <a:lnTo>
                    <a:pt x="2010381" y="1143000"/>
                  </a:lnTo>
                  <a:lnTo>
                    <a:pt x="2015463" y="1143000"/>
                  </a:lnTo>
                  <a:lnTo>
                    <a:pt x="2021894" y="1130300"/>
                  </a:lnTo>
                  <a:lnTo>
                    <a:pt x="2028565" y="1130300"/>
                  </a:lnTo>
                  <a:lnTo>
                    <a:pt x="2034370" y="1143000"/>
                  </a:lnTo>
                  <a:lnTo>
                    <a:pt x="2069055" y="1168400"/>
                  </a:lnTo>
                  <a:lnTo>
                    <a:pt x="2023967" y="1168400"/>
                  </a:lnTo>
                  <a:lnTo>
                    <a:pt x="1996546" y="1193800"/>
                  </a:lnTo>
                  <a:lnTo>
                    <a:pt x="1966802" y="1219200"/>
                  </a:lnTo>
                  <a:lnTo>
                    <a:pt x="1934890" y="1244600"/>
                  </a:lnTo>
                  <a:lnTo>
                    <a:pt x="1900963" y="1270000"/>
                  </a:lnTo>
                  <a:lnTo>
                    <a:pt x="1854257" y="1295400"/>
                  </a:lnTo>
                  <a:lnTo>
                    <a:pt x="1805387" y="1320800"/>
                  </a:lnTo>
                  <a:close/>
                </a:path>
                <a:path w="2158365" h="1358900">
                  <a:moveTo>
                    <a:pt x="2158336" y="1231900"/>
                  </a:moveTo>
                  <a:lnTo>
                    <a:pt x="2114455" y="1219200"/>
                  </a:lnTo>
                  <a:lnTo>
                    <a:pt x="2067446" y="1193800"/>
                  </a:lnTo>
                  <a:lnTo>
                    <a:pt x="2023967" y="1168400"/>
                  </a:lnTo>
                  <a:lnTo>
                    <a:pt x="2069055" y="1168400"/>
                  </a:lnTo>
                  <a:lnTo>
                    <a:pt x="2106550" y="1181100"/>
                  </a:lnTo>
                  <a:lnTo>
                    <a:pt x="2146433" y="1206500"/>
                  </a:lnTo>
                  <a:lnTo>
                    <a:pt x="2158336" y="1206500"/>
                  </a:lnTo>
                  <a:lnTo>
                    <a:pt x="2158336" y="1231900"/>
                  </a:lnTo>
                  <a:close/>
                </a:path>
                <a:path w="2158365" h="1358900">
                  <a:moveTo>
                    <a:pt x="1141668" y="1333500"/>
                  </a:moveTo>
                  <a:lnTo>
                    <a:pt x="1037798" y="1333500"/>
                  </a:lnTo>
                  <a:lnTo>
                    <a:pt x="1089937" y="1320800"/>
                  </a:lnTo>
                  <a:lnTo>
                    <a:pt x="1139303" y="1308100"/>
                  </a:lnTo>
                  <a:lnTo>
                    <a:pt x="1185777" y="1282700"/>
                  </a:lnTo>
                  <a:lnTo>
                    <a:pt x="1229236" y="1257300"/>
                  </a:lnTo>
                  <a:lnTo>
                    <a:pt x="1269561" y="1219200"/>
                  </a:lnTo>
                  <a:lnTo>
                    <a:pt x="1306630" y="1181100"/>
                  </a:lnTo>
                  <a:lnTo>
                    <a:pt x="1330619" y="1181100"/>
                  </a:lnTo>
                  <a:lnTo>
                    <a:pt x="1362950" y="1206500"/>
                  </a:lnTo>
                  <a:lnTo>
                    <a:pt x="1318625" y="1206500"/>
                  </a:lnTo>
                  <a:lnTo>
                    <a:pt x="1294434" y="1231900"/>
                  </a:lnTo>
                  <a:lnTo>
                    <a:pt x="1268987" y="1257300"/>
                  </a:lnTo>
                  <a:lnTo>
                    <a:pt x="1242198" y="1282700"/>
                  </a:lnTo>
                  <a:lnTo>
                    <a:pt x="1213980" y="1295400"/>
                  </a:lnTo>
                  <a:lnTo>
                    <a:pt x="1166704" y="1320800"/>
                  </a:lnTo>
                  <a:lnTo>
                    <a:pt x="1141668" y="1333500"/>
                  </a:lnTo>
                  <a:close/>
                </a:path>
                <a:path w="2158365" h="1358900">
                  <a:moveTo>
                    <a:pt x="729542" y="1257300"/>
                  </a:moveTo>
                  <a:lnTo>
                    <a:pt x="670536" y="1257300"/>
                  </a:lnTo>
                  <a:lnTo>
                    <a:pt x="713898" y="1244600"/>
                  </a:lnTo>
                  <a:lnTo>
                    <a:pt x="753115" y="1219200"/>
                  </a:lnTo>
                  <a:lnTo>
                    <a:pt x="758878" y="1206500"/>
                  </a:lnTo>
                  <a:lnTo>
                    <a:pt x="765530" y="1206500"/>
                  </a:lnTo>
                  <a:lnTo>
                    <a:pt x="771850" y="1219200"/>
                  </a:lnTo>
                  <a:lnTo>
                    <a:pt x="776614" y="1219200"/>
                  </a:lnTo>
                  <a:lnTo>
                    <a:pt x="797417" y="1244600"/>
                  </a:lnTo>
                  <a:lnTo>
                    <a:pt x="757521" y="1244600"/>
                  </a:lnTo>
                  <a:lnTo>
                    <a:pt x="729542" y="1257300"/>
                  </a:lnTo>
                  <a:close/>
                </a:path>
                <a:path w="2158365" h="1358900">
                  <a:moveTo>
                    <a:pt x="1754820" y="1333500"/>
                  </a:moveTo>
                  <a:lnTo>
                    <a:pt x="1546178" y="1333500"/>
                  </a:lnTo>
                  <a:lnTo>
                    <a:pt x="1496088" y="1320800"/>
                  </a:lnTo>
                  <a:lnTo>
                    <a:pt x="1447817" y="1295400"/>
                  </a:lnTo>
                  <a:lnTo>
                    <a:pt x="1401835" y="1270000"/>
                  </a:lnTo>
                  <a:lnTo>
                    <a:pt x="1358614" y="1244600"/>
                  </a:lnTo>
                  <a:lnTo>
                    <a:pt x="1318625" y="1206500"/>
                  </a:lnTo>
                  <a:lnTo>
                    <a:pt x="1362950" y="1206500"/>
                  </a:lnTo>
                  <a:lnTo>
                    <a:pt x="1397690" y="1231900"/>
                  </a:lnTo>
                  <a:lnTo>
                    <a:pt x="1434679" y="1257300"/>
                  </a:lnTo>
                  <a:lnTo>
                    <a:pt x="1473756" y="1282700"/>
                  </a:lnTo>
                  <a:lnTo>
                    <a:pt x="1619050" y="1320800"/>
                  </a:lnTo>
                  <a:lnTo>
                    <a:pt x="1805387" y="1320800"/>
                  </a:lnTo>
                  <a:lnTo>
                    <a:pt x="1754820" y="1333500"/>
                  </a:lnTo>
                  <a:close/>
                </a:path>
                <a:path w="2158365" h="1358900">
                  <a:moveTo>
                    <a:pt x="1064477" y="1358900"/>
                  </a:moveTo>
                  <a:lnTo>
                    <a:pt x="956774" y="1358900"/>
                  </a:lnTo>
                  <a:lnTo>
                    <a:pt x="909598" y="1346200"/>
                  </a:lnTo>
                  <a:lnTo>
                    <a:pt x="865127" y="1333500"/>
                  </a:lnTo>
                  <a:lnTo>
                    <a:pt x="824319" y="1308100"/>
                  </a:lnTo>
                  <a:lnTo>
                    <a:pt x="788131" y="1282700"/>
                  </a:lnTo>
                  <a:lnTo>
                    <a:pt x="757521" y="1244600"/>
                  </a:lnTo>
                  <a:lnTo>
                    <a:pt x="797417" y="1244600"/>
                  </a:lnTo>
                  <a:lnTo>
                    <a:pt x="807818" y="1257300"/>
                  </a:lnTo>
                  <a:lnTo>
                    <a:pt x="845757" y="1295400"/>
                  </a:lnTo>
                  <a:lnTo>
                    <a:pt x="889077" y="1320800"/>
                  </a:lnTo>
                  <a:lnTo>
                    <a:pt x="936426" y="1333500"/>
                  </a:lnTo>
                  <a:lnTo>
                    <a:pt x="1141668" y="1333500"/>
                  </a:lnTo>
                  <a:lnTo>
                    <a:pt x="1116632" y="1346200"/>
                  </a:lnTo>
                  <a:lnTo>
                    <a:pt x="1064477" y="1358900"/>
                  </a:lnTo>
                  <a:close/>
                </a:path>
                <a:path w="2158365" h="1358900">
                  <a:moveTo>
                    <a:pt x="1650467" y="1346200"/>
                  </a:moveTo>
                  <a:lnTo>
                    <a:pt x="1597616" y="1333500"/>
                  </a:lnTo>
                  <a:lnTo>
                    <a:pt x="1703025" y="1333500"/>
                  </a:lnTo>
                  <a:lnTo>
                    <a:pt x="1650467" y="134620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237178" y="7347825"/>
            <a:ext cx="3057525" cy="1358900"/>
            <a:chOff x="4237178" y="7347825"/>
            <a:chExt cx="3057525" cy="1358900"/>
          </a:xfrm>
        </p:grpSpPr>
        <p:sp>
          <p:nvSpPr>
            <p:cNvPr id="11" name="object 11"/>
            <p:cNvSpPr/>
            <p:nvPr/>
          </p:nvSpPr>
          <p:spPr>
            <a:xfrm>
              <a:off x="4252744" y="7358775"/>
              <a:ext cx="3027045" cy="1346835"/>
            </a:xfrm>
            <a:custGeom>
              <a:avLst/>
              <a:gdLst/>
              <a:ahLst/>
              <a:cxnLst/>
              <a:rect l="l" t="t" r="r" b="b"/>
              <a:pathLst>
                <a:path w="3027045" h="1346834">
                  <a:moveTo>
                    <a:pt x="968647" y="1346392"/>
                  </a:moveTo>
                  <a:lnTo>
                    <a:pt x="923478" y="1341103"/>
                  </a:lnTo>
                  <a:lnTo>
                    <a:pt x="879585" y="1328907"/>
                  </a:lnTo>
                  <a:lnTo>
                    <a:pt x="839943" y="1310320"/>
                  </a:lnTo>
                  <a:lnTo>
                    <a:pt x="803916" y="1285270"/>
                  </a:lnTo>
                  <a:lnTo>
                    <a:pt x="772616" y="1254660"/>
                  </a:lnTo>
                  <a:lnTo>
                    <a:pt x="747157" y="1219394"/>
                  </a:lnTo>
                  <a:lnTo>
                    <a:pt x="704682" y="1245941"/>
                  </a:lnTo>
                  <a:lnTo>
                    <a:pt x="657338" y="1263120"/>
                  </a:lnTo>
                  <a:lnTo>
                    <a:pt x="607386" y="1270581"/>
                  </a:lnTo>
                  <a:lnTo>
                    <a:pt x="557088" y="1267976"/>
                  </a:lnTo>
                  <a:lnTo>
                    <a:pt x="508704" y="1254955"/>
                  </a:lnTo>
                  <a:lnTo>
                    <a:pt x="464494" y="1231169"/>
                  </a:lnTo>
                  <a:lnTo>
                    <a:pt x="431514" y="1202071"/>
                  </a:lnTo>
                  <a:lnTo>
                    <a:pt x="405251" y="1167029"/>
                  </a:lnTo>
                  <a:lnTo>
                    <a:pt x="385986" y="1127546"/>
                  </a:lnTo>
                  <a:lnTo>
                    <a:pt x="373999" y="1085126"/>
                  </a:lnTo>
                  <a:lnTo>
                    <a:pt x="369570" y="1041273"/>
                  </a:lnTo>
                  <a:lnTo>
                    <a:pt x="372981" y="997490"/>
                  </a:lnTo>
                  <a:lnTo>
                    <a:pt x="384511" y="955282"/>
                  </a:lnTo>
                  <a:lnTo>
                    <a:pt x="334737" y="970338"/>
                  </a:lnTo>
                  <a:lnTo>
                    <a:pt x="283465" y="979268"/>
                  </a:lnTo>
                  <a:lnTo>
                    <a:pt x="231488" y="981963"/>
                  </a:lnTo>
                  <a:lnTo>
                    <a:pt x="179599" y="978315"/>
                  </a:lnTo>
                  <a:lnTo>
                    <a:pt x="128591" y="968216"/>
                  </a:lnTo>
                  <a:lnTo>
                    <a:pt x="86568" y="953301"/>
                  </a:lnTo>
                  <a:lnTo>
                    <a:pt x="48195" y="930847"/>
                  </a:lnTo>
                  <a:lnTo>
                    <a:pt x="18198" y="900523"/>
                  </a:lnTo>
                  <a:lnTo>
                    <a:pt x="1304" y="861997"/>
                  </a:lnTo>
                  <a:lnTo>
                    <a:pt x="0" y="828936"/>
                  </a:lnTo>
                  <a:lnTo>
                    <a:pt x="7989" y="796556"/>
                  </a:lnTo>
                  <a:lnTo>
                    <a:pt x="41754" y="737110"/>
                  </a:lnTo>
                  <a:lnTo>
                    <a:pt x="73522" y="698934"/>
                  </a:lnTo>
                  <a:lnTo>
                    <a:pt x="108904" y="664314"/>
                  </a:lnTo>
                  <a:lnTo>
                    <a:pt x="147482" y="633225"/>
                  </a:lnTo>
                  <a:lnTo>
                    <a:pt x="188841" y="605646"/>
                  </a:lnTo>
                  <a:lnTo>
                    <a:pt x="232563" y="581551"/>
                  </a:lnTo>
                  <a:lnTo>
                    <a:pt x="278232" y="560917"/>
                  </a:lnTo>
                  <a:lnTo>
                    <a:pt x="325433" y="543721"/>
                  </a:lnTo>
                  <a:lnTo>
                    <a:pt x="373747" y="529939"/>
                  </a:lnTo>
                  <a:lnTo>
                    <a:pt x="422759" y="519548"/>
                  </a:lnTo>
                  <a:lnTo>
                    <a:pt x="476204" y="511881"/>
                  </a:lnTo>
                  <a:lnTo>
                    <a:pt x="529942" y="507503"/>
                  </a:lnTo>
                  <a:lnTo>
                    <a:pt x="583878" y="506110"/>
                  </a:lnTo>
                  <a:lnTo>
                    <a:pt x="637914" y="507399"/>
                  </a:lnTo>
                  <a:lnTo>
                    <a:pt x="691955" y="511063"/>
                  </a:lnTo>
                  <a:lnTo>
                    <a:pt x="745903" y="516801"/>
                  </a:lnTo>
                  <a:lnTo>
                    <a:pt x="799663" y="524307"/>
                  </a:lnTo>
                  <a:lnTo>
                    <a:pt x="806505" y="482205"/>
                  </a:lnTo>
                  <a:lnTo>
                    <a:pt x="823705" y="442138"/>
                  </a:lnTo>
                  <a:lnTo>
                    <a:pt x="849575" y="405967"/>
                  </a:lnTo>
                  <a:lnTo>
                    <a:pt x="882431" y="375550"/>
                  </a:lnTo>
                  <a:lnTo>
                    <a:pt x="920586" y="352746"/>
                  </a:lnTo>
                  <a:lnTo>
                    <a:pt x="965202" y="337091"/>
                  </a:lnTo>
                  <a:lnTo>
                    <a:pt x="1011637" y="329036"/>
                  </a:lnTo>
                  <a:lnTo>
                    <a:pt x="1059163" y="327514"/>
                  </a:lnTo>
                  <a:lnTo>
                    <a:pt x="1107049" y="331454"/>
                  </a:lnTo>
                  <a:lnTo>
                    <a:pt x="1118310" y="287343"/>
                  </a:lnTo>
                  <a:lnTo>
                    <a:pt x="1134723" y="244831"/>
                  </a:lnTo>
                  <a:lnTo>
                    <a:pt x="1155901" y="204343"/>
                  </a:lnTo>
                  <a:lnTo>
                    <a:pt x="1181455" y="166303"/>
                  </a:lnTo>
                  <a:lnTo>
                    <a:pt x="1210998" y="131135"/>
                  </a:lnTo>
                  <a:lnTo>
                    <a:pt x="1244140" y="99264"/>
                  </a:lnTo>
                  <a:lnTo>
                    <a:pt x="1280495" y="71112"/>
                  </a:lnTo>
                  <a:lnTo>
                    <a:pt x="1319673" y="47106"/>
                  </a:lnTo>
                  <a:lnTo>
                    <a:pt x="1361288" y="27669"/>
                  </a:lnTo>
                  <a:lnTo>
                    <a:pt x="1404950" y="13226"/>
                  </a:lnTo>
                  <a:lnTo>
                    <a:pt x="1451230" y="3897"/>
                  </a:lnTo>
                  <a:lnTo>
                    <a:pt x="1498128" y="0"/>
                  </a:lnTo>
                  <a:lnTo>
                    <a:pt x="1545168" y="1324"/>
                  </a:lnTo>
                  <a:lnTo>
                    <a:pt x="1591876" y="7662"/>
                  </a:lnTo>
                  <a:lnTo>
                    <a:pt x="1637775" y="18806"/>
                  </a:lnTo>
                  <a:lnTo>
                    <a:pt x="1682392" y="34546"/>
                  </a:lnTo>
                  <a:lnTo>
                    <a:pt x="1725251" y="54674"/>
                  </a:lnTo>
                  <a:lnTo>
                    <a:pt x="1765878" y="78983"/>
                  </a:lnTo>
                  <a:lnTo>
                    <a:pt x="1803796" y="107262"/>
                  </a:lnTo>
                  <a:lnTo>
                    <a:pt x="1838531" y="139305"/>
                  </a:lnTo>
                  <a:lnTo>
                    <a:pt x="1869609" y="174902"/>
                  </a:lnTo>
                  <a:lnTo>
                    <a:pt x="1897482" y="215057"/>
                  </a:lnTo>
                  <a:lnTo>
                    <a:pt x="1920823" y="257863"/>
                  </a:lnTo>
                  <a:lnTo>
                    <a:pt x="1939617" y="302851"/>
                  </a:lnTo>
                  <a:lnTo>
                    <a:pt x="1953851" y="349550"/>
                  </a:lnTo>
                  <a:lnTo>
                    <a:pt x="1963511" y="397489"/>
                  </a:lnTo>
                  <a:lnTo>
                    <a:pt x="1968582" y="446198"/>
                  </a:lnTo>
                  <a:lnTo>
                    <a:pt x="1969052" y="495205"/>
                  </a:lnTo>
                  <a:lnTo>
                    <a:pt x="2008825" y="466566"/>
                  </a:lnTo>
                  <a:lnTo>
                    <a:pt x="2050733" y="441394"/>
                  </a:lnTo>
                  <a:lnTo>
                    <a:pt x="2094729" y="420340"/>
                  </a:lnTo>
                  <a:lnTo>
                    <a:pt x="2140767" y="404056"/>
                  </a:lnTo>
                  <a:lnTo>
                    <a:pt x="2192497" y="392861"/>
                  </a:lnTo>
                  <a:lnTo>
                    <a:pt x="2245343" y="389058"/>
                  </a:lnTo>
                  <a:lnTo>
                    <a:pt x="2297910" y="393171"/>
                  </a:lnTo>
                  <a:lnTo>
                    <a:pt x="2348803" y="405723"/>
                  </a:lnTo>
                  <a:lnTo>
                    <a:pt x="2396626" y="427240"/>
                  </a:lnTo>
                  <a:lnTo>
                    <a:pt x="2428239" y="448754"/>
                  </a:lnTo>
                  <a:lnTo>
                    <a:pt x="2456254" y="474896"/>
                  </a:lnTo>
                  <a:lnTo>
                    <a:pt x="2479989" y="504893"/>
                  </a:lnTo>
                  <a:lnTo>
                    <a:pt x="2498762" y="537973"/>
                  </a:lnTo>
                  <a:lnTo>
                    <a:pt x="2535598" y="518693"/>
                  </a:lnTo>
                  <a:lnTo>
                    <a:pt x="2573146" y="501146"/>
                  </a:lnTo>
                  <a:lnTo>
                    <a:pt x="2611565" y="485784"/>
                  </a:lnTo>
                  <a:lnTo>
                    <a:pt x="2651017" y="473058"/>
                  </a:lnTo>
                  <a:lnTo>
                    <a:pt x="2696295" y="462898"/>
                  </a:lnTo>
                  <a:lnTo>
                    <a:pt x="2742552" y="457627"/>
                  </a:lnTo>
                  <a:lnTo>
                    <a:pt x="2788891" y="457813"/>
                  </a:lnTo>
                  <a:lnTo>
                    <a:pt x="2834414" y="464024"/>
                  </a:lnTo>
                  <a:lnTo>
                    <a:pt x="2878223" y="476828"/>
                  </a:lnTo>
                  <a:lnTo>
                    <a:pt x="2919422" y="496791"/>
                  </a:lnTo>
                  <a:lnTo>
                    <a:pt x="2956326" y="524697"/>
                  </a:lnTo>
                  <a:lnTo>
                    <a:pt x="2986927" y="559643"/>
                  </a:lnTo>
                  <a:lnTo>
                    <a:pt x="3009838" y="599761"/>
                  </a:lnTo>
                  <a:lnTo>
                    <a:pt x="3023672" y="643184"/>
                  </a:lnTo>
                  <a:lnTo>
                    <a:pt x="3027041" y="688044"/>
                  </a:lnTo>
                  <a:lnTo>
                    <a:pt x="3018559" y="732473"/>
                  </a:lnTo>
                  <a:lnTo>
                    <a:pt x="2998993" y="772272"/>
                  </a:lnTo>
                  <a:lnTo>
                    <a:pt x="2970821" y="806502"/>
                  </a:lnTo>
                  <a:lnTo>
                    <a:pt x="2936099" y="835346"/>
                  </a:lnTo>
                  <a:lnTo>
                    <a:pt x="2896882" y="858989"/>
                  </a:lnTo>
                  <a:lnTo>
                    <a:pt x="2855227" y="877616"/>
                  </a:lnTo>
                  <a:lnTo>
                    <a:pt x="2804490" y="894120"/>
                  </a:lnTo>
                  <a:lnTo>
                    <a:pt x="2752352" y="905427"/>
                  </a:lnTo>
                  <a:lnTo>
                    <a:pt x="2699335" y="911550"/>
                  </a:lnTo>
                  <a:lnTo>
                    <a:pt x="2645963" y="912504"/>
                  </a:lnTo>
                  <a:lnTo>
                    <a:pt x="2592759" y="908304"/>
                  </a:lnTo>
                  <a:lnTo>
                    <a:pt x="2585709" y="955283"/>
                  </a:lnTo>
                  <a:lnTo>
                    <a:pt x="2572092" y="1000761"/>
                  </a:lnTo>
                  <a:lnTo>
                    <a:pt x="2552435" y="1044067"/>
                  </a:lnTo>
                  <a:lnTo>
                    <a:pt x="2527264" y="1084532"/>
                  </a:lnTo>
                  <a:lnTo>
                    <a:pt x="2497107" y="1121487"/>
                  </a:lnTo>
                  <a:lnTo>
                    <a:pt x="2462489" y="1154260"/>
                  </a:lnTo>
                  <a:lnTo>
                    <a:pt x="2423938" y="1182183"/>
                  </a:lnTo>
                  <a:lnTo>
                    <a:pt x="2381981" y="1204585"/>
                  </a:lnTo>
                  <a:lnTo>
                    <a:pt x="2337144" y="1220797"/>
                  </a:lnTo>
                  <a:lnTo>
                    <a:pt x="2287721" y="1230556"/>
                  </a:lnTo>
                  <a:lnTo>
                    <a:pt x="2237486" y="1232766"/>
                  </a:lnTo>
                  <a:lnTo>
                    <a:pt x="2187379" y="1227775"/>
                  </a:lnTo>
                  <a:lnTo>
                    <a:pt x="2138341" y="1215932"/>
                  </a:lnTo>
                  <a:lnTo>
                    <a:pt x="2091314" y="1197584"/>
                  </a:lnTo>
                  <a:lnTo>
                    <a:pt x="2047238" y="1173079"/>
                  </a:lnTo>
                  <a:lnTo>
                    <a:pt x="2007055" y="1142765"/>
                  </a:lnTo>
                  <a:lnTo>
                    <a:pt x="1973578" y="1181089"/>
                  </a:lnTo>
                  <a:lnTo>
                    <a:pt x="1936091" y="1215594"/>
                  </a:lnTo>
                  <a:lnTo>
                    <a:pt x="1895107" y="1245966"/>
                  </a:lnTo>
                  <a:lnTo>
                    <a:pt x="1851135" y="1271893"/>
                  </a:lnTo>
                  <a:lnTo>
                    <a:pt x="1804689" y="1293061"/>
                  </a:lnTo>
                  <a:lnTo>
                    <a:pt x="1756277" y="1309157"/>
                  </a:lnTo>
                  <a:lnTo>
                    <a:pt x="1706413" y="1319868"/>
                  </a:lnTo>
                  <a:lnTo>
                    <a:pt x="1655608" y="1324880"/>
                  </a:lnTo>
                  <a:lnTo>
                    <a:pt x="1606873" y="1324144"/>
                  </a:lnTo>
                  <a:lnTo>
                    <a:pt x="1558556" y="1318157"/>
                  </a:lnTo>
                  <a:lnTo>
                    <a:pt x="1511118" y="1307152"/>
                  </a:lnTo>
                  <a:lnTo>
                    <a:pt x="1465021" y="1291363"/>
                  </a:lnTo>
                  <a:lnTo>
                    <a:pt x="1420729" y="1271024"/>
                  </a:lnTo>
                  <a:lnTo>
                    <a:pt x="1378704" y="1246369"/>
                  </a:lnTo>
                  <a:lnTo>
                    <a:pt x="1339408" y="1217632"/>
                  </a:lnTo>
                  <a:lnTo>
                    <a:pt x="1303304" y="1185045"/>
                  </a:lnTo>
                  <a:lnTo>
                    <a:pt x="1268294" y="1221072"/>
                  </a:lnTo>
                  <a:lnTo>
                    <a:pt x="1230496" y="1253941"/>
                  </a:lnTo>
                  <a:lnTo>
                    <a:pt x="1189830" y="1282989"/>
                  </a:lnTo>
                  <a:lnTo>
                    <a:pt x="1146214" y="1307554"/>
                  </a:lnTo>
                  <a:lnTo>
                    <a:pt x="1103877" y="1325354"/>
                  </a:lnTo>
                  <a:lnTo>
                    <a:pt x="1059641" y="1338063"/>
                  </a:lnTo>
                  <a:lnTo>
                    <a:pt x="1014299" y="1345227"/>
                  </a:lnTo>
                  <a:lnTo>
                    <a:pt x="968647" y="134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37178" y="7347825"/>
              <a:ext cx="3057525" cy="1358900"/>
            </a:xfrm>
            <a:custGeom>
              <a:avLst/>
              <a:gdLst/>
              <a:ahLst/>
              <a:cxnLst/>
              <a:rect l="l" t="t" r="r" b="b"/>
              <a:pathLst>
                <a:path w="3057525" h="1358900">
                  <a:moveTo>
                    <a:pt x="280752" y="1003300"/>
                  </a:moveTo>
                  <a:lnTo>
                    <a:pt x="230450" y="1003300"/>
                  </a:lnTo>
                  <a:lnTo>
                    <a:pt x="132284" y="977900"/>
                  </a:lnTo>
                  <a:lnTo>
                    <a:pt x="86449" y="965200"/>
                  </a:lnTo>
                  <a:lnTo>
                    <a:pt x="61486" y="952500"/>
                  </a:lnTo>
                  <a:lnTo>
                    <a:pt x="38892" y="927100"/>
                  </a:lnTo>
                  <a:lnTo>
                    <a:pt x="20142" y="914400"/>
                  </a:lnTo>
                  <a:lnTo>
                    <a:pt x="6711" y="889000"/>
                  </a:lnTo>
                  <a:lnTo>
                    <a:pt x="0" y="850900"/>
                  </a:lnTo>
                  <a:lnTo>
                    <a:pt x="3552" y="812800"/>
                  </a:lnTo>
                  <a:lnTo>
                    <a:pt x="14895" y="787400"/>
                  </a:lnTo>
                  <a:lnTo>
                    <a:pt x="31556" y="749300"/>
                  </a:lnTo>
                  <a:lnTo>
                    <a:pt x="63047" y="711200"/>
                  </a:lnTo>
                  <a:lnTo>
                    <a:pt x="99646" y="673100"/>
                  </a:lnTo>
                  <a:lnTo>
                    <a:pt x="140352" y="635000"/>
                  </a:lnTo>
                  <a:lnTo>
                    <a:pt x="184162" y="609600"/>
                  </a:lnTo>
                  <a:lnTo>
                    <a:pt x="230075" y="584200"/>
                  </a:lnTo>
                  <a:lnTo>
                    <a:pt x="274551" y="558800"/>
                  </a:lnTo>
                  <a:lnTo>
                    <a:pt x="461282" y="508000"/>
                  </a:lnTo>
                  <a:lnTo>
                    <a:pt x="801460" y="508000"/>
                  </a:lnTo>
                  <a:lnTo>
                    <a:pt x="812941" y="469900"/>
                  </a:lnTo>
                  <a:lnTo>
                    <a:pt x="834559" y="431800"/>
                  </a:lnTo>
                  <a:lnTo>
                    <a:pt x="864427" y="393700"/>
                  </a:lnTo>
                  <a:lnTo>
                    <a:pt x="900658" y="368300"/>
                  </a:lnTo>
                  <a:lnTo>
                    <a:pt x="949514" y="342900"/>
                  </a:lnTo>
                  <a:lnTo>
                    <a:pt x="1056085" y="317500"/>
                  </a:lnTo>
                  <a:lnTo>
                    <a:pt x="1110620" y="317500"/>
                  </a:lnTo>
                  <a:lnTo>
                    <a:pt x="1126630" y="266700"/>
                  </a:lnTo>
                  <a:lnTo>
                    <a:pt x="1149270" y="215900"/>
                  </a:lnTo>
                  <a:lnTo>
                    <a:pt x="1178016" y="177800"/>
                  </a:lnTo>
                  <a:lnTo>
                    <a:pt x="1212346" y="127000"/>
                  </a:lnTo>
                  <a:lnTo>
                    <a:pt x="1251738" y="88900"/>
                  </a:lnTo>
                  <a:lnTo>
                    <a:pt x="1289918" y="63500"/>
                  </a:lnTo>
                  <a:lnTo>
                    <a:pt x="1330487" y="38100"/>
                  </a:lnTo>
                  <a:lnTo>
                    <a:pt x="1373037" y="25400"/>
                  </a:lnTo>
                  <a:lnTo>
                    <a:pt x="1462456" y="0"/>
                  </a:lnTo>
                  <a:lnTo>
                    <a:pt x="1601280" y="0"/>
                  </a:lnTo>
                  <a:lnTo>
                    <a:pt x="1647180" y="12700"/>
                  </a:lnTo>
                  <a:lnTo>
                    <a:pt x="1508797" y="12700"/>
                  </a:lnTo>
                  <a:lnTo>
                    <a:pt x="1460109" y="25400"/>
                  </a:lnTo>
                  <a:lnTo>
                    <a:pt x="1413290" y="38100"/>
                  </a:lnTo>
                  <a:lnTo>
                    <a:pt x="1368522" y="50800"/>
                  </a:lnTo>
                  <a:lnTo>
                    <a:pt x="1326253" y="76200"/>
                  </a:lnTo>
                  <a:lnTo>
                    <a:pt x="1286928" y="101600"/>
                  </a:lnTo>
                  <a:lnTo>
                    <a:pt x="1250996" y="127000"/>
                  </a:lnTo>
                  <a:lnTo>
                    <a:pt x="1218902" y="165100"/>
                  </a:lnTo>
                  <a:lnTo>
                    <a:pt x="1191094" y="203200"/>
                  </a:lnTo>
                  <a:lnTo>
                    <a:pt x="1168019" y="241300"/>
                  </a:lnTo>
                  <a:lnTo>
                    <a:pt x="1150123" y="292100"/>
                  </a:lnTo>
                  <a:lnTo>
                    <a:pt x="1137853" y="330200"/>
                  </a:lnTo>
                  <a:lnTo>
                    <a:pt x="1135956" y="342900"/>
                  </a:lnTo>
                  <a:lnTo>
                    <a:pt x="1013396" y="342900"/>
                  </a:lnTo>
                  <a:lnTo>
                    <a:pt x="962822" y="355600"/>
                  </a:lnTo>
                  <a:lnTo>
                    <a:pt x="916447" y="381000"/>
                  </a:lnTo>
                  <a:lnTo>
                    <a:pt x="882798" y="406400"/>
                  </a:lnTo>
                  <a:lnTo>
                    <a:pt x="856085" y="444500"/>
                  </a:lnTo>
                  <a:lnTo>
                    <a:pt x="838058" y="482600"/>
                  </a:lnTo>
                  <a:lnTo>
                    <a:pt x="832364" y="520700"/>
                  </a:lnTo>
                  <a:lnTo>
                    <a:pt x="520764" y="520700"/>
                  </a:lnTo>
                  <a:lnTo>
                    <a:pt x="472655" y="533400"/>
                  </a:lnTo>
                  <a:lnTo>
                    <a:pt x="425168" y="533400"/>
                  </a:lnTo>
                  <a:lnTo>
                    <a:pt x="330760" y="558800"/>
                  </a:lnTo>
                  <a:lnTo>
                    <a:pt x="284848" y="584200"/>
                  </a:lnTo>
                  <a:lnTo>
                    <a:pt x="240471" y="609600"/>
                  </a:lnTo>
                  <a:lnTo>
                    <a:pt x="198134" y="622300"/>
                  </a:lnTo>
                  <a:lnTo>
                    <a:pt x="158341" y="660400"/>
                  </a:lnTo>
                  <a:lnTo>
                    <a:pt x="121597" y="685800"/>
                  </a:lnTo>
                  <a:lnTo>
                    <a:pt x="88408" y="723900"/>
                  </a:lnTo>
                  <a:lnTo>
                    <a:pt x="59278" y="762000"/>
                  </a:lnTo>
                  <a:lnTo>
                    <a:pt x="43196" y="787400"/>
                  </a:lnTo>
                  <a:lnTo>
                    <a:pt x="32742" y="825500"/>
                  </a:lnTo>
                  <a:lnTo>
                    <a:pt x="30905" y="850900"/>
                  </a:lnTo>
                  <a:lnTo>
                    <a:pt x="40675" y="889000"/>
                  </a:lnTo>
                  <a:lnTo>
                    <a:pt x="77354" y="927100"/>
                  </a:lnTo>
                  <a:lnTo>
                    <a:pt x="126288" y="952500"/>
                  </a:lnTo>
                  <a:lnTo>
                    <a:pt x="232819" y="977900"/>
                  </a:lnTo>
                  <a:lnTo>
                    <a:pt x="378720" y="977900"/>
                  </a:lnTo>
                  <a:lnTo>
                    <a:pt x="280752" y="1003300"/>
                  </a:lnTo>
                  <a:close/>
                </a:path>
                <a:path w="3057525" h="1358900">
                  <a:moveTo>
                    <a:pt x="1994470" y="508000"/>
                  </a:moveTo>
                  <a:lnTo>
                    <a:pt x="1972130" y="508000"/>
                  </a:lnTo>
                  <a:lnTo>
                    <a:pt x="1969625" y="495300"/>
                  </a:lnTo>
                  <a:lnTo>
                    <a:pt x="1968747" y="444500"/>
                  </a:lnTo>
                  <a:lnTo>
                    <a:pt x="1962723" y="393700"/>
                  </a:lnTo>
                  <a:lnTo>
                    <a:pt x="1951519" y="342900"/>
                  </a:lnTo>
                  <a:lnTo>
                    <a:pt x="1935097" y="292100"/>
                  </a:lnTo>
                  <a:lnTo>
                    <a:pt x="1913423" y="254000"/>
                  </a:lnTo>
                  <a:lnTo>
                    <a:pt x="1886460" y="203200"/>
                  </a:lnTo>
                  <a:lnTo>
                    <a:pt x="1856443" y="165100"/>
                  </a:lnTo>
                  <a:lnTo>
                    <a:pt x="1822163" y="127000"/>
                  </a:lnTo>
                  <a:lnTo>
                    <a:pt x="1784167" y="101600"/>
                  </a:lnTo>
                  <a:lnTo>
                    <a:pt x="1743002" y="76200"/>
                  </a:lnTo>
                  <a:lnTo>
                    <a:pt x="1699216" y="50800"/>
                  </a:lnTo>
                  <a:lnTo>
                    <a:pt x="1653356" y="38100"/>
                  </a:lnTo>
                  <a:lnTo>
                    <a:pt x="1557599" y="12700"/>
                  </a:lnTo>
                  <a:lnTo>
                    <a:pt x="1647180" y="12700"/>
                  </a:lnTo>
                  <a:lnTo>
                    <a:pt x="1735979" y="38100"/>
                  </a:lnTo>
                  <a:lnTo>
                    <a:pt x="1782552" y="63500"/>
                  </a:lnTo>
                  <a:lnTo>
                    <a:pt x="1825790" y="101600"/>
                  </a:lnTo>
                  <a:lnTo>
                    <a:pt x="1865166" y="139700"/>
                  </a:lnTo>
                  <a:lnTo>
                    <a:pt x="1900150" y="177800"/>
                  </a:lnTo>
                  <a:lnTo>
                    <a:pt x="1930215" y="215900"/>
                  </a:lnTo>
                  <a:lnTo>
                    <a:pt x="1954882" y="266700"/>
                  </a:lnTo>
                  <a:lnTo>
                    <a:pt x="1974092" y="317500"/>
                  </a:lnTo>
                  <a:lnTo>
                    <a:pt x="1987939" y="368300"/>
                  </a:lnTo>
                  <a:lnTo>
                    <a:pt x="1996516" y="419100"/>
                  </a:lnTo>
                  <a:lnTo>
                    <a:pt x="1999917" y="469900"/>
                  </a:lnTo>
                  <a:lnTo>
                    <a:pt x="2056420" y="469900"/>
                  </a:lnTo>
                  <a:lnTo>
                    <a:pt x="2035004" y="482600"/>
                  </a:lnTo>
                  <a:lnTo>
                    <a:pt x="1994470" y="508000"/>
                  </a:lnTo>
                  <a:close/>
                </a:path>
                <a:path w="3057525" h="1358900">
                  <a:moveTo>
                    <a:pt x="2056420" y="469900"/>
                  </a:moveTo>
                  <a:lnTo>
                    <a:pt x="1999917" y="469900"/>
                  </a:lnTo>
                  <a:lnTo>
                    <a:pt x="2023636" y="457200"/>
                  </a:lnTo>
                  <a:lnTo>
                    <a:pt x="2048078" y="444500"/>
                  </a:lnTo>
                  <a:lnTo>
                    <a:pt x="2073254" y="431800"/>
                  </a:lnTo>
                  <a:lnTo>
                    <a:pt x="2099176" y="419100"/>
                  </a:lnTo>
                  <a:lnTo>
                    <a:pt x="2146845" y="393700"/>
                  </a:lnTo>
                  <a:lnTo>
                    <a:pt x="2196291" y="381000"/>
                  </a:lnTo>
                  <a:lnTo>
                    <a:pt x="2297401" y="381000"/>
                  </a:lnTo>
                  <a:lnTo>
                    <a:pt x="2347508" y="393700"/>
                  </a:lnTo>
                  <a:lnTo>
                    <a:pt x="2390603" y="406400"/>
                  </a:lnTo>
                  <a:lnTo>
                    <a:pt x="2218083" y="406400"/>
                  </a:lnTo>
                  <a:lnTo>
                    <a:pt x="2122759" y="431800"/>
                  </a:lnTo>
                  <a:lnTo>
                    <a:pt x="2077835" y="457200"/>
                  </a:lnTo>
                  <a:lnTo>
                    <a:pt x="2056420" y="469900"/>
                  </a:lnTo>
                  <a:close/>
                </a:path>
                <a:path w="3057525" h="1358900">
                  <a:moveTo>
                    <a:pt x="2520815" y="558800"/>
                  </a:moveTo>
                  <a:lnTo>
                    <a:pt x="2503802" y="558800"/>
                  </a:lnTo>
                  <a:lnTo>
                    <a:pt x="2500620" y="546100"/>
                  </a:lnTo>
                  <a:lnTo>
                    <a:pt x="2475218" y="508000"/>
                  </a:lnTo>
                  <a:lnTo>
                    <a:pt x="2443010" y="469900"/>
                  </a:lnTo>
                  <a:lnTo>
                    <a:pt x="2405094" y="444500"/>
                  </a:lnTo>
                  <a:lnTo>
                    <a:pt x="2362567" y="419100"/>
                  </a:lnTo>
                  <a:lnTo>
                    <a:pt x="2316529" y="406400"/>
                  </a:lnTo>
                  <a:lnTo>
                    <a:pt x="2390603" y="406400"/>
                  </a:lnTo>
                  <a:lnTo>
                    <a:pt x="2430410" y="431800"/>
                  </a:lnTo>
                  <a:lnTo>
                    <a:pt x="2466112" y="457200"/>
                  </a:lnTo>
                  <a:lnTo>
                    <a:pt x="2496887" y="482600"/>
                  </a:lnTo>
                  <a:lnTo>
                    <a:pt x="2521916" y="520700"/>
                  </a:lnTo>
                  <a:lnTo>
                    <a:pt x="2586354" y="520700"/>
                  </a:lnTo>
                  <a:lnTo>
                    <a:pt x="2564098" y="533400"/>
                  </a:lnTo>
                  <a:lnTo>
                    <a:pt x="2520815" y="558800"/>
                  </a:lnTo>
                  <a:close/>
                </a:path>
                <a:path w="3057525" h="1358900">
                  <a:moveTo>
                    <a:pt x="2831544" y="457200"/>
                  </a:moveTo>
                  <a:lnTo>
                    <a:pt x="2731920" y="457200"/>
                  </a:lnTo>
                  <a:lnTo>
                    <a:pt x="2781755" y="444500"/>
                  </a:lnTo>
                  <a:lnTo>
                    <a:pt x="2831544" y="457200"/>
                  </a:lnTo>
                  <a:close/>
                </a:path>
                <a:path w="3057525" h="1358900">
                  <a:moveTo>
                    <a:pt x="2586354" y="520700"/>
                  </a:moveTo>
                  <a:lnTo>
                    <a:pt x="2521916" y="520700"/>
                  </a:lnTo>
                  <a:lnTo>
                    <a:pt x="2560779" y="508000"/>
                  </a:lnTo>
                  <a:lnTo>
                    <a:pt x="2600583" y="482600"/>
                  </a:lnTo>
                  <a:lnTo>
                    <a:pt x="2683289" y="457200"/>
                  </a:lnTo>
                  <a:lnTo>
                    <a:pt x="2880031" y="457200"/>
                  </a:lnTo>
                  <a:lnTo>
                    <a:pt x="2902999" y="469900"/>
                  </a:lnTo>
                  <a:lnTo>
                    <a:pt x="2749062" y="469900"/>
                  </a:lnTo>
                  <a:lnTo>
                    <a:pt x="2608610" y="508000"/>
                  </a:lnTo>
                  <a:lnTo>
                    <a:pt x="2586354" y="520700"/>
                  </a:lnTo>
                  <a:close/>
                </a:path>
                <a:path w="3057525" h="1358900">
                  <a:moveTo>
                    <a:pt x="2394427" y="1219200"/>
                  </a:moveTo>
                  <a:lnTo>
                    <a:pt x="2333089" y="1219200"/>
                  </a:lnTo>
                  <a:lnTo>
                    <a:pt x="2379076" y="1206500"/>
                  </a:lnTo>
                  <a:lnTo>
                    <a:pt x="2422735" y="1181100"/>
                  </a:lnTo>
                  <a:lnTo>
                    <a:pt x="2463352" y="1155700"/>
                  </a:lnTo>
                  <a:lnTo>
                    <a:pt x="2498045" y="1117600"/>
                  </a:lnTo>
                  <a:lnTo>
                    <a:pt x="2528097" y="1092200"/>
                  </a:lnTo>
                  <a:lnTo>
                    <a:pt x="2553080" y="1041400"/>
                  </a:lnTo>
                  <a:lnTo>
                    <a:pt x="2572566" y="1003300"/>
                  </a:lnTo>
                  <a:lnTo>
                    <a:pt x="2586126" y="965200"/>
                  </a:lnTo>
                  <a:lnTo>
                    <a:pt x="2593332" y="914400"/>
                  </a:lnTo>
                  <a:lnTo>
                    <a:pt x="2594127" y="901700"/>
                  </a:lnTo>
                  <a:lnTo>
                    <a:pt x="2768887" y="901700"/>
                  </a:lnTo>
                  <a:lnTo>
                    <a:pt x="2819526" y="889000"/>
                  </a:lnTo>
                  <a:lnTo>
                    <a:pt x="2868651" y="863600"/>
                  </a:lnTo>
                  <a:lnTo>
                    <a:pt x="2916169" y="850900"/>
                  </a:lnTo>
                  <a:lnTo>
                    <a:pt x="2959458" y="812800"/>
                  </a:lnTo>
                  <a:lnTo>
                    <a:pt x="2995163" y="774700"/>
                  </a:lnTo>
                  <a:lnTo>
                    <a:pt x="3019927" y="736600"/>
                  </a:lnTo>
                  <a:lnTo>
                    <a:pt x="3026788" y="698500"/>
                  </a:lnTo>
                  <a:lnTo>
                    <a:pt x="3026674" y="673100"/>
                  </a:lnTo>
                  <a:lnTo>
                    <a:pt x="3020202" y="635000"/>
                  </a:lnTo>
                  <a:lnTo>
                    <a:pt x="3007994" y="596900"/>
                  </a:lnTo>
                  <a:lnTo>
                    <a:pt x="2979413" y="558800"/>
                  </a:lnTo>
                  <a:lnTo>
                    <a:pt x="2942317" y="520700"/>
                  </a:lnTo>
                  <a:lnTo>
                    <a:pt x="2898515" y="495300"/>
                  </a:lnTo>
                  <a:lnTo>
                    <a:pt x="2849817" y="482600"/>
                  </a:lnTo>
                  <a:lnTo>
                    <a:pt x="2798031" y="469900"/>
                  </a:lnTo>
                  <a:lnTo>
                    <a:pt x="2902999" y="469900"/>
                  </a:lnTo>
                  <a:lnTo>
                    <a:pt x="2968094" y="508000"/>
                  </a:lnTo>
                  <a:lnTo>
                    <a:pt x="3005758" y="546100"/>
                  </a:lnTo>
                  <a:lnTo>
                    <a:pt x="3034325" y="584200"/>
                  </a:lnTo>
                  <a:lnTo>
                    <a:pt x="3052070" y="635000"/>
                  </a:lnTo>
                  <a:lnTo>
                    <a:pt x="3057269" y="685800"/>
                  </a:lnTo>
                  <a:lnTo>
                    <a:pt x="3048199" y="736600"/>
                  </a:lnTo>
                  <a:lnTo>
                    <a:pt x="3027471" y="787400"/>
                  </a:lnTo>
                  <a:lnTo>
                    <a:pt x="2998419" y="812800"/>
                  </a:lnTo>
                  <a:lnTo>
                    <a:pt x="2963043" y="850900"/>
                  </a:lnTo>
                  <a:lnTo>
                    <a:pt x="2923342" y="876300"/>
                  </a:lnTo>
                  <a:lnTo>
                    <a:pt x="2881319" y="889000"/>
                  </a:lnTo>
                  <a:lnTo>
                    <a:pt x="2727379" y="927100"/>
                  </a:lnTo>
                  <a:lnTo>
                    <a:pt x="2621726" y="927100"/>
                  </a:lnTo>
                  <a:lnTo>
                    <a:pt x="2614580" y="965200"/>
                  </a:lnTo>
                  <a:lnTo>
                    <a:pt x="2603108" y="1003300"/>
                  </a:lnTo>
                  <a:lnTo>
                    <a:pt x="2587528" y="1041400"/>
                  </a:lnTo>
                  <a:lnTo>
                    <a:pt x="2568058" y="1079500"/>
                  </a:lnTo>
                  <a:lnTo>
                    <a:pt x="2537844" y="1117600"/>
                  </a:lnTo>
                  <a:lnTo>
                    <a:pt x="2502350" y="1155700"/>
                  </a:lnTo>
                  <a:lnTo>
                    <a:pt x="2462228" y="1181100"/>
                  </a:lnTo>
                  <a:lnTo>
                    <a:pt x="2418133" y="1206500"/>
                  </a:lnTo>
                  <a:lnTo>
                    <a:pt x="2394427" y="1219200"/>
                  </a:lnTo>
                  <a:close/>
                </a:path>
                <a:path w="3057525" h="1358900">
                  <a:moveTo>
                    <a:pt x="704531" y="508000"/>
                  </a:moveTo>
                  <a:lnTo>
                    <a:pt x="509503" y="508000"/>
                  </a:lnTo>
                  <a:lnTo>
                    <a:pt x="558072" y="495300"/>
                  </a:lnTo>
                  <a:lnTo>
                    <a:pt x="655719" y="495300"/>
                  </a:lnTo>
                  <a:lnTo>
                    <a:pt x="704531" y="508000"/>
                  </a:lnTo>
                  <a:close/>
                </a:path>
                <a:path w="3057525" h="1358900">
                  <a:moveTo>
                    <a:pt x="830467" y="533400"/>
                  </a:moveTo>
                  <a:lnTo>
                    <a:pt x="714053" y="533400"/>
                  </a:lnTo>
                  <a:lnTo>
                    <a:pt x="665771" y="520700"/>
                  </a:lnTo>
                  <a:lnTo>
                    <a:pt x="832364" y="520700"/>
                  </a:lnTo>
                  <a:lnTo>
                    <a:pt x="830467" y="533400"/>
                  </a:lnTo>
                  <a:close/>
                </a:path>
                <a:path w="3057525" h="1358900">
                  <a:moveTo>
                    <a:pt x="817493" y="546100"/>
                  </a:moveTo>
                  <a:lnTo>
                    <a:pt x="810027" y="546100"/>
                  </a:lnTo>
                  <a:lnTo>
                    <a:pt x="762166" y="533400"/>
                  </a:lnTo>
                  <a:lnTo>
                    <a:pt x="830099" y="533400"/>
                  </a:lnTo>
                  <a:lnTo>
                    <a:pt x="817493" y="546100"/>
                  </a:lnTo>
                  <a:close/>
                </a:path>
                <a:path w="3057525" h="1358900">
                  <a:moveTo>
                    <a:pt x="668788" y="1282700"/>
                  </a:moveTo>
                  <a:lnTo>
                    <a:pt x="535425" y="1282700"/>
                  </a:lnTo>
                  <a:lnTo>
                    <a:pt x="489160" y="1257300"/>
                  </a:lnTo>
                  <a:lnTo>
                    <a:pt x="448156" y="1231900"/>
                  </a:lnTo>
                  <a:lnTo>
                    <a:pt x="414152" y="1193800"/>
                  </a:lnTo>
                  <a:lnTo>
                    <a:pt x="388435" y="1143000"/>
                  </a:lnTo>
                  <a:lnTo>
                    <a:pt x="373832" y="1092200"/>
                  </a:lnTo>
                  <a:lnTo>
                    <a:pt x="370530" y="1028700"/>
                  </a:lnTo>
                  <a:lnTo>
                    <a:pt x="378720" y="977900"/>
                  </a:lnTo>
                  <a:lnTo>
                    <a:pt x="287788" y="977900"/>
                  </a:lnTo>
                  <a:lnTo>
                    <a:pt x="341947" y="965200"/>
                  </a:lnTo>
                  <a:lnTo>
                    <a:pt x="393835" y="952500"/>
                  </a:lnTo>
                  <a:lnTo>
                    <a:pt x="414661" y="952500"/>
                  </a:lnTo>
                  <a:lnTo>
                    <a:pt x="414458" y="965200"/>
                  </a:lnTo>
                  <a:lnTo>
                    <a:pt x="405689" y="990600"/>
                  </a:lnTo>
                  <a:lnTo>
                    <a:pt x="401171" y="1028700"/>
                  </a:lnTo>
                  <a:lnTo>
                    <a:pt x="404544" y="1079500"/>
                  </a:lnTo>
                  <a:lnTo>
                    <a:pt x="420627" y="1143000"/>
                  </a:lnTo>
                  <a:lnTo>
                    <a:pt x="448116" y="1181100"/>
                  </a:lnTo>
                  <a:lnTo>
                    <a:pt x="486160" y="1219200"/>
                  </a:lnTo>
                  <a:lnTo>
                    <a:pt x="533912" y="1244600"/>
                  </a:lnTo>
                  <a:lnTo>
                    <a:pt x="578710" y="1257300"/>
                  </a:lnTo>
                  <a:lnTo>
                    <a:pt x="729542" y="1257300"/>
                  </a:lnTo>
                  <a:lnTo>
                    <a:pt x="699837" y="1270000"/>
                  </a:lnTo>
                  <a:lnTo>
                    <a:pt x="668788" y="1282700"/>
                  </a:lnTo>
                  <a:close/>
                </a:path>
                <a:path w="3057525" h="1358900">
                  <a:moveTo>
                    <a:pt x="1805387" y="1320800"/>
                  </a:moveTo>
                  <a:lnTo>
                    <a:pt x="1669016" y="1320800"/>
                  </a:lnTo>
                  <a:lnTo>
                    <a:pt x="1718927" y="1308100"/>
                  </a:lnTo>
                  <a:lnTo>
                    <a:pt x="1768291" y="1308100"/>
                  </a:lnTo>
                  <a:lnTo>
                    <a:pt x="1815156" y="1282700"/>
                  </a:lnTo>
                  <a:lnTo>
                    <a:pt x="1859953" y="1270000"/>
                  </a:lnTo>
                  <a:lnTo>
                    <a:pt x="1902279" y="1244600"/>
                  </a:lnTo>
                  <a:lnTo>
                    <a:pt x="1941729" y="1206500"/>
                  </a:lnTo>
                  <a:lnTo>
                    <a:pt x="1977898" y="1181100"/>
                  </a:lnTo>
                  <a:lnTo>
                    <a:pt x="2010381" y="1143000"/>
                  </a:lnTo>
                  <a:lnTo>
                    <a:pt x="2015463" y="1143000"/>
                  </a:lnTo>
                  <a:lnTo>
                    <a:pt x="2021894" y="1130300"/>
                  </a:lnTo>
                  <a:lnTo>
                    <a:pt x="2028565" y="1130300"/>
                  </a:lnTo>
                  <a:lnTo>
                    <a:pt x="2034370" y="1143000"/>
                  </a:lnTo>
                  <a:lnTo>
                    <a:pt x="2069055" y="1168400"/>
                  </a:lnTo>
                  <a:lnTo>
                    <a:pt x="2023967" y="1168400"/>
                  </a:lnTo>
                  <a:lnTo>
                    <a:pt x="1996546" y="1193800"/>
                  </a:lnTo>
                  <a:lnTo>
                    <a:pt x="1966802" y="1219200"/>
                  </a:lnTo>
                  <a:lnTo>
                    <a:pt x="1934890" y="1244600"/>
                  </a:lnTo>
                  <a:lnTo>
                    <a:pt x="1900963" y="1270000"/>
                  </a:lnTo>
                  <a:lnTo>
                    <a:pt x="1854257" y="1295400"/>
                  </a:lnTo>
                  <a:lnTo>
                    <a:pt x="1805387" y="1320800"/>
                  </a:lnTo>
                  <a:close/>
                </a:path>
                <a:path w="3057525" h="1358900">
                  <a:moveTo>
                    <a:pt x="2320644" y="1244600"/>
                  </a:moveTo>
                  <a:lnTo>
                    <a:pt x="2215632" y="1244600"/>
                  </a:lnTo>
                  <a:lnTo>
                    <a:pt x="2114455" y="1219200"/>
                  </a:lnTo>
                  <a:lnTo>
                    <a:pt x="2067446" y="1193800"/>
                  </a:lnTo>
                  <a:lnTo>
                    <a:pt x="2023967" y="1168400"/>
                  </a:lnTo>
                  <a:lnTo>
                    <a:pt x="2069055" y="1168400"/>
                  </a:lnTo>
                  <a:lnTo>
                    <a:pt x="2106550" y="1181100"/>
                  </a:lnTo>
                  <a:lnTo>
                    <a:pt x="2146433" y="1206500"/>
                  </a:lnTo>
                  <a:lnTo>
                    <a:pt x="2188277" y="1219200"/>
                  </a:lnTo>
                  <a:lnTo>
                    <a:pt x="2394427" y="1219200"/>
                  </a:lnTo>
                  <a:lnTo>
                    <a:pt x="2370720" y="1231900"/>
                  </a:lnTo>
                  <a:lnTo>
                    <a:pt x="2320644" y="1244600"/>
                  </a:lnTo>
                  <a:close/>
                </a:path>
                <a:path w="3057525" h="1358900">
                  <a:moveTo>
                    <a:pt x="1141668" y="1333500"/>
                  </a:moveTo>
                  <a:lnTo>
                    <a:pt x="1037798" y="1333500"/>
                  </a:lnTo>
                  <a:lnTo>
                    <a:pt x="1089937" y="1320800"/>
                  </a:lnTo>
                  <a:lnTo>
                    <a:pt x="1139303" y="1308100"/>
                  </a:lnTo>
                  <a:lnTo>
                    <a:pt x="1185777" y="1282700"/>
                  </a:lnTo>
                  <a:lnTo>
                    <a:pt x="1229236" y="1257300"/>
                  </a:lnTo>
                  <a:lnTo>
                    <a:pt x="1269561" y="1219200"/>
                  </a:lnTo>
                  <a:lnTo>
                    <a:pt x="1306630" y="1181100"/>
                  </a:lnTo>
                  <a:lnTo>
                    <a:pt x="1330619" y="1181100"/>
                  </a:lnTo>
                  <a:lnTo>
                    <a:pt x="1362950" y="1206500"/>
                  </a:lnTo>
                  <a:lnTo>
                    <a:pt x="1318625" y="1206500"/>
                  </a:lnTo>
                  <a:lnTo>
                    <a:pt x="1294434" y="1231900"/>
                  </a:lnTo>
                  <a:lnTo>
                    <a:pt x="1268987" y="1257300"/>
                  </a:lnTo>
                  <a:lnTo>
                    <a:pt x="1242198" y="1282700"/>
                  </a:lnTo>
                  <a:lnTo>
                    <a:pt x="1213980" y="1295400"/>
                  </a:lnTo>
                  <a:lnTo>
                    <a:pt x="1166704" y="1320800"/>
                  </a:lnTo>
                  <a:lnTo>
                    <a:pt x="1141668" y="1333500"/>
                  </a:lnTo>
                  <a:close/>
                </a:path>
                <a:path w="3057525" h="1358900">
                  <a:moveTo>
                    <a:pt x="729542" y="1257300"/>
                  </a:moveTo>
                  <a:lnTo>
                    <a:pt x="670536" y="1257300"/>
                  </a:lnTo>
                  <a:lnTo>
                    <a:pt x="713898" y="1244600"/>
                  </a:lnTo>
                  <a:lnTo>
                    <a:pt x="753115" y="1219200"/>
                  </a:lnTo>
                  <a:lnTo>
                    <a:pt x="758878" y="1206500"/>
                  </a:lnTo>
                  <a:lnTo>
                    <a:pt x="765530" y="1206500"/>
                  </a:lnTo>
                  <a:lnTo>
                    <a:pt x="771850" y="1219200"/>
                  </a:lnTo>
                  <a:lnTo>
                    <a:pt x="776614" y="1219200"/>
                  </a:lnTo>
                  <a:lnTo>
                    <a:pt x="797417" y="1244600"/>
                  </a:lnTo>
                  <a:lnTo>
                    <a:pt x="757521" y="1244600"/>
                  </a:lnTo>
                  <a:lnTo>
                    <a:pt x="729542" y="1257300"/>
                  </a:lnTo>
                  <a:close/>
                </a:path>
                <a:path w="3057525" h="1358900">
                  <a:moveTo>
                    <a:pt x="1754820" y="1333500"/>
                  </a:moveTo>
                  <a:lnTo>
                    <a:pt x="1546178" y="1333500"/>
                  </a:lnTo>
                  <a:lnTo>
                    <a:pt x="1496088" y="1320800"/>
                  </a:lnTo>
                  <a:lnTo>
                    <a:pt x="1447817" y="1295400"/>
                  </a:lnTo>
                  <a:lnTo>
                    <a:pt x="1401835" y="1270000"/>
                  </a:lnTo>
                  <a:lnTo>
                    <a:pt x="1358614" y="1244600"/>
                  </a:lnTo>
                  <a:lnTo>
                    <a:pt x="1318625" y="1206500"/>
                  </a:lnTo>
                  <a:lnTo>
                    <a:pt x="1362950" y="1206500"/>
                  </a:lnTo>
                  <a:lnTo>
                    <a:pt x="1397690" y="1231900"/>
                  </a:lnTo>
                  <a:lnTo>
                    <a:pt x="1434679" y="1257300"/>
                  </a:lnTo>
                  <a:lnTo>
                    <a:pt x="1473756" y="1282700"/>
                  </a:lnTo>
                  <a:lnTo>
                    <a:pt x="1619050" y="1320800"/>
                  </a:lnTo>
                  <a:lnTo>
                    <a:pt x="1805387" y="1320800"/>
                  </a:lnTo>
                  <a:lnTo>
                    <a:pt x="1754820" y="1333500"/>
                  </a:lnTo>
                  <a:close/>
                </a:path>
                <a:path w="3057525" h="1358900">
                  <a:moveTo>
                    <a:pt x="1064477" y="1358900"/>
                  </a:moveTo>
                  <a:lnTo>
                    <a:pt x="956774" y="1358900"/>
                  </a:lnTo>
                  <a:lnTo>
                    <a:pt x="909598" y="1346200"/>
                  </a:lnTo>
                  <a:lnTo>
                    <a:pt x="865127" y="1333500"/>
                  </a:lnTo>
                  <a:lnTo>
                    <a:pt x="824319" y="1308100"/>
                  </a:lnTo>
                  <a:lnTo>
                    <a:pt x="788131" y="1282700"/>
                  </a:lnTo>
                  <a:lnTo>
                    <a:pt x="757521" y="1244600"/>
                  </a:lnTo>
                  <a:lnTo>
                    <a:pt x="797417" y="1244600"/>
                  </a:lnTo>
                  <a:lnTo>
                    <a:pt x="807818" y="1257300"/>
                  </a:lnTo>
                  <a:lnTo>
                    <a:pt x="845757" y="1295400"/>
                  </a:lnTo>
                  <a:lnTo>
                    <a:pt x="889077" y="1320800"/>
                  </a:lnTo>
                  <a:lnTo>
                    <a:pt x="936426" y="1333500"/>
                  </a:lnTo>
                  <a:lnTo>
                    <a:pt x="1141668" y="1333500"/>
                  </a:lnTo>
                  <a:lnTo>
                    <a:pt x="1116632" y="1346200"/>
                  </a:lnTo>
                  <a:lnTo>
                    <a:pt x="1064477" y="1358900"/>
                  </a:lnTo>
                  <a:close/>
                </a:path>
                <a:path w="3057525" h="1358900">
                  <a:moveTo>
                    <a:pt x="1650467" y="1346200"/>
                  </a:moveTo>
                  <a:lnTo>
                    <a:pt x="1597616" y="1333500"/>
                  </a:lnTo>
                  <a:lnTo>
                    <a:pt x="1703025" y="1333500"/>
                  </a:lnTo>
                  <a:lnTo>
                    <a:pt x="1650467" y="134620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76757" y="5152833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4">
                <a:moveTo>
                  <a:pt x="685012" y="444690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398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33"/>
                </a:lnTo>
                <a:lnTo>
                  <a:pt x="604812" y="284861"/>
                </a:lnTo>
                <a:lnTo>
                  <a:pt x="651002" y="263283"/>
                </a:lnTo>
                <a:lnTo>
                  <a:pt x="656831" y="256628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889" y="243179"/>
                </a:lnTo>
                <a:lnTo>
                  <a:pt x="589661" y="266687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83"/>
                </a:lnTo>
                <a:lnTo>
                  <a:pt x="390677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         </a:lnTo>
                <a:lnTo>
                  <a:pt x="369125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63" y="2717"/>
                </a:lnTo>
                <a:lnTo>
                  <a:pt x="356146" y="0"/>
                </a:lnTo>
                <a:lnTo>
                  <a:pt x="348551" y="2768"/>
                </a:lnTo>
                <a:lnTo>
                  <a:pt x="345897" y="11049"/>
                </a:lnTo>
                <a:lnTo>
                  <a:pt x="349580" y="64389"/>
                </a:lnTo>
                <a:lnTo>
                  <a:pt x="348919" y="117322"/>
                </a:lnTo>
                <a:lnTo>
                  <a:pt x="344411" y="169900"/>
                </a:lnTo>
                <a:lnTo>
                  <a:pt x="336550" y="222148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60" y="143319"/>
                </a:lnTo>
                <a:lnTo>
                  <a:pt x="211924" y="189522"/>
                </a:lnTo>
                <a:lnTo>
                  <a:pt x="241935" y="237528"/>
                </a:lnTo>
                <a:lnTo>
                  <a:pt x="269074" y="287070"/>
                </a:lnTo>
                <a:lnTo>
                  <a:pt x="293865" y="337845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86" y="296989"/>
                </a:lnTo>
                <a:lnTo>
                  <a:pt x="99275" y="285902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64" y="308698"/>
                </a:lnTo>
                <a:lnTo>
                  <a:pt x="148082" y="320522"/>
                </a:lnTo>
                <a:lnTo>
                  <a:pt x="199593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59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36" y="657364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29" y="563206"/>
                </a:lnTo>
                <a:lnTo>
                  <a:pt x="179946" y="529920"/>
                </a:lnTo>
                <a:lnTo>
                  <a:pt x="223481" y="498195"/>
                </a:lnTo>
                <a:lnTo>
                  <a:pt x="268097" y="467931"/>
                </a:lnTo>
                <a:lnTo>
                  <a:pt x="251447" y="516051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66" y="660057"/>
                </a:lnTo>
                <a:lnTo>
                  <a:pt x="188163" y="708050"/>
                </a:lnTo>
                <a:lnTo>
                  <a:pt x="175209" y="756081"/>
                </a:lnTo>
                <a:lnTo>
                  <a:pt x="164223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23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49"/>
                </a:lnTo>
                <a:lnTo>
                  <a:pt x="332828" y="427431"/>
                </a:lnTo>
                <a:lnTo>
                  <a:pt x="352361" y="475792"/>
                </a:lnTo>
                <a:lnTo>
                  <a:pt x="371627" y="524294"/>
                </a:lnTo>
                <a:lnTo>
                  <a:pt x="391033" y="572706"/>
                </a:lnTo>
                <a:lnTo>
                  <a:pt x="411022" y="620826"/>
                </a:lnTo>
                <a:lnTo>
                  <a:pt x="432003" y="668401"/>
                </a:lnTo>
                <a:lnTo>
                  <a:pt x="438619" y="674255"/>
                </a:lnTo>
                <a:lnTo>
                  <a:pt x="446709" y="672973"/>
                </a:lnTo>
                <a:lnTo>
                  <a:pt x="452488" y="666661"/>
                </a:lnTo>
                <a:lnTo>
                  <a:pt x="452170" y="657402"/>
                </a:lnTo>
                <a:lnTo>
                  <a:pt x="430936" y="609587"/>
                </a:lnTo>
                <a:lnTo>
                  <a:pt x="410730" y="561327"/>
                </a:lnTo>
                <a:lnTo>
                  <a:pt x="391134" y="512826"/>
                </a:lnTo>
                <a:lnTo>
                  <a:pt x="371716" y="464299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809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45"/>
                </a:lnTo>
                <a:lnTo>
                  <a:pt x="532511" y="429679"/>
                </a:lnTo>
                <a:lnTo>
                  <a:pt x="579221" y="439928"/>
                </a:lnTo>
                <a:lnTo>
                  <a:pt x="626338" y="448449"/>
                </a:lnTo>
                <a:lnTo>
                  <a:pt x="673963" y="454926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19930" y="8023123"/>
            <a:ext cx="779658" cy="84718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70728" y="7171478"/>
            <a:ext cx="779658" cy="84718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39517" y="817735"/>
            <a:ext cx="779658" cy="84718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401852" y="3542232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4">
                <a:moveTo>
                  <a:pt x="685012" y="444690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33"/>
                </a:lnTo>
                <a:lnTo>
                  <a:pt x="604812" y="284873"/>
                </a:lnTo>
                <a:lnTo>
                  <a:pt x="651002" y="263283"/>
                </a:lnTo>
                <a:lnTo>
                  <a:pt x="656831" y="256641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889" y="243179"/>
                </a:lnTo>
                <a:lnTo>
                  <a:pt x="589661" y="266687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         </a:lnTo>
                <a:lnTo>
                  <a:pt x="369125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63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897" y="11049"/>
                </a:lnTo>
                <a:lnTo>
                  <a:pt x="349580" y="64389"/>
                </a:lnTo>
                <a:lnTo>
                  <a:pt x="348919" y="117322"/>
                </a:lnTo>
                <a:lnTo>
                  <a:pt x="344411" y="169900"/>
                </a:lnTo>
                <a:lnTo>
                  <a:pt x="336550" y="222161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60" y="143332"/>
                </a:lnTo>
                <a:lnTo>
                  <a:pt x="211924" y="189522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45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86" y="296989"/>
                </a:lnTo>
                <a:lnTo>
                  <a:pt x="99275" y="285915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77" y="308698"/>
                </a:lnTo>
                <a:lnTo>
                  <a:pt x="148082" y="320522"/>
                </a:lnTo>
                <a:lnTo>
                  <a:pt x="199593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59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36" y="657377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78" y="673747"/>
                </a:lnTo>
                <a:lnTo>
                  <a:pt x="57162" y="635012"/>
                </a:lnTo>
                <a:lnTo>
                  <a:pt x="96659" y="598208"/>
                </a:lnTo>
                <a:lnTo>
                  <a:pt x="137629" y="563219"/>
                </a:lnTo>
                <a:lnTo>
                  <a:pt x="179946" y="529920"/>
                </a:lnTo>
                <a:lnTo>
                  <a:pt x="223481" y="498208"/>
                </a:lnTo>
                <a:lnTo>
                  <a:pt x="268097" y="467931"/>
                </a:lnTo>
                <a:lnTo>
                  <a:pt x="251447" y="516051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66" y="660057"/>
                </a:lnTo>
                <a:lnTo>
                  <a:pt x="188163" y="708050"/>
                </a:lnTo>
                <a:lnTo>
                  <a:pt x="175221" y="756081"/>
                </a:lnTo>
                <a:lnTo>
                  <a:pt x="164223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32"/>
                </a:lnTo>
                <a:lnTo>
                  <a:pt x="212648" y="706843"/>
                </a:lnTo>
                <a:lnTo>
                  <a:pt x="228549" y="655193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35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49"/>
                </a:lnTo>
                <a:lnTo>
                  <a:pt x="332828" y="427431"/>
                </a:lnTo>
                <a:lnTo>
                  <a:pt x="352361" y="475792"/>
                </a:lnTo>
                <a:lnTo>
                  <a:pt x="371627" y="524294"/>
                </a:lnTo>
                <a:lnTo>
                  <a:pt x="391045" y="572706"/>
                </a:lnTo>
                <a:lnTo>
                  <a:pt x="411022" y="620826"/>
                </a:lnTo>
                <a:lnTo>
                  <a:pt x="432003" y="668401"/>
                </a:lnTo>
                <a:lnTo>
                  <a:pt x="438619" y="674255"/>
                </a:lnTo>
                <a:lnTo>
                  <a:pt x="446709" y="672973"/>
                </a:lnTo>
                <a:lnTo>
                  <a:pt x="452488" y="666661"/>
                </a:lnTo>
                <a:lnTo>
                  <a:pt x="452183" y="657402"/>
                </a:lnTo>
                <a:lnTo>
                  <a:pt x="430936" y="609587"/>
                </a:lnTo>
                <a:lnTo>
                  <a:pt x="410730" y="561327"/>
                </a:lnTo>
                <a:lnTo>
                  <a:pt x="391134" y="512826"/>
                </a:lnTo>
                <a:lnTo>
                  <a:pt x="371716" y="464299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809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58"/>
                </a:lnTo>
                <a:lnTo>
                  <a:pt x="532511" y="429691"/>
                </a:lnTo>
                <a:lnTo>
                  <a:pt x="579221" y="439928"/>
                </a:lnTo>
                <a:lnTo>
                  <a:pt x="626338" y="448449"/>
                </a:lnTo>
                <a:lnTo>
                  <a:pt x="673963" y="454926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49032" y="9863442"/>
            <a:ext cx="621030" cy="424180"/>
          </a:xfrm>
          <a:custGeom>
            <a:avLst/>
            <a:gdLst/>
            <a:ahLst/>
            <a:cxnLst/>
            <a:rect l="l" t="t" r="r" b="b"/>
            <a:pathLst>
              <a:path w="621030" h="424179">
                <a:moveTo>
                  <a:pt x="621030" y="256641"/>
                </a:moveTo>
                <a:lnTo>
                  <a:pt x="619709" y="248564"/>
                </a:lnTo>
                <a:lnTo>
                  <a:pt x="613359" y="242824"/>
                </a:lnTo>
                <a:lnTo>
                  <a:pt x="604088" y="243179"/>
                </a:lnTo>
                <a:lnTo>
                  <a:pt x="553859" y="266687"/>
                </a:lnTo>
                <a:lnTo>
                  <a:pt x="503682" y="290753"/>
                </a:lnTo>
                <a:lnTo>
                  <a:pt x="453707" y="315518"/>
                </a:lnTo>
                <a:lnTo>
                  <a:pt x="404177" y="341033"/>
                </a:lnTo>
                <a:lnTo>
                  <a:pt x="354876" y="367588"/>
                </a:lnTo>
                <a:lnTo>
                  <a:pt x="294373" y="348996"/>
                </a:lnTo>
                <a:lnTo>
                  <a:pt x="295795" y="343712"/>
                </a:lnTo>
                <a:lnTo>
                  <a:pt x="299656" y="329374"/>
                </a:lnTo>
                <a:lnTo>
                  <a:pt x="307187" y="301396"/>
                </a:lnTo>
                <a:lnTo>
                  <a:pt x="318211" y="253606"/>
                </a:lnTo>
                <a:lnTo>
                  <a:pt x="327037" y="205600"/>
                </a:lnTo>
                <a:lnTo>
                  <a:pt x="333324" y="157340"/>
                </a:lnTo>
                <a:lnTo>
                  <a:pt x="336677" y="108826"/>
                </a:lnTo>
                <a:lnTo>
                  <a:pt x="336715" y="60020"/>
                </a:lnTo>
                <a:lnTo>
                  <a:pt x="333095" y="10909"/>
                </a:lnTo>
                <a:lnTo>
                  <a:pt x="328561" y="2717"/>
                </a:lnTo>
                <a:lnTo>
                  <a:pt x="320344" y="0"/>
                </a:lnTo>
                <a:lnTo>
                  <a:pt x="312750" y="2768"/>
                </a:lnTo>
                <a:lnTo>
                  <a:pt x="310095" y="11049"/>
                </a:lnTo>
                <a:lnTo>
                  <a:pt x="313778" y="64389"/>
                </a:lnTo>
                <a:lnTo>
                  <a:pt x="313118" y="117322"/>
                </a:lnTo>
                <a:lnTo>
                  <a:pt x="308673" y="169151"/>
                </a:lnTo>
                <a:lnTo>
                  <a:pt x="300748" y="222161"/>
                </a:lnTo>
                <a:lnTo>
                  <a:pt x="290017" y="274116"/>
                </a:lnTo>
                <a:lnTo>
                  <a:pt x="276923" y="325843"/>
                </a:lnTo>
                <a:lnTo>
                  <a:pt x="256882" y="284441"/>
                </a:lnTo>
                <a:lnTo>
                  <a:pt x="235407" y="243776"/>
                </a:lnTo>
                <a:lnTo>
                  <a:pt x="212191" y="203962"/>
                </a:lnTo>
                <a:lnTo>
                  <a:pt x="186931" y="165163"/>
                </a:lnTo>
                <a:lnTo>
                  <a:pt x="159321" y="127508"/>
                </a:lnTo>
                <a:lnTo>
                  <a:pt x="151599" y="123418"/>
                </a:lnTo>
                <a:lnTo>
                  <a:pt x="144170" y="126695"/>
                </a:lnTo>
                <a:lnTo>
                  <a:pt x="140157" y="134340"/>
                </a:lnTo>
                <a:lnTo>
                  <a:pt x="142659" y="143332"/>
                </a:lnTo>
                <a:lnTo>
                  <a:pt x="176123" y="189522"/>
                </a:lnTo>
                <a:lnTo>
                  <a:pt x="206133" y="237528"/>
                </a:lnTo>
                <a:lnTo>
                  <a:pt x="233273" y="287070"/>
                </a:lnTo>
                <a:lnTo>
                  <a:pt x="258064" y="337845"/>
                </a:lnTo>
                <a:lnTo>
                  <a:pt x="209791" y="323354"/>
                </a:lnTo>
                <a:lnTo>
                  <a:pt x="161328" y="309600"/>
                </a:lnTo>
                <a:lnTo>
                  <a:pt x="112585" y="296989"/>
                </a:lnTo>
                <a:lnTo>
                  <a:pt x="63474" y="285915"/>
                </a:lnTo>
                <a:lnTo>
                  <a:pt x="13893" y="276758"/>
                </a:lnTo>
                <a:lnTo>
                  <a:pt x="4800" y="278892"/>
                </a:lnTo>
                <a:lnTo>
                  <a:pt x="0" y="286054"/>
                </a:lnTo>
                <a:lnTo>
                  <a:pt x="660" y="294106"/>
                </a:lnTo>
                <a:lnTo>
                  <a:pt x="7937" y="298907"/>
                </a:lnTo>
                <a:lnTo>
                  <a:pt x="60363" y="308698"/>
                </a:lnTo>
                <a:lnTo>
                  <a:pt x="112280" y="320522"/>
                </a:lnTo>
                <a:lnTo>
                  <a:pt x="163791" y="333959"/>
                </a:lnTo>
                <a:lnTo>
                  <a:pt x="215011" y="348538"/>
                </a:lnTo>
                <a:lnTo>
                  <a:pt x="266039" y="363842"/>
                </a:lnTo>
                <a:lnTo>
                  <a:pt x="260769" y="381152"/>
                </a:lnTo>
                <a:lnTo>
                  <a:pt x="255346" y="398449"/>
                </a:lnTo>
                <a:lnTo>
                  <a:pt x="249783" y="415721"/>
                </a:lnTo>
                <a:lnTo>
                  <a:pt x="247192" y="423557"/>
                </a:lnTo>
                <a:lnTo>
                  <a:pt x="319354" y="423557"/>
                </a:lnTo>
                <a:lnTo>
                  <a:pt x="316242" y="415925"/>
                </a:lnTo>
                <a:lnTo>
                  <a:pt x="337197" y="403809"/>
                </a:lnTo>
                <a:lnTo>
                  <a:pt x="358305" y="391883"/>
                </a:lnTo>
                <a:lnTo>
                  <a:pt x="404241" y="405345"/>
                </a:lnTo>
                <a:lnTo>
                  <a:pt x="450342" y="418058"/>
                </a:lnTo>
                <a:lnTo>
                  <a:pt x="472300" y="423557"/>
                </a:lnTo>
                <a:lnTo>
                  <a:pt x="561949" y="423557"/>
                </a:lnTo>
                <a:lnTo>
                  <a:pt x="578954" y="423557"/>
                </a:lnTo>
                <a:lnTo>
                  <a:pt x="535978" y="415582"/>
                </a:lnTo>
                <a:lnTo>
                  <a:pt x="485597" y="404126"/>
                </a:lnTo>
                <a:lnTo>
                  <a:pt x="435597" y="391071"/>
                </a:lnTo>
                <a:lnTo>
                  <a:pt x="385876" y="376859"/>
                </a:lnTo>
                <a:lnTo>
                  <a:pt x="392366" y="373418"/>
                </a:lnTo>
                <a:lnTo>
                  <a:pt x="431215" y="352831"/>
                </a:lnTo>
                <a:lnTo>
                  <a:pt x="476910" y="329552"/>
                </a:lnTo>
                <a:lnTo>
                  <a:pt x="522884" y="306933"/>
                </a:lnTo>
                <a:lnTo>
                  <a:pt x="569010" y="284873"/>
                </a:lnTo>
                <a:lnTo>
                  <a:pt x="615200" y="263283"/>
                </a:lnTo>
                <a:lnTo>
                  <a:pt x="621030" y="256641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03495" y="8451163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25" y="444690"/>
                </a:moveTo>
                <a:lnTo>
                  <a:pt x="682294" y="436499"/>
                </a:lnTo>
                <a:lnTo>
                  <a:pt x="674065" y="432003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90" y="376859"/>
                </a:lnTo>
                <a:lnTo>
                  <a:pt x="467029" y="352831"/>
                </a:lnTo>
                <a:lnTo>
                  <a:pt x="512724" y="329552"/>
                </a:lnTo>
                <a:lnTo>
                  <a:pt x="558698" y="306920"/>
                </a:lnTo>
                <a:lnTo>
                  <a:pt x="604824" y="284861"/>
                </a:lnTo>
                <a:lnTo>
                  <a:pt x="651014" y="263271"/>
                </a:lnTo>
                <a:lnTo>
                  <a:pt x="656844" y="256628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66"/>
                </a:lnTo>
                <a:lnTo>
                  <a:pt x="589673" y="266674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77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87" y="348983"/>
                </a:lnTo>
                <a:lnTo>
                  <a:pt x="343001" y="301396"/>
                </a:lnTo>
                <a:lnTo>
                  <a:pt x="354025" y="253593"/>
                </a:lnTo>
                <a:lnTo>
                  <a:pt x="362851" y="205587"/>
                </a:lnTo>
                <a:lnTo>
                  <a:pt x="369138" y="157340"/>
                </a:lnTo>
                <a:lnTo>
                  <a:pt x="372491" y="108826"/>
                </a:lnTo>
                <a:lnTo>
                  <a:pt x="372529" y="60020"/>
                </a:lnTo>
                <a:lnTo>
                  <a:pt x="368896" y="10896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909" y="11049"/>
                </a:lnTo>
                <a:lnTo>
                  <a:pt x="349592" y="64376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48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96" y="284441"/>
                </a:lnTo>
                <a:lnTo>
                  <a:pt x="271221" y="243763"/>
                </a:lnTo>
                <a:lnTo>
                  <a:pt x="248005" y="203962"/>
                </a:lnTo>
                <a:lnTo>
                  <a:pt x="222732" y="165150"/>
                </a:lnTo>
                <a:lnTo>
                  <a:pt x="195135" y="127508"/>
                </a:lnTo>
                <a:lnTo>
                  <a:pt x="187413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73" y="143319"/>
                </a:lnTo>
                <a:lnTo>
                  <a:pt x="211937" y="189509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32"/>
                </a:lnTo>
                <a:lnTo>
                  <a:pt x="245605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02"/>
                </a:lnTo>
                <a:lnTo>
                  <a:pt x="49707" y="276745"/>
                </a:lnTo>
                <a:lnTo>
                  <a:pt x="40614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46"/>
                </a:lnTo>
                <a:lnTo>
                  <a:pt x="250825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97" y="415721"/>
                </a:lnTo>
                <a:lnTo>
                  <a:pt x="279908" y="432968"/>
                </a:lnTo>
                <a:lnTo>
                  <a:pt x="237134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604" y="552246"/>
                </a:lnTo>
                <a:lnTo>
                  <a:pt x="76073" y="585622"/>
                </a:lnTo>
                <a:lnTo>
                  <a:pt x="38887" y="620636"/>
                </a:lnTo>
                <a:lnTo>
                  <a:pt x="3149" y="657364"/>
                </a:lnTo>
                <a:lnTo>
                  <a:pt x="0" y="666013"/>
                </a:lnTo>
                <a:lnTo>
                  <a:pt x="3657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29" y="563206"/>
                </a:lnTo>
                <a:lnTo>
                  <a:pt x="179959" y="529920"/>
                </a:lnTo>
                <a:lnTo>
                  <a:pt x="223494" y="498195"/>
                </a:lnTo>
                <a:lnTo>
                  <a:pt x="268109" y="467931"/>
                </a:lnTo>
                <a:lnTo>
                  <a:pt x="251460" y="516039"/>
                </a:lnTo>
                <a:lnTo>
                  <a:pt x="234734" y="564083"/>
                </a:lnTo>
                <a:lnTo>
                  <a:pt x="218338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76"/>
                </a:lnTo>
                <a:lnTo>
                  <a:pt x="166027" y="813257"/>
                </a:lnTo>
                <a:lnTo>
                  <a:pt x="173088" y="818057"/>
                </a:lnTo>
                <a:lnTo>
                  <a:pt x="181267" y="817448"/>
                </a:lnTo>
                <a:lnTo>
                  <a:pt x="186423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61" y="655180"/>
                </a:lnTo>
                <a:lnTo>
                  <a:pt x="245656" y="603516"/>
                </a:lnTo>
                <a:lnTo>
                  <a:pt x="263448" y="551802"/>
                </a:lnTo>
                <a:lnTo>
                  <a:pt x="281444" y="499999"/>
                </a:lnTo>
                <a:lnTo>
                  <a:pt x="299135" y="448094"/>
                </a:lnTo>
                <a:lnTo>
                  <a:pt x="307517" y="442874"/>
                </a:lnTo>
                <a:lnTo>
                  <a:pt x="315937" y="437680"/>
                </a:lnTo>
                <a:lnTo>
                  <a:pt x="324370" y="432536"/>
                </a:lnTo>
                <a:lnTo>
                  <a:pt x="332841" y="427431"/>
                </a:lnTo>
                <a:lnTo>
                  <a:pt x="352374" y="475780"/>
                </a:lnTo>
                <a:lnTo>
                  <a:pt x="371640" y="524281"/>
                </a:lnTo>
                <a:lnTo>
                  <a:pt x="391045" y="572706"/>
                </a:lnTo>
                <a:lnTo>
                  <a:pt x="411035" y="620814"/>
                </a:lnTo>
                <a:lnTo>
                  <a:pt x="432015" y="668401"/>
                </a:lnTo>
                <a:lnTo>
                  <a:pt x="438632" y="674243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390"/>
                </a:lnTo>
                <a:lnTo>
                  <a:pt x="430949" y="609574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29" y="464286"/>
                </a:lnTo>
                <a:lnTo>
                  <a:pt x="352056" y="415925"/>
                </a:lnTo>
                <a:lnTo>
                  <a:pt x="362521" y="409829"/>
                </a:lnTo>
                <a:lnTo>
                  <a:pt x="373011" y="403796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56" y="418045"/>
                </a:lnTo>
                <a:lnTo>
                  <a:pt x="532523" y="429679"/>
                </a:lnTo>
                <a:lnTo>
                  <a:pt x="579221" y="439915"/>
                </a:lnTo>
                <a:lnTo>
                  <a:pt x="626351" y="448437"/>
                </a:lnTo>
                <a:lnTo>
                  <a:pt x="673976" y="454926"/>
                </a:lnTo>
                <a:lnTo>
                  <a:pt x="682244" y="452272"/>
                </a:lnTo>
                <a:lnTo>
                  <a:pt x="685025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0054" y="11"/>
            <a:ext cx="685165" cy="598170"/>
          </a:xfrm>
          <a:custGeom>
            <a:avLst/>
            <a:gdLst/>
            <a:ahLst/>
            <a:cxnLst/>
            <a:rect l="l" t="t" r="r" b="b"/>
            <a:pathLst>
              <a:path w="685165" h="598170">
                <a:moveTo>
                  <a:pt x="685012" y="224231"/>
                </a:moveTo>
                <a:lnTo>
                  <a:pt x="622630" y="204558"/>
                </a:lnTo>
                <a:lnTo>
                  <a:pt x="571779" y="195110"/>
                </a:lnTo>
                <a:lnTo>
                  <a:pt x="521411" y="183654"/>
                </a:lnTo>
                <a:lnTo>
                  <a:pt x="471411" y="170611"/>
                </a:lnTo>
                <a:lnTo>
                  <a:pt x="421678" y="156400"/>
                </a:lnTo>
                <a:lnTo>
                  <a:pt x="428180" y="152946"/>
                </a:lnTo>
                <a:lnTo>
                  <a:pt x="467017" y="132372"/>
                </a:lnTo>
                <a:lnTo>
                  <a:pt x="512724" y="109080"/>
                </a:lnTo>
                <a:lnTo>
                  <a:pt x="558685" y="86461"/>
                </a:lnTo>
                <a:lnTo>
                  <a:pt x="604812" y="64401"/>
                </a:lnTo>
                <a:lnTo>
                  <a:pt x="651002" y="42811"/>
                </a:lnTo>
                <a:lnTo>
                  <a:pt x="656831" y="36169"/>
                </a:lnTo>
                <a:lnTo>
                  <a:pt x="655510" y="28092"/>
                </a:lnTo>
                <a:lnTo>
                  <a:pt x="649160" y="22352"/>
                </a:lnTo>
                <a:lnTo>
                  <a:pt x="639889" y="22707"/>
                </a:lnTo>
                <a:lnTo>
                  <a:pt x="589661" y="46215"/>
                </a:lnTo>
                <a:lnTo>
                  <a:pt x="539496" y="70281"/>
                </a:lnTo>
                <a:lnTo>
                  <a:pt x="489508" y="95046"/>
                </a:lnTo>
                <a:lnTo>
                  <a:pt x="439978" y="120561"/>
                </a:lnTo>
                <a:lnTo>
                  <a:pt x="390690" y="147116"/>
                </a:lnTo>
                <a:lnTo>
                  <a:pt x="330174" y="128524"/>
                </a:lnTo>
                <a:lnTo>
                  <a:pt x="331597" y="123240"/>
                </a:lnTo>
                <a:lnTo>
                  <a:pt x="335457" y="108902"/>
                </a:lnTo>
                <a:lnTo>
                  <a:pt x="343001" y="80924"/>
                </a:lnTo>
                <a:lnTo>
                  <a:pt x="354012" y="33134"/>
                </a:lnTo>
                <a:lnTo>
                  <a:pt x="360108" y="0"/>
                </a:lnTo>
                <a:lnTo>
                  <a:pt x="336804" y="0"/>
                </a:lnTo>
                <a:lnTo>
                  <a:pt x="336550" y="1689"/>
                </a:lnTo>
                <a:lnTo>
                  <a:pt x="325831" y="53657"/>
                </a:lnTo>
                <a:lnTo>
                  <a:pt x="312724" y="105371"/>
                </a:lnTo>
                <a:lnTo>
                  <a:pt x="292684" y="63969"/>
                </a:lnTo>
                <a:lnTo>
                  <a:pt x="271208" y="23304"/>
                </a:lnTo>
                <a:lnTo>
                  <a:pt x="257619" y="0"/>
                </a:lnTo>
                <a:lnTo>
                  <a:pt x="231267" y="0"/>
                </a:lnTo>
                <a:lnTo>
                  <a:pt x="241947" y="17068"/>
                </a:lnTo>
                <a:lnTo>
                  <a:pt x="269074" y="66598"/>
                </a:lnTo>
                <a:lnTo>
                  <a:pt x="293878" y="117373"/>
                </a:lnTo>
                <a:lnTo>
                  <a:pt x="245592" y="102882"/>
                </a:lnTo>
                <a:lnTo>
                  <a:pt x="197129" y="89141"/>
                </a:lnTo>
                <a:lnTo>
                  <a:pt x="148399" y="76517"/>
                </a:lnTo>
                <a:lnTo>
                  <a:pt x="99275" y="65443"/>
                </a:lnTo>
                <a:lnTo>
                  <a:pt x="49695" y="56286"/>
                </a:lnTo>
                <a:lnTo>
                  <a:pt x="40601" y="58420"/>
                </a:lnTo>
                <a:lnTo>
                  <a:pt x="35801" y="65582"/>
                </a:lnTo>
                <a:lnTo>
                  <a:pt x="36461" y="73647"/>
                </a:lnTo>
                <a:lnTo>
                  <a:pt x="43738" y="78447"/>
                </a:lnTo>
                <a:lnTo>
                  <a:pt x="96177" y="88226"/>
                </a:lnTo>
                <a:lnTo>
                  <a:pt x="148082" y="100063"/>
                </a:lnTo>
                <a:lnTo>
                  <a:pt x="199593" y="113487"/>
                </a:lnTo>
                <a:lnTo>
                  <a:pt x="250812" y="128066"/>
                </a:lnTo>
                <a:lnTo>
                  <a:pt x="301840" y="143370"/>
                </a:lnTo>
                <a:lnTo>
                  <a:pt x="296570" y="160680"/>
                </a:lnTo>
                <a:lnTo>
                  <a:pt x="291147" y="177977"/>
                </a:lnTo>
                <a:lnTo>
                  <a:pt x="285584" y="195249"/>
                </a:lnTo>
                <a:lnTo>
                  <a:pt x="279908" y="212496"/>
                </a:lnTo>
                <a:lnTo>
                  <a:pt x="237121" y="240385"/>
                </a:lnTo>
                <a:lnTo>
                  <a:pt x="195237" y="269494"/>
                </a:lnTo>
                <a:lnTo>
                  <a:pt x="154355" y="299935"/>
                </a:lnTo>
                <a:lnTo>
                  <a:pt x="114592" y="331787"/>
                </a:lnTo>
                <a:lnTo>
                  <a:pt x="76060" y="365163"/>
                </a:lnTo>
                <a:lnTo>
                  <a:pt x="38874" y="400164"/>
                </a:lnTo>
                <a:lnTo>
                  <a:pt x="3136" y="436905"/>
                </a:lnTo>
                <a:lnTo>
                  <a:pt x="0" y="445554"/>
                </a:lnTo>
                <a:lnTo>
                  <a:pt x="3644" y="453212"/>
                </a:lnTo>
                <a:lnTo>
                  <a:pt x="11074" y="456819"/>
                </a:lnTo>
                <a:lnTo>
                  <a:pt x="19278" y="453288"/>
                </a:lnTo>
                <a:lnTo>
                  <a:pt x="57162" y="414540"/>
                </a:lnTo>
                <a:lnTo>
                  <a:pt x="96659" y="377736"/>
                </a:lnTo>
                <a:lnTo>
                  <a:pt x="137629" y="342747"/>
                </a:lnTo>
                <a:lnTo>
                  <a:pt x="179946" y="309448"/>
                </a:lnTo>
                <a:lnTo>
                  <a:pt x="223481" y="277736"/>
                </a:lnTo>
                <a:lnTo>
                  <a:pt x="268097" y="247472"/>
                </a:lnTo>
                <a:lnTo>
                  <a:pt x="251447" y="295579"/>
                </a:lnTo>
                <a:lnTo>
                  <a:pt x="234721" y="343611"/>
                </a:lnTo>
                <a:lnTo>
                  <a:pt x="218325" y="391617"/>
                </a:lnTo>
                <a:lnTo>
                  <a:pt x="202666" y="439585"/>
                </a:lnTo>
                <a:lnTo>
                  <a:pt x="188163" y="487578"/>
                </a:lnTo>
                <a:lnTo>
                  <a:pt x="175221" y="535609"/>
                </a:lnTo>
                <a:lnTo>
                  <a:pt x="164236" y="583717"/>
                </a:lnTo>
                <a:lnTo>
                  <a:pt x="166027" y="592785"/>
                </a:lnTo>
                <a:lnTo>
                  <a:pt x="173075" y="597598"/>
                </a:lnTo>
                <a:lnTo>
                  <a:pt x="181254" y="596988"/>
                </a:lnTo>
                <a:lnTo>
                  <a:pt x="186410" y="589788"/>
                </a:lnTo>
                <a:lnTo>
                  <a:pt x="198437" y="538060"/>
                </a:lnTo>
                <a:lnTo>
                  <a:pt x="212648" y="486371"/>
                </a:lnTo>
                <a:lnTo>
                  <a:pt x="228549" y="434721"/>
                </a:lnTo>
                <a:lnTo>
                  <a:pt x="245643" y="383044"/>
                </a:lnTo>
                <a:lnTo>
                  <a:pt x="263436" y="331330"/>
                </a:lnTo>
                <a:lnTo>
                  <a:pt x="281432" y="279539"/>
                </a:lnTo>
                <a:lnTo>
                  <a:pt x="291147" y="251053"/>
                </a:lnTo>
                <a:lnTo>
                  <a:pt x="299135" y="227634"/>
                </a:lnTo>
                <a:lnTo>
                  <a:pt x="315925" y="217220"/>
                </a:lnTo>
                <a:lnTo>
                  <a:pt x="332828" y="206959"/>
                </a:lnTo>
                <a:lnTo>
                  <a:pt x="352374" y="255320"/>
                </a:lnTo>
                <a:lnTo>
                  <a:pt x="371627" y="303822"/>
                </a:lnTo>
                <a:lnTo>
                  <a:pt x="391045" y="352234"/>
                </a:lnTo>
                <a:lnTo>
                  <a:pt x="411022" y="400354"/>
                </a:lnTo>
                <a:lnTo>
                  <a:pt x="432003" y="447929"/>
                </a:lnTo>
                <a:lnTo>
                  <a:pt x="438632" y="453783"/>
                </a:lnTo>
                <a:lnTo>
                  <a:pt x="446709" y="452513"/>
                </a:lnTo>
                <a:lnTo>
                  <a:pt x="452488" y="446189"/>
                </a:lnTo>
                <a:lnTo>
                  <a:pt x="452183" y="436930"/>
                </a:lnTo>
                <a:lnTo>
                  <a:pt x="430936" y="389115"/>
                </a:lnTo>
                <a:lnTo>
                  <a:pt x="410743" y="340855"/>
                </a:lnTo>
                <a:lnTo>
                  <a:pt x="391134" y="292354"/>
                </a:lnTo>
                <a:lnTo>
                  <a:pt x="371716" y="243827"/>
                </a:lnTo>
                <a:lnTo>
                  <a:pt x="358343" y="210934"/>
                </a:lnTo>
                <a:lnTo>
                  <a:pt x="352044" y="195453"/>
                </a:lnTo>
                <a:lnTo>
                  <a:pt x="362508" y="189369"/>
                </a:lnTo>
                <a:lnTo>
                  <a:pt x="383540" y="177342"/>
                </a:lnTo>
                <a:lnTo>
                  <a:pt x="394119" y="171411"/>
                </a:lnTo>
                <a:lnTo>
                  <a:pt x="440042" y="184873"/>
                </a:lnTo>
                <a:lnTo>
                  <a:pt x="486143" y="197586"/>
                </a:lnTo>
                <a:lnTo>
                  <a:pt x="532511" y="209219"/>
                </a:lnTo>
                <a:lnTo>
                  <a:pt x="579221" y="219456"/>
                </a:lnTo>
                <a:lnTo>
                  <a:pt x="626338" y="227977"/>
                </a:lnTo>
                <a:lnTo>
                  <a:pt x="673963" y="234467"/>
                </a:lnTo>
                <a:lnTo>
                  <a:pt x="682244" y="231813"/>
                </a:lnTo>
                <a:lnTo>
                  <a:pt x="685012" y="224231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088710" y="833445"/>
            <a:ext cx="1849755" cy="831850"/>
            <a:chOff x="5088710" y="833445"/>
            <a:chExt cx="1849755" cy="831850"/>
          </a:xfrm>
        </p:grpSpPr>
        <p:sp>
          <p:nvSpPr>
            <p:cNvPr id="22" name="object 22"/>
            <p:cNvSpPr/>
            <p:nvPr/>
          </p:nvSpPr>
          <p:spPr>
            <a:xfrm>
              <a:off x="5098126" y="840973"/>
              <a:ext cx="1831339" cy="817880"/>
            </a:xfrm>
            <a:custGeom>
              <a:avLst/>
              <a:gdLst/>
              <a:ahLst/>
              <a:cxnLst/>
              <a:rect l="l" t="t" r="r" b="b"/>
              <a:pathLst>
                <a:path w="1831340" h="817880">
                  <a:moveTo>
                    <a:pt x="613588" y="817405"/>
                  </a:moveTo>
                  <a:lnTo>
                    <a:pt x="572243" y="817013"/>
                  </a:lnTo>
                  <a:lnTo>
                    <a:pt x="532094" y="807481"/>
                  </a:lnTo>
                  <a:lnTo>
                    <a:pt x="486319" y="780945"/>
                  </a:lnTo>
                  <a:lnTo>
                    <a:pt x="451984" y="740887"/>
                  </a:lnTo>
                  <a:lnTo>
                    <a:pt x="412251" y="762979"/>
                  </a:lnTo>
                  <a:lnTo>
                    <a:pt x="367431" y="772014"/>
                  </a:lnTo>
                  <a:lnTo>
                    <a:pt x="322139" y="767275"/>
                  </a:lnTo>
                  <a:lnTo>
                    <a:pt x="280990" y="748047"/>
                  </a:lnTo>
                  <a:lnTo>
                    <a:pt x="248733" y="714660"/>
                  </a:lnTo>
                  <a:lnTo>
                    <a:pt x="229311" y="672303"/>
                  </a:lnTo>
                  <a:lnTo>
                    <a:pt x="223632" y="625877"/>
                  </a:lnTo>
                  <a:lnTo>
                    <a:pt x="232605" y="580282"/>
                  </a:lnTo>
                  <a:lnTo>
                    <a:pt x="194807" y="591147"/>
                  </a:lnTo>
                  <a:lnTo>
                    <a:pt x="155780" y="596165"/>
                  </a:lnTo>
                  <a:lnTo>
                    <a:pt x="116462" y="595208"/>
                  </a:lnTo>
                  <a:lnTo>
                    <a:pt x="77789" y="588147"/>
                  </a:lnTo>
                  <a:lnTo>
                    <a:pt x="29155" y="565423"/>
                  </a:lnTo>
                  <a:lnTo>
                    <a:pt x="788" y="523556"/>
                  </a:lnTo>
                  <a:lnTo>
                    <a:pt x="0" y="503452"/>
                  </a:lnTo>
                  <a:lnTo>
                    <a:pt x="4833" y="483762"/>
                  </a:lnTo>
                  <a:lnTo>
                    <a:pt x="25258" y="447612"/>
                  </a:lnTo>
                  <a:lnTo>
                    <a:pt x="61436" y="407384"/>
                  </a:lnTo>
                  <a:lnTo>
                    <a:pt x="104043" y="374123"/>
                  </a:lnTo>
                  <a:lnTo>
                    <a:pt x="151610" y="347747"/>
                  </a:lnTo>
                  <a:lnTo>
                    <a:pt x="202666" y="328172"/>
                  </a:lnTo>
                  <a:lnTo>
                    <a:pt x="255743" y="315314"/>
                  </a:lnTo>
                  <a:lnTo>
                    <a:pt x="301059" y="309358"/>
                  </a:lnTo>
                  <a:lnTo>
                    <a:pt x="346678" y="307176"/>
                  </a:lnTo>
                  <a:lnTo>
                    <a:pt x="392438" y="308262"/>
                  </a:lnTo>
                  <a:lnTo>
                    <a:pt x="438181" y="312109"/>
                  </a:lnTo>
                  <a:lnTo>
                    <a:pt x="483747" y="318208"/>
                  </a:lnTo>
                  <a:lnTo>
                    <a:pt x="489939" y="286355"/>
                  </a:lnTo>
                  <a:lnTo>
                    <a:pt x="528507" y="231984"/>
                  </a:lnTo>
                  <a:lnTo>
                    <a:pt x="583888" y="204363"/>
                  </a:lnTo>
                  <a:lnTo>
                    <a:pt x="640728" y="198540"/>
                  </a:lnTo>
                  <a:lnTo>
                    <a:pt x="669696" y="200936"/>
                  </a:lnTo>
                  <a:lnTo>
                    <a:pt x="682796" y="156754"/>
                  </a:lnTo>
                  <a:lnTo>
                    <a:pt x="704119" y="115752"/>
                  </a:lnTo>
                  <a:lnTo>
                    <a:pt x="732579" y="79123"/>
                  </a:lnTo>
                  <a:lnTo>
                    <a:pt x="767088" y="48062"/>
                  </a:lnTo>
                  <a:lnTo>
                    <a:pt x="806560" y="23764"/>
                  </a:lnTo>
                  <a:lnTo>
                    <a:pt x="849908" y="7423"/>
                  </a:lnTo>
                  <a:lnTo>
                    <a:pt x="894089" y="0"/>
                  </a:lnTo>
                  <a:lnTo>
                    <a:pt x="938787" y="552"/>
                  </a:lnTo>
                  <a:lnTo>
                    <a:pt x="982886" y="8589"/>
                  </a:lnTo>
                  <a:lnTo>
                    <a:pt x="1025272" y="23618"/>
                  </a:lnTo>
                  <a:lnTo>
                    <a:pt x="1064829" y="45147"/>
                  </a:lnTo>
                  <a:lnTo>
                    <a:pt x="1100443" y="72684"/>
                  </a:lnTo>
                  <a:lnTo>
                    <a:pt x="1130998" y="105737"/>
                  </a:lnTo>
                  <a:lnTo>
                    <a:pt x="1158707" y="149542"/>
                  </a:lnTo>
                  <a:lnTo>
                    <a:pt x="1177999" y="197629"/>
                  </a:lnTo>
                  <a:lnTo>
                    <a:pt x="1188830" y="248463"/>
                  </a:lnTo>
                  <a:lnTo>
                    <a:pt x="1191155" y="300512"/>
                  </a:lnTo>
                  <a:lnTo>
                    <a:pt x="1215215" y="283097"/>
                  </a:lnTo>
                  <a:lnTo>
                    <a:pt x="1267182" y="254987"/>
                  </a:lnTo>
                  <a:lnTo>
                    <a:pt x="1334287" y="237265"/>
                  </a:lnTo>
                  <a:lnTo>
                    <a:pt x="1374268" y="236593"/>
                  </a:lnTo>
                  <a:lnTo>
                    <a:pt x="1413325" y="243691"/>
                  </a:lnTo>
                  <a:lnTo>
                    <a:pt x="1449811" y="259182"/>
                  </a:lnTo>
                  <a:lnTo>
                    <a:pt x="1485882" y="288162"/>
                  </a:lnTo>
                  <a:lnTo>
                    <a:pt x="1511597" y="326519"/>
                  </a:lnTo>
                  <a:lnTo>
                    <a:pt x="1533880" y="314794"/>
                  </a:lnTo>
                  <a:lnTo>
                    <a:pt x="1579835" y="294783"/>
                  </a:lnTo>
                  <a:lnTo>
                    <a:pt x="1645043" y="278870"/>
                  </a:lnTo>
                  <a:lnTo>
                    <a:pt x="1687107" y="277774"/>
                  </a:lnTo>
                  <a:lnTo>
                    <a:pt x="1728060" y="284921"/>
                  </a:lnTo>
                  <a:lnTo>
                    <a:pt x="1766070" y="301476"/>
                  </a:lnTo>
                  <a:lnTo>
                    <a:pt x="1798180" y="328607"/>
                  </a:lnTo>
                  <a:lnTo>
                    <a:pt x="1820766" y="364091"/>
                  </a:lnTo>
                  <a:lnTo>
                    <a:pt x="1830998" y="404098"/>
                  </a:lnTo>
                  <a:lnTo>
                    <a:pt x="1826042" y="444793"/>
                  </a:lnTo>
                  <a:lnTo>
                    <a:pt x="1787078" y="498982"/>
                  </a:lnTo>
                  <a:lnTo>
                    <a:pt x="1727236" y="533053"/>
                  </a:lnTo>
                  <a:lnTo>
                    <a:pt x="1688725" y="545105"/>
                  </a:lnTo>
                  <a:lnTo>
                    <a:pt x="1649014" y="552220"/>
                  </a:lnTo>
                  <a:lnTo>
                    <a:pt x="1608719" y="554418"/>
                  </a:lnTo>
                  <a:lnTo>
                    <a:pt x="1568459" y="551715"/>
                  </a:lnTo>
                  <a:lnTo>
                    <a:pt x="1557907" y="602499"/>
                  </a:lnTo>
                  <a:lnTo>
                    <a:pt x="1535309" y="649269"/>
                  </a:lnTo>
                  <a:lnTo>
                    <a:pt x="1502524" y="689650"/>
                  </a:lnTo>
                  <a:lnTo>
                    <a:pt x="1461411" y="721265"/>
                  </a:lnTo>
                  <a:lnTo>
                    <a:pt x="1413828" y="741740"/>
                  </a:lnTo>
                  <a:lnTo>
                    <a:pt x="1361153" y="749101"/>
                  </a:lnTo>
                  <a:lnTo>
                    <a:pt x="1308280" y="742890"/>
                  </a:lnTo>
                  <a:lnTo>
                    <a:pt x="1258260" y="724242"/>
                  </a:lnTo>
                  <a:lnTo>
                    <a:pt x="1214144" y="694289"/>
                  </a:lnTo>
                  <a:lnTo>
                    <a:pt x="1180558" y="730474"/>
                  </a:lnTo>
                  <a:lnTo>
                    <a:pt x="1141237" y="760421"/>
                  </a:lnTo>
                  <a:lnTo>
                    <a:pt x="1097449" y="783350"/>
                  </a:lnTo>
                  <a:lnTo>
                    <a:pt x="1050462" y="798480"/>
                  </a:lnTo>
                  <a:lnTo>
                    <a:pt x="1001540" y="805032"/>
                  </a:lnTo>
                  <a:lnTo>
                    <a:pt x="954473" y="802774"/>
                  </a:lnTo>
                  <a:lnTo>
                    <a:pt x="908482" y="792560"/>
                  </a:lnTo>
                  <a:lnTo>
                    <a:pt x="864711" y="774971"/>
                  </a:lnTo>
                  <a:lnTo>
                    <a:pt x="824308" y="750590"/>
                  </a:lnTo>
                  <a:lnTo>
                    <a:pt x="788418" y="720000"/>
                  </a:lnTo>
                  <a:lnTo>
                    <a:pt x="767239" y="741907"/>
                  </a:lnTo>
                  <a:lnTo>
                    <a:pt x="744374" y="761895"/>
                  </a:lnTo>
                  <a:lnTo>
                    <a:pt x="719773" y="779559"/>
                  </a:lnTo>
                  <a:lnTo>
                    <a:pt x="693389" y="794496"/>
                  </a:lnTo>
                  <a:lnTo>
                    <a:pt x="654511" y="809589"/>
                  </a:lnTo>
                  <a:lnTo>
                    <a:pt x="613588" y="817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88710" y="833445"/>
              <a:ext cx="1849755" cy="831850"/>
            </a:xfrm>
            <a:custGeom>
              <a:avLst/>
              <a:gdLst/>
              <a:ahLst/>
              <a:cxnLst/>
              <a:rect l="l" t="t" r="r" b="b"/>
              <a:pathLst>
                <a:path w="1849754" h="831850">
                  <a:moveTo>
                    <a:pt x="691032" y="199390"/>
                  </a:moveTo>
                  <a:lnTo>
                    <a:pt x="671857" y="199390"/>
                  </a:lnTo>
                  <a:lnTo>
                    <a:pt x="684602" y="160020"/>
                  </a:lnTo>
                  <a:lnTo>
                    <a:pt x="703490" y="123190"/>
                  </a:lnTo>
                  <a:lnTo>
                    <a:pt x="727903" y="90170"/>
                  </a:lnTo>
                  <a:lnTo>
                    <a:pt x="757224" y="60960"/>
                  </a:lnTo>
                  <a:lnTo>
                    <a:pt x="794183" y="34290"/>
                  </a:lnTo>
                  <a:lnTo>
                    <a:pt x="834363" y="15240"/>
                  </a:lnTo>
                  <a:lnTo>
                    <a:pt x="876809" y="3810"/>
                  </a:lnTo>
                  <a:lnTo>
                    <a:pt x="920566" y="0"/>
                  </a:lnTo>
                  <a:lnTo>
                    <a:pt x="964680" y="2540"/>
                  </a:lnTo>
                  <a:lnTo>
                    <a:pt x="1008196" y="11430"/>
                  </a:lnTo>
                  <a:lnTo>
                    <a:pt x="1014191" y="13970"/>
                  </a:lnTo>
                  <a:lnTo>
                    <a:pt x="932423" y="13970"/>
                  </a:lnTo>
                  <a:lnTo>
                    <a:pt x="883276" y="16510"/>
                  </a:lnTo>
                  <a:lnTo>
                    <a:pt x="836744" y="30480"/>
                  </a:lnTo>
                  <a:lnTo>
                    <a:pt x="794160" y="52070"/>
                  </a:lnTo>
                  <a:lnTo>
                    <a:pt x="756775" y="82550"/>
                  </a:lnTo>
                  <a:lnTo>
                    <a:pt x="725841" y="119380"/>
                  </a:lnTo>
                  <a:lnTo>
                    <a:pt x="702609" y="161290"/>
                  </a:lnTo>
                  <a:lnTo>
                    <a:pt x="691032" y="199390"/>
                  </a:lnTo>
                  <a:close/>
                </a:path>
                <a:path w="1849754" h="831850">
                  <a:moveTo>
                    <a:pt x="1201386" y="316230"/>
                  </a:moveTo>
                  <a:lnTo>
                    <a:pt x="1191242" y="314960"/>
                  </a:lnTo>
                  <a:lnTo>
                    <a:pt x="1191285" y="313690"/>
                  </a:lnTo>
                  <a:lnTo>
                    <a:pt x="1191395" y="304800"/>
                  </a:lnTo>
                  <a:lnTo>
                    <a:pt x="1189539" y="260350"/>
                  </a:lnTo>
                  <a:lnTo>
                    <a:pt x="1180548" y="214630"/>
                  </a:lnTo>
                  <a:lnTo>
                    <a:pt x="1164457" y="170180"/>
                  </a:lnTo>
                  <a:lnTo>
                    <a:pt x="1141192" y="128270"/>
                  </a:lnTo>
                  <a:lnTo>
                    <a:pt x="1109474" y="91440"/>
                  </a:lnTo>
                  <a:lnTo>
                    <a:pt x="1071207" y="59690"/>
                  </a:lnTo>
                  <a:lnTo>
                    <a:pt x="1027921" y="36830"/>
                  </a:lnTo>
                  <a:lnTo>
                    <a:pt x="981149" y="20320"/>
                  </a:lnTo>
                  <a:lnTo>
                    <a:pt x="932423" y="13970"/>
                  </a:lnTo>
                  <a:lnTo>
                    <a:pt x="1014191" y="13970"/>
                  </a:lnTo>
                  <a:lnTo>
                    <a:pt x="1050160" y="29210"/>
                  </a:lnTo>
                  <a:lnTo>
                    <a:pt x="1085074" y="49530"/>
                  </a:lnTo>
                  <a:lnTo>
                    <a:pt x="1116712" y="73660"/>
                  </a:lnTo>
                  <a:lnTo>
                    <a:pt x="1144449" y="102870"/>
                  </a:lnTo>
                  <a:lnTo>
                    <a:pt x="1167661" y="137160"/>
                  </a:lnTo>
                  <a:lnTo>
                    <a:pt x="1185796" y="172720"/>
                  </a:lnTo>
                  <a:lnTo>
                    <a:pt x="1198794" y="210820"/>
                  </a:lnTo>
                  <a:lnTo>
                    <a:pt x="1206767" y="250190"/>
                  </a:lnTo>
                  <a:lnTo>
                    <a:pt x="1209826" y="290830"/>
                  </a:lnTo>
                  <a:lnTo>
                    <a:pt x="1238244" y="290830"/>
                  </a:lnTo>
                  <a:lnTo>
                    <a:pt x="1206531" y="312420"/>
                  </a:lnTo>
                  <a:lnTo>
                    <a:pt x="1201386" y="316230"/>
                  </a:lnTo>
                  <a:close/>
                </a:path>
                <a:path w="1849754" h="831850">
                  <a:moveTo>
                    <a:pt x="503912" y="316230"/>
                  </a:moveTo>
                  <a:lnTo>
                    <a:pt x="484834" y="316230"/>
                  </a:lnTo>
                  <a:lnTo>
                    <a:pt x="491779" y="288290"/>
                  </a:lnTo>
                  <a:lnTo>
                    <a:pt x="522925" y="241300"/>
                  </a:lnTo>
                  <a:lnTo>
                    <a:pt x="574397" y="209550"/>
                  </a:lnTo>
                  <a:lnTo>
                    <a:pt x="638866" y="198120"/>
                  </a:lnTo>
                  <a:lnTo>
                    <a:pt x="671857" y="199390"/>
                  </a:lnTo>
                  <a:lnTo>
                    <a:pt x="691032" y="199390"/>
                  </a:lnTo>
                  <a:lnTo>
                    <a:pt x="688331" y="208280"/>
                  </a:lnTo>
                  <a:lnTo>
                    <a:pt x="687183" y="213360"/>
                  </a:lnTo>
                  <a:lnTo>
                    <a:pt x="644705" y="213360"/>
                  </a:lnTo>
                  <a:lnTo>
                    <a:pt x="582447" y="222250"/>
                  </a:lnTo>
                  <a:lnTo>
                    <a:pt x="534038" y="254000"/>
                  </a:lnTo>
                  <a:lnTo>
                    <a:pt x="506973" y="298450"/>
                  </a:lnTo>
                  <a:lnTo>
                    <a:pt x="503912" y="316230"/>
                  </a:lnTo>
                  <a:close/>
                </a:path>
                <a:path w="1849754" h="831850">
                  <a:moveTo>
                    <a:pt x="681260" y="215900"/>
                  </a:moveTo>
                  <a:lnTo>
                    <a:pt x="675966" y="214630"/>
                  </a:lnTo>
                  <a:lnTo>
                    <a:pt x="644705" y="213360"/>
                  </a:lnTo>
                  <a:lnTo>
                    <a:pt x="687183" y="213360"/>
                  </a:lnTo>
                  <a:lnTo>
                    <a:pt x="681260" y="215900"/>
                  </a:lnTo>
                  <a:close/>
                </a:path>
                <a:path w="1849754" h="831850">
                  <a:moveTo>
                    <a:pt x="1238244" y="290830"/>
                  </a:moveTo>
                  <a:lnTo>
                    <a:pt x="1209826" y="290830"/>
                  </a:lnTo>
                  <a:lnTo>
                    <a:pt x="1224175" y="280670"/>
                  </a:lnTo>
                  <a:lnTo>
                    <a:pt x="1269872" y="256540"/>
                  </a:lnTo>
                  <a:lnTo>
                    <a:pt x="1306104" y="243840"/>
                  </a:lnTo>
                  <a:lnTo>
                    <a:pt x="1343833" y="236220"/>
                  </a:lnTo>
                  <a:lnTo>
                    <a:pt x="1382137" y="236220"/>
                  </a:lnTo>
                  <a:lnTo>
                    <a:pt x="1420098" y="241300"/>
                  </a:lnTo>
                  <a:lnTo>
                    <a:pt x="1442705" y="250190"/>
                  </a:lnTo>
                  <a:lnTo>
                    <a:pt x="1372046" y="250190"/>
                  </a:lnTo>
                  <a:lnTo>
                    <a:pt x="1327011" y="254000"/>
                  </a:lnTo>
                  <a:lnTo>
                    <a:pt x="1284138" y="266700"/>
                  </a:lnTo>
                  <a:lnTo>
                    <a:pt x="1243841" y="287020"/>
                  </a:lnTo>
                  <a:lnTo>
                    <a:pt x="1238244" y="290830"/>
                  </a:lnTo>
                  <a:close/>
                </a:path>
                <a:path w="1849754" h="831850">
                  <a:moveTo>
                    <a:pt x="1521494" y="341630"/>
                  </a:moveTo>
                  <a:lnTo>
                    <a:pt x="1514646" y="341630"/>
                  </a:lnTo>
                  <a:lnTo>
                    <a:pt x="1512721" y="337820"/>
                  </a:lnTo>
                  <a:lnTo>
                    <a:pt x="1488085" y="300990"/>
                  </a:lnTo>
                  <a:lnTo>
                    <a:pt x="1454933" y="274320"/>
                  </a:lnTo>
                  <a:lnTo>
                    <a:pt x="1415506" y="256540"/>
                  </a:lnTo>
                  <a:lnTo>
                    <a:pt x="1372046" y="250190"/>
                  </a:lnTo>
                  <a:lnTo>
                    <a:pt x="1442705" y="250190"/>
                  </a:lnTo>
                  <a:lnTo>
                    <a:pt x="1452393" y="254000"/>
                  </a:lnTo>
                  <a:lnTo>
                    <a:pt x="1481388" y="270510"/>
                  </a:lnTo>
                  <a:lnTo>
                    <a:pt x="1506114" y="294640"/>
                  </a:lnTo>
                  <a:lnTo>
                    <a:pt x="1525604" y="322580"/>
                  </a:lnTo>
                  <a:lnTo>
                    <a:pt x="1559549" y="322580"/>
                  </a:lnTo>
                  <a:lnTo>
                    <a:pt x="1524937" y="340360"/>
                  </a:lnTo>
                  <a:lnTo>
                    <a:pt x="1521494" y="341630"/>
                  </a:lnTo>
                  <a:close/>
                </a:path>
                <a:path w="1849754" h="831850">
                  <a:moveTo>
                    <a:pt x="1559549" y="322580"/>
                  </a:moveTo>
                  <a:lnTo>
                    <a:pt x="1525604" y="322580"/>
                  </a:lnTo>
                  <a:lnTo>
                    <a:pt x="1549113" y="311150"/>
                  </a:lnTo>
                  <a:lnTo>
                    <a:pt x="1573192" y="299720"/>
                  </a:lnTo>
                  <a:lnTo>
                    <a:pt x="1597882" y="290830"/>
                  </a:lnTo>
                  <a:lnTo>
                    <a:pt x="1623224" y="283210"/>
                  </a:lnTo>
                  <a:lnTo>
                    <a:pt x="1667673" y="276860"/>
                  </a:lnTo>
                  <a:lnTo>
                    <a:pt x="1712909" y="278130"/>
                  </a:lnTo>
                  <a:lnTo>
                    <a:pt x="1756375" y="289560"/>
                  </a:lnTo>
                  <a:lnTo>
                    <a:pt x="1760724" y="292100"/>
                  </a:lnTo>
                  <a:lnTo>
                    <a:pt x="1692636" y="292100"/>
                  </a:lnTo>
                  <a:lnTo>
                    <a:pt x="1648436" y="294640"/>
                  </a:lnTo>
                  <a:lnTo>
                    <a:pt x="1605691" y="304800"/>
                  </a:lnTo>
                  <a:lnTo>
                    <a:pt x="1564493" y="320040"/>
                  </a:lnTo>
                  <a:lnTo>
                    <a:pt x="1559549" y="322580"/>
                  </a:lnTo>
                  <a:close/>
                </a:path>
                <a:path w="1849754" h="831850">
                  <a:moveTo>
                    <a:pt x="1716358" y="553720"/>
                  </a:moveTo>
                  <a:lnTo>
                    <a:pt x="1620265" y="553720"/>
                  </a:lnTo>
                  <a:lnTo>
                    <a:pt x="1659457" y="551180"/>
                  </a:lnTo>
                  <a:lnTo>
                    <a:pt x="1698053" y="544830"/>
                  </a:lnTo>
                  <a:lnTo>
                    <a:pt x="1735357" y="532130"/>
                  </a:lnTo>
                  <a:lnTo>
                    <a:pt x="1790289" y="500380"/>
                  </a:lnTo>
                  <a:lnTo>
                    <a:pt x="1826869" y="449580"/>
                  </a:lnTo>
                  <a:lnTo>
                    <a:pt x="1831020" y="429260"/>
                  </a:lnTo>
                  <a:lnTo>
                    <a:pt x="1830951" y="408940"/>
                  </a:lnTo>
                  <a:lnTo>
                    <a:pt x="1819650" y="369570"/>
                  </a:lnTo>
                  <a:lnTo>
                    <a:pt x="1797191" y="337820"/>
                  </a:lnTo>
                  <a:lnTo>
                    <a:pt x="1767110" y="313690"/>
                  </a:lnTo>
                  <a:lnTo>
                    <a:pt x="1731546" y="298450"/>
                  </a:lnTo>
                  <a:lnTo>
                    <a:pt x="1692636" y="292100"/>
                  </a:lnTo>
                  <a:lnTo>
                    <a:pt x="1760724" y="292100"/>
                  </a:lnTo>
                  <a:lnTo>
                    <a:pt x="1795514" y="312420"/>
                  </a:lnTo>
                  <a:lnTo>
                    <a:pt x="1823175" y="340360"/>
                  </a:lnTo>
                  <a:lnTo>
                    <a:pt x="1841830" y="375920"/>
                  </a:lnTo>
                  <a:lnTo>
                    <a:pt x="1849441" y="414020"/>
                  </a:lnTo>
                  <a:lnTo>
                    <a:pt x="1843972" y="453390"/>
                  </a:lnTo>
                  <a:lnTo>
                    <a:pt x="1827464" y="485140"/>
                  </a:lnTo>
                  <a:lnTo>
                    <a:pt x="1803561" y="510540"/>
                  </a:lnTo>
                  <a:lnTo>
                    <a:pt x="1774625" y="529590"/>
                  </a:lnTo>
                  <a:lnTo>
                    <a:pt x="1743020" y="544830"/>
                  </a:lnTo>
                  <a:lnTo>
                    <a:pt x="1716358" y="553720"/>
                  </a:lnTo>
                  <a:close/>
                </a:path>
                <a:path w="1849754" h="831850">
                  <a:moveTo>
                    <a:pt x="139408" y="610870"/>
                  </a:moveTo>
                  <a:lnTo>
                    <a:pt x="94493" y="605790"/>
                  </a:lnTo>
                  <a:lnTo>
                    <a:pt x="52296" y="590550"/>
                  </a:lnTo>
                  <a:lnTo>
                    <a:pt x="12185" y="557530"/>
                  </a:lnTo>
                  <a:lnTo>
                    <a:pt x="0" y="521970"/>
                  </a:lnTo>
                  <a:lnTo>
                    <a:pt x="2148" y="500380"/>
                  </a:lnTo>
                  <a:lnTo>
                    <a:pt x="19089" y="462280"/>
                  </a:lnTo>
                  <a:lnTo>
                    <a:pt x="43408" y="430530"/>
                  </a:lnTo>
                  <a:lnTo>
                    <a:pt x="72319" y="402590"/>
                  </a:lnTo>
                  <a:lnTo>
                    <a:pt x="104638" y="377190"/>
                  </a:lnTo>
                  <a:lnTo>
                    <a:pt x="139181" y="356870"/>
                  </a:lnTo>
                  <a:lnTo>
                    <a:pt x="185685" y="336550"/>
                  </a:lnTo>
                  <a:lnTo>
                    <a:pt x="233827" y="321310"/>
                  </a:lnTo>
                  <a:lnTo>
                    <a:pt x="283198" y="312420"/>
                  </a:lnTo>
                  <a:lnTo>
                    <a:pt x="333392" y="307340"/>
                  </a:lnTo>
                  <a:lnTo>
                    <a:pt x="384000" y="307340"/>
                  </a:lnTo>
                  <a:lnTo>
                    <a:pt x="434617" y="309880"/>
                  </a:lnTo>
                  <a:lnTo>
                    <a:pt x="484834" y="316230"/>
                  </a:lnTo>
                  <a:lnTo>
                    <a:pt x="503912" y="316230"/>
                  </a:lnTo>
                  <a:lnTo>
                    <a:pt x="502818" y="322580"/>
                  </a:lnTo>
                  <a:lnTo>
                    <a:pt x="336927" y="322580"/>
                  </a:lnTo>
                  <a:lnTo>
                    <a:pt x="285927" y="326390"/>
                  </a:lnTo>
                  <a:lnTo>
                    <a:pt x="238037" y="335280"/>
                  </a:lnTo>
                  <a:lnTo>
                    <a:pt x="190747" y="350520"/>
                  </a:lnTo>
                  <a:lnTo>
                    <a:pt x="145470" y="370840"/>
                  </a:lnTo>
                  <a:lnTo>
                    <a:pt x="103620" y="396240"/>
                  </a:lnTo>
                  <a:lnTo>
                    <a:pt x="66612" y="429260"/>
                  </a:lnTo>
                  <a:lnTo>
                    <a:pt x="35859" y="467360"/>
                  </a:lnTo>
                  <a:lnTo>
                    <a:pt x="19807" y="504190"/>
                  </a:lnTo>
                  <a:lnTo>
                    <a:pt x="18696" y="523240"/>
                  </a:lnTo>
                  <a:lnTo>
                    <a:pt x="24605" y="543560"/>
                  </a:lnTo>
                  <a:lnTo>
                    <a:pt x="61146" y="576580"/>
                  </a:lnTo>
                  <a:lnTo>
                    <a:pt x="116111" y="593090"/>
                  </a:lnTo>
                  <a:lnTo>
                    <a:pt x="157474" y="595630"/>
                  </a:lnTo>
                  <a:lnTo>
                    <a:pt x="248827" y="595630"/>
                  </a:lnTo>
                  <a:lnTo>
                    <a:pt x="247690" y="599440"/>
                  </a:lnTo>
                  <a:lnTo>
                    <a:pt x="229102" y="599440"/>
                  </a:lnTo>
                  <a:lnTo>
                    <a:pt x="184968" y="608330"/>
                  </a:lnTo>
                  <a:lnTo>
                    <a:pt x="139408" y="610870"/>
                  </a:lnTo>
                  <a:close/>
                </a:path>
                <a:path w="1849754" h="831850">
                  <a:moveTo>
                    <a:pt x="494533" y="332740"/>
                  </a:moveTo>
                  <a:lnTo>
                    <a:pt x="490016" y="332740"/>
                  </a:lnTo>
                  <a:lnTo>
                    <a:pt x="439246" y="325120"/>
                  </a:lnTo>
                  <a:lnTo>
                    <a:pt x="388124" y="322580"/>
                  </a:lnTo>
                  <a:lnTo>
                    <a:pt x="502818" y="322580"/>
                  </a:lnTo>
                  <a:lnTo>
                    <a:pt x="502381" y="325120"/>
                  </a:lnTo>
                  <a:lnTo>
                    <a:pt x="502159" y="331470"/>
                  </a:lnTo>
                  <a:lnTo>
                    <a:pt x="494533" y="332740"/>
                  </a:lnTo>
                  <a:close/>
                </a:path>
                <a:path w="1849754" h="831850">
                  <a:moveTo>
                    <a:pt x="1448706" y="748030"/>
                  </a:moveTo>
                  <a:lnTo>
                    <a:pt x="1367947" y="748030"/>
                  </a:lnTo>
                  <a:lnTo>
                    <a:pt x="1411375" y="742950"/>
                  </a:lnTo>
                  <a:lnTo>
                    <a:pt x="1452603" y="728980"/>
                  </a:lnTo>
                  <a:lnTo>
                    <a:pt x="1490176" y="704850"/>
                  </a:lnTo>
                  <a:lnTo>
                    <a:pt x="1520620" y="675640"/>
                  </a:lnTo>
                  <a:lnTo>
                    <a:pt x="1544456" y="640080"/>
                  </a:lnTo>
                  <a:lnTo>
                    <a:pt x="1560809" y="600710"/>
                  </a:lnTo>
                  <a:lnTo>
                    <a:pt x="1568806" y="558800"/>
                  </a:lnTo>
                  <a:lnTo>
                    <a:pt x="1569287" y="552450"/>
                  </a:lnTo>
                  <a:lnTo>
                    <a:pt x="1576432" y="551180"/>
                  </a:lnTo>
                  <a:lnTo>
                    <a:pt x="1581170" y="551180"/>
                  </a:lnTo>
                  <a:lnTo>
                    <a:pt x="1620265" y="553720"/>
                  </a:lnTo>
                  <a:lnTo>
                    <a:pt x="1716358" y="553720"/>
                  </a:lnTo>
                  <a:lnTo>
                    <a:pt x="1704932" y="557530"/>
                  </a:lnTo>
                  <a:lnTo>
                    <a:pt x="1665765" y="565150"/>
                  </a:lnTo>
                  <a:lnTo>
                    <a:pt x="1652498" y="566420"/>
                  </a:lnTo>
                  <a:lnTo>
                    <a:pt x="1585983" y="566420"/>
                  </a:lnTo>
                  <a:lnTo>
                    <a:pt x="1581659" y="590550"/>
                  </a:lnTo>
                  <a:lnTo>
                    <a:pt x="1565294" y="636270"/>
                  </a:lnTo>
                  <a:lnTo>
                    <a:pt x="1524878" y="694690"/>
                  </a:lnTo>
                  <a:lnTo>
                    <a:pt x="1489496" y="725170"/>
                  </a:lnTo>
                  <a:lnTo>
                    <a:pt x="1448706" y="748030"/>
                  </a:lnTo>
                  <a:close/>
                </a:path>
                <a:path w="1849754" h="831850">
                  <a:moveTo>
                    <a:pt x="1625966" y="568960"/>
                  </a:moveTo>
                  <a:lnTo>
                    <a:pt x="1585983" y="566420"/>
                  </a:lnTo>
                  <a:lnTo>
                    <a:pt x="1652498" y="566420"/>
                  </a:lnTo>
                  <a:lnTo>
                    <a:pt x="1625966" y="568960"/>
                  </a:lnTo>
                  <a:close/>
                </a:path>
                <a:path w="1849754" h="831850">
                  <a:moveTo>
                    <a:pt x="248827" y="595630"/>
                  </a:moveTo>
                  <a:lnTo>
                    <a:pt x="157474" y="595630"/>
                  </a:lnTo>
                  <a:lnTo>
                    <a:pt x="198760" y="591820"/>
                  </a:lnTo>
                  <a:lnTo>
                    <a:pt x="238246" y="580390"/>
                  </a:lnTo>
                  <a:lnTo>
                    <a:pt x="244095" y="579120"/>
                  </a:lnTo>
                  <a:lnTo>
                    <a:pt x="253683" y="581660"/>
                  </a:lnTo>
                  <a:lnTo>
                    <a:pt x="250721" y="589280"/>
                  </a:lnTo>
                  <a:lnTo>
                    <a:pt x="248827" y="595630"/>
                  </a:lnTo>
                  <a:close/>
                </a:path>
                <a:path w="1849754" h="831850">
                  <a:moveTo>
                    <a:pt x="385214" y="786130"/>
                  </a:moveTo>
                  <a:lnTo>
                    <a:pt x="346345" y="784860"/>
                  </a:lnTo>
                  <a:lnTo>
                    <a:pt x="309573" y="774700"/>
                  </a:lnTo>
                  <a:lnTo>
                    <a:pt x="276952" y="754380"/>
                  </a:lnTo>
                  <a:lnTo>
                    <a:pt x="250536" y="726440"/>
                  </a:lnTo>
                  <a:lnTo>
                    <a:pt x="226145" y="665480"/>
                  </a:lnTo>
                  <a:lnTo>
                    <a:pt x="224148" y="632460"/>
                  </a:lnTo>
                  <a:lnTo>
                    <a:pt x="229102" y="599440"/>
                  </a:lnTo>
                  <a:lnTo>
                    <a:pt x="247690" y="599440"/>
                  </a:lnTo>
                  <a:lnTo>
                    <a:pt x="245417" y="607060"/>
                  </a:lnTo>
                  <a:lnTo>
                    <a:pt x="242684" y="626110"/>
                  </a:lnTo>
                  <a:lnTo>
                    <a:pt x="244724" y="664210"/>
                  </a:lnTo>
                  <a:lnTo>
                    <a:pt x="271082" y="723900"/>
                  </a:lnTo>
                  <a:lnTo>
                    <a:pt x="322984" y="763270"/>
                  </a:lnTo>
                  <a:lnTo>
                    <a:pt x="357030" y="770890"/>
                  </a:lnTo>
                  <a:lnTo>
                    <a:pt x="438333" y="770890"/>
                  </a:lnTo>
                  <a:lnTo>
                    <a:pt x="423358" y="777240"/>
                  </a:lnTo>
                  <a:lnTo>
                    <a:pt x="404576" y="782320"/>
                  </a:lnTo>
                  <a:lnTo>
                    <a:pt x="385214" y="786130"/>
                  </a:lnTo>
                  <a:close/>
                </a:path>
                <a:path w="1849754" h="831850">
                  <a:moveTo>
                    <a:pt x="1088110" y="803910"/>
                  </a:moveTo>
                  <a:lnTo>
                    <a:pt x="1024771" y="803910"/>
                  </a:lnTo>
                  <a:lnTo>
                    <a:pt x="1069707" y="795020"/>
                  </a:lnTo>
                  <a:lnTo>
                    <a:pt x="1111778" y="779780"/>
                  </a:lnTo>
                  <a:lnTo>
                    <a:pt x="1150761" y="758190"/>
                  </a:lnTo>
                  <a:lnTo>
                    <a:pt x="1185829" y="730250"/>
                  </a:lnTo>
                  <a:lnTo>
                    <a:pt x="1216156" y="697230"/>
                  </a:lnTo>
                  <a:lnTo>
                    <a:pt x="1219414" y="693420"/>
                  </a:lnTo>
                  <a:lnTo>
                    <a:pt x="1226633" y="692150"/>
                  </a:lnTo>
                  <a:lnTo>
                    <a:pt x="1230668" y="695960"/>
                  </a:lnTo>
                  <a:lnTo>
                    <a:pt x="1251650" y="712470"/>
                  </a:lnTo>
                  <a:lnTo>
                    <a:pt x="1224375" y="712470"/>
                  </a:lnTo>
                  <a:lnTo>
                    <a:pt x="1189794" y="748030"/>
                  </a:lnTo>
                  <a:lnTo>
                    <a:pt x="1149965" y="775970"/>
                  </a:lnTo>
                  <a:lnTo>
                    <a:pt x="1107075" y="797560"/>
                  </a:lnTo>
                  <a:lnTo>
                    <a:pt x="1088110" y="803910"/>
                  </a:lnTo>
                  <a:close/>
                </a:path>
                <a:path w="1849754" h="831850">
                  <a:moveTo>
                    <a:pt x="1356146" y="763270"/>
                  </a:moveTo>
                  <a:lnTo>
                    <a:pt x="1309168" y="755650"/>
                  </a:lnTo>
                  <a:lnTo>
                    <a:pt x="1264661" y="739140"/>
                  </a:lnTo>
                  <a:lnTo>
                    <a:pt x="1224375" y="712470"/>
                  </a:lnTo>
                  <a:lnTo>
                    <a:pt x="1251650" y="712470"/>
                  </a:lnTo>
                  <a:lnTo>
                    <a:pt x="1274333" y="725170"/>
                  </a:lnTo>
                  <a:lnTo>
                    <a:pt x="1298459" y="735330"/>
                  </a:lnTo>
                  <a:lnTo>
                    <a:pt x="1323773" y="742950"/>
                  </a:lnTo>
                  <a:lnTo>
                    <a:pt x="1367947" y="748030"/>
                  </a:lnTo>
                  <a:lnTo>
                    <a:pt x="1448706" y="748030"/>
                  </a:lnTo>
                  <a:lnTo>
                    <a:pt x="1403846" y="760730"/>
                  </a:lnTo>
                  <a:lnTo>
                    <a:pt x="1356146" y="763270"/>
                  </a:lnTo>
                  <a:close/>
                </a:path>
                <a:path w="1849754" h="831850">
                  <a:moveTo>
                    <a:pt x="684351" y="816610"/>
                  </a:moveTo>
                  <a:lnTo>
                    <a:pt x="627803" y="816610"/>
                  </a:lnTo>
                  <a:lnTo>
                    <a:pt x="674490" y="805180"/>
                  </a:lnTo>
                  <a:lnTo>
                    <a:pt x="717321" y="784860"/>
                  </a:lnTo>
                  <a:lnTo>
                    <a:pt x="756050" y="756920"/>
                  </a:lnTo>
                  <a:lnTo>
                    <a:pt x="790431" y="722630"/>
                  </a:lnTo>
                  <a:lnTo>
                    <a:pt x="793762" y="718820"/>
                  </a:lnTo>
                  <a:lnTo>
                    <a:pt x="800944" y="717550"/>
                  </a:lnTo>
                  <a:lnTo>
                    <a:pt x="804942" y="721360"/>
                  </a:lnTo>
                  <a:lnTo>
                    <a:pt x="824500" y="739140"/>
                  </a:lnTo>
                  <a:lnTo>
                    <a:pt x="797686" y="739140"/>
                  </a:lnTo>
                  <a:lnTo>
                    <a:pt x="767659" y="767080"/>
                  </a:lnTo>
                  <a:lnTo>
                    <a:pt x="734383" y="792480"/>
                  </a:lnTo>
                  <a:lnTo>
                    <a:pt x="698353" y="811530"/>
                  </a:lnTo>
                  <a:lnTo>
                    <a:pt x="684351" y="816610"/>
                  </a:lnTo>
                  <a:close/>
                </a:path>
                <a:path w="1849754" h="831850">
                  <a:moveTo>
                    <a:pt x="438333" y="770890"/>
                  </a:moveTo>
                  <a:lnTo>
                    <a:pt x="357030" y="770890"/>
                  </a:lnTo>
                  <a:lnTo>
                    <a:pt x="391924" y="769620"/>
                  </a:lnTo>
                  <a:lnTo>
                    <a:pt x="425498" y="760730"/>
                  </a:lnTo>
                  <a:lnTo>
                    <a:pt x="455588" y="742950"/>
                  </a:lnTo>
                  <a:lnTo>
                    <a:pt x="459549" y="739140"/>
                  </a:lnTo>
                  <a:lnTo>
                    <a:pt x="466916" y="739140"/>
                  </a:lnTo>
                  <a:lnTo>
                    <a:pt x="469804" y="744220"/>
                  </a:lnTo>
                  <a:lnTo>
                    <a:pt x="482615" y="759460"/>
                  </a:lnTo>
                  <a:lnTo>
                    <a:pt x="458253" y="759460"/>
                  </a:lnTo>
                  <a:lnTo>
                    <a:pt x="441328" y="769620"/>
                  </a:lnTo>
                  <a:lnTo>
                    <a:pt x="438333" y="770890"/>
                  </a:lnTo>
                  <a:close/>
                </a:path>
                <a:path w="1849754" h="831850">
                  <a:moveTo>
                    <a:pt x="1014368" y="819150"/>
                  </a:moveTo>
                  <a:lnTo>
                    <a:pt x="966459" y="817880"/>
                  </a:lnTo>
                  <a:lnTo>
                    <a:pt x="920072" y="807720"/>
                  </a:lnTo>
                  <a:lnTo>
                    <a:pt x="875840" y="791210"/>
                  </a:lnTo>
                  <a:lnTo>
                    <a:pt x="834724" y="768350"/>
                  </a:lnTo>
                  <a:lnTo>
                    <a:pt x="797686" y="739140"/>
                  </a:lnTo>
                  <a:lnTo>
                    <a:pt x="824500" y="739140"/>
                  </a:lnTo>
                  <a:lnTo>
                    <a:pt x="845516" y="755650"/>
                  </a:lnTo>
                  <a:lnTo>
                    <a:pt x="867892" y="769620"/>
                  </a:lnTo>
                  <a:lnTo>
                    <a:pt x="891531" y="781050"/>
                  </a:lnTo>
                  <a:lnTo>
                    <a:pt x="934677" y="796290"/>
                  </a:lnTo>
                  <a:lnTo>
                    <a:pt x="979425" y="803910"/>
                  </a:lnTo>
                  <a:lnTo>
                    <a:pt x="1088110" y="803910"/>
                  </a:lnTo>
                  <a:lnTo>
                    <a:pt x="1061558" y="812800"/>
                  </a:lnTo>
                  <a:lnTo>
                    <a:pt x="1014368" y="819150"/>
                  </a:lnTo>
                  <a:close/>
                </a:path>
                <a:path w="1849754" h="831850">
                  <a:moveTo>
                    <a:pt x="619713" y="831850"/>
                  </a:moveTo>
                  <a:lnTo>
                    <a:pt x="578789" y="830580"/>
                  </a:lnTo>
                  <a:lnTo>
                    <a:pt x="510692" y="807720"/>
                  </a:lnTo>
                  <a:lnTo>
                    <a:pt x="458253" y="759460"/>
                  </a:lnTo>
                  <a:lnTo>
                    <a:pt x="482615" y="759460"/>
                  </a:lnTo>
                  <a:lnTo>
                    <a:pt x="499697" y="779780"/>
                  </a:lnTo>
                  <a:lnTo>
                    <a:pt x="537836" y="803910"/>
                  </a:lnTo>
                  <a:lnTo>
                    <a:pt x="581459" y="815340"/>
                  </a:lnTo>
                  <a:lnTo>
                    <a:pt x="627803" y="816610"/>
                  </a:lnTo>
                  <a:lnTo>
                    <a:pt x="684351" y="816610"/>
                  </a:lnTo>
                  <a:lnTo>
                    <a:pt x="659848" y="825500"/>
                  </a:lnTo>
                  <a:lnTo>
                    <a:pt x="619713" y="83185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353312" y="9640265"/>
            <a:ext cx="671830" cy="647065"/>
          </a:xfrm>
          <a:custGeom>
            <a:avLst/>
            <a:gdLst/>
            <a:ahLst/>
            <a:cxnLst/>
            <a:rect l="l" t="t" r="r" b="b"/>
            <a:pathLst>
              <a:path w="671830" h="647065">
                <a:moveTo>
                  <a:pt x="671525" y="444690"/>
                </a:moveTo>
                <a:lnTo>
                  <a:pt x="668870" y="436727"/>
                </a:lnTo>
                <a:lnTo>
                  <a:pt x="668794" y="436499"/>
                </a:lnTo>
                <a:lnTo>
                  <a:pt x="663168" y="433425"/>
                </a:lnTo>
                <a:lnTo>
                  <a:pt x="660565" y="432015"/>
                </a:lnTo>
                <a:lnTo>
                  <a:pt x="609142" y="425018"/>
                </a:lnTo>
                <a:lnTo>
                  <a:pt x="558292" y="415582"/>
                </a:lnTo>
                <a:lnTo>
                  <a:pt x="507923" y="404126"/>
                </a:lnTo>
                <a:lnTo>
                  <a:pt x="457923" y="391071"/>
                </a:lnTo>
                <a:lnTo>
                  <a:pt x="408190" y="376859"/>
                </a:lnTo>
                <a:lnTo>
                  <a:pt x="414693" y="373418"/>
                </a:lnTo>
                <a:lnTo>
                  <a:pt x="453529" y="352831"/>
                </a:lnTo>
                <a:lnTo>
                  <a:pt x="499237" y="329552"/>
                </a:lnTo>
                <a:lnTo>
                  <a:pt x="545198" y="306933"/>
                </a:lnTo>
                <a:lnTo>
                  <a:pt x="591324" y="284873"/>
                </a:lnTo>
                <a:lnTo>
                  <a:pt x="637514" y="263283"/>
                </a:lnTo>
                <a:lnTo>
                  <a:pt x="643343" y="256641"/>
                </a:lnTo>
                <a:lnTo>
                  <a:pt x="642023" y="248564"/>
                </a:lnTo>
                <a:lnTo>
                  <a:pt x="635673" y="242824"/>
                </a:lnTo>
                <a:lnTo>
                  <a:pt x="626414" y="243179"/>
                </a:lnTo>
                <a:lnTo>
                  <a:pt x="576173" y="266687"/>
                </a:lnTo>
                <a:lnTo>
                  <a:pt x="526008" y="290753"/>
                </a:lnTo>
                <a:lnTo>
                  <a:pt x="476021" y="315518"/>
                </a:lnTo>
                <a:lnTo>
                  <a:pt x="426504" y="341033"/>
                </a:lnTo>
                <a:lnTo>
                  <a:pt x="377202" y="367588"/>
                </a:lnTo>
                <a:lnTo>
                  <a:pt x="316687" y="348996"/>
                </a:lnTo>
                <a:lnTo>
                  <a:pt x="318109" y="343712"/>
                </a:lnTo>
                <a:lnTo>
                  <a:pt x="321970" y="329374"/>
                </a:lnTo>
                <a:lnTo>
                  <a:pt x="329514" y="301396"/>
                </a:lnTo>
                <a:lnTo>
                  <a:pt x="340525" y="253606"/>
                </a:lnTo>
                <a:lnTo>
                  <a:pt x="349364" y="205600"/>
                </a:lnTo>
                <a:lnTo>
                  <a:pt x="355638" y="157340"/>
                </a:lnTo>
                <a:lnTo>
                  <a:pt x="358990" y="108826"/>
                </a:lnTo>
                <a:lnTo>
                  <a:pt x="359041" y="60020"/>
                </a:lnTo>
                <a:lnTo>
                  <a:pt x="355409" y="10909"/>
                </a:lnTo>
                <a:lnTo>
                  <a:pt x="350888" y="2730"/>
                </a:lnTo>
                <a:lnTo>
                  <a:pt x="342671" y="0"/>
                </a:lnTo>
                <a:lnTo>
                  <a:pt x="335076" y="2768"/>
                </a:lnTo>
                <a:lnTo>
                  <a:pt x="332409" y="11049"/>
                </a:lnTo>
                <a:lnTo>
                  <a:pt x="336092" y="64389"/>
                </a:lnTo>
                <a:lnTo>
                  <a:pt x="335432" y="117322"/>
                </a:lnTo>
                <a:lnTo>
                  <a:pt x="331000" y="169151"/>
                </a:lnTo>
                <a:lnTo>
                  <a:pt x="323062" y="222161"/>
                </a:lnTo>
                <a:lnTo>
                  <a:pt x="312343" y="274116"/>
                </a:lnTo>
                <a:lnTo>
                  <a:pt x="299237" y="325843"/>
                </a:lnTo>
                <a:lnTo>
                  <a:pt x="279196" y="284441"/>
                </a:lnTo>
                <a:lnTo>
                  <a:pt x="257721" y="243776"/>
                </a:lnTo>
                <a:lnTo>
                  <a:pt x="234505" y="203962"/>
                </a:lnTo>
                <a:lnTo>
                  <a:pt x="209245" y="165163"/>
                </a:lnTo>
                <a:lnTo>
                  <a:pt x="181635" y="127508"/>
                </a:lnTo>
                <a:lnTo>
                  <a:pt x="173913" y="123418"/>
                </a:lnTo>
                <a:lnTo>
                  <a:pt x="166497" y="126695"/>
                </a:lnTo>
                <a:lnTo>
                  <a:pt x="162483" y="134340"/>
                </a:lnTo>
                <a:lnTo>
                  <a:pt x="164973" y="143332"/>
                </a:lnTo>
                <a:lnTo>
                  <a:pt x="198437" y="189522"/>
                </a:lnTo>
                <a:lnTo>
                  <a:pt x="228460" y="237528"/>
                </a:lnTo>
                <a:lnTo>
                  <a:pt x="255587" y="287070"/>
                </a:lnTo>
                <a:lnTo>
                  <a:pt x="280390" y="337845"/>
                </a:lnTo>
                <a:lnTo>
                  <a:pt x="232105" y="323354"/>
                </a:lnTo>
                <a:lnTo>
                  <a:pt x="183642" y="309600"/>
                </a:lnTo>
                <a:lnTo>
                  <a:pt x="134912" y="296989"/>
                </a:lnTo>
                <a:lnTo>
                  <a:pt x="85788" y="285915"/>
                </a:lnTo>
                <a:lnTo>
                  <a:pt x="36207" y="276758"/>
                </a:lnTo>
                <a:lnTo>
                  <a:pt x="27114" y="278892"/>
                </a:lnTo>
                <a:lnTo>
                  <a:pt x="22313" y="286054"/>
                </a:lnTo>
                <a:lnTo>
                  <a:pt x="22974" y="294106"/>
                </a:lnTo>
                <a:lnTo>
                  <a:pt x="30251" y="298907"/>
                </a:lnTo>
                <a:lnTo>
                  <a:pt x="82689" y="308698"/>
                </a:lnTo>
                <a:lnTo>
                  <a:pt x="134594" y="320535"/>
                </a:lnTo>
                <a:lnTo>
                  <a:pt x="186105" y="333959"/>
                </a:lnTo>
                <a:lnTo>
                  <a:pt x="237324" y="348538"/>
                </a:lnTo>
                <a:lnTo>
                  <a:pt x="288353" y="363842"/>
                </a:lnTo>
                <a:lnTo>
                  <a:pt x="283083" y="381152"/>
                </a:lnTo>
                <a:lnTo>
                  <a:pt x="277660" y="398449"/>
                </a:lnTo>
                <a:lnTo>
                  <a:pt x="272097" y="415721"/>
                </a:lnTo>
                <a:lnTo>
                  <a:pt x="266420" y="432968"/>
                </a:lnTo>
                <a:lnTo>
                  <a:pt x="223634" y="460857"/>
                </a:lnTo>
                <a:lnTo>
                  <a:pt x="181749" y="489966"/>
                </a:lnTo>
                <a:lnTo>
                  <a:pt x="140868" y="520395"/>
                </a:lnTo>
                <a:lnTo>
                  <a:pt x="101104" y="552259"/>
                </a:lnTo>
                <a:lnTo>
                  <a:pt x="62572" y="585635"/>
                </a:lnTo>
                <a:lnTo>
                  <a:pt x="25438" y="620585"/>
                </a:lnTo>
                <a:lnTo>
                  <a:pt x="0" y="646747"/>
                </a:lnTo>
                <a:lnTo>
                  <a:pt x="32194" y="646747"/>
                </a:lnTo>
                <a:lnTo>
                  <a:pt x="43675" y="635012"/>
                </a:lnTo>
                <a:lnTo>
                  <a:pt x="83172" y="598208"/>
                </a:lnTo>
                <a:lnTo>
                  <a:pt x="124142" y="563219"/>
                </a:lnTo>
                <a:lnTo>
                  <a:pt x="166458" y="529920"/>
                </a:lnTo>
                <a:lnTo>
                  <a:pt x="209994" y="498208"/>
                </a:lnTo>
                <a:lnTo>
                  <a:pt x="254609" y="467931"/>
                </a:lnTo>
                <a:lnTo>
                  <a:pt x="237959" y="516051"/>
                </a:lnTo>
                <a:lnTo>
                  <a:pt x="221234" y="564083"/>
                </a:lnTo>
                <a:lnTo>
                  <a:pt x="204838" y="612076"/>
                </a:lnTo>
                <a:lnTo>
                  <a:pt x="193535" y="646747"/>
                </a:lnTo>
                <a:lnTo>
                  <a:pt x="217855" y="646747"/>
                </a:lnTo>
                <a:lnTo>
                  <a:pt x="232156" y="603516"/>
                </a:lnTo>
                <a:lnTo>
                  <a:pt x="249948" y="551802"/>
                </a:lnTo>
                <a:lnTo>
                  <a:pt x="267944" y="500011"/>
                </a:lnTo>
                <a:lnTo>
                  <a:pt x="277660" y="471525"/>
                </a:lnTo>
                <a:lnTo>
                  <a:pt x="285648" y="448106"/>
                </a:lnTo>
                <a:lnTo>
                  <a:pt x="302437" y="437692"/>
                </a:lnTo>
                <a:lnTo>
                  <a:pt x="319341" y="427431"/>
                </a:lnTo>
                <a:lnTo>
                  <a:pt x="338886" y="475792"/>
                </a:lnTo>
                <a:lnTo>
                  <a:pt x="358140" y="524294"/>
                </a:lnTo>
                <a:lnTo>
                  <a:pt x="377558" y="572706"/>
                </a:lnTo>
                <a:lnTo>
                  <a:pt x="397535" y="620826"/>
                </a:lnTo>
                <a:lnTo>
                  <a:pt x="408965" y="646747"/>
                </a:lnTo>
                <a:lnTo>
                  <a:pt x="433959" y="646747"/>
                </a:lnTo>
                <a:lnTo>
                  <a:pt x="417461" y="609587"/>
                </a:lnTo>
                <a:lnTo>
                  <a:pt x="397256" y="561327"/>
                </a:lnTo>
                <a:lnTo>
                  <a:pt x="377647" y="512826"/>
                </a:lnTo>
                <a:lnTo>
                  <a:pt x="358228" y="464299"/>
                </a:lnTo>
                <a:lnTo>
                  <a:pt x="344855" y="431406"/>
                </a:lnTo>
                <a:lnTo>
                  <a:pt x="338556" y="415925"/>
                </a:lnTo>
                <a:lnTo>
                  <a:pt x="349021" y="409841"/>
                </a:lnTo>
                <a:lnTo>
                  <a:pt x="370052" y="397814"/>
                </a:lnTo>
                <a:lnTo>
                  <a:pt x="380631" y="391883"/>
                </a:lnTo>
                <a:lnTo>
                  <a:pt x="426554" y="405345"/>
                </a:lnTo>
                <a:lnTo>
                  <a:pt x="472655" y="418058"/>
                </a:lnTo>
                <a:lnTo>
                  <a:pt x="519023" y="429691"/>
                </a:lnTo>
                <a:lnTo>
                  <a:pt x="565734" y="439928"/>
                </a:lnTo>
                <a:lnTo>
                  <a:pt x="612851" y="448449"/>
                </a:lnTo>
                <a:lnTo>
                  <a:pt x="660476" y="454926"/>
                </a:lnTo>
                <a:lnTo>
                  <a:pt x="668756" y="452285"/>
                </a:lnTo>
                <a:lnTo>
                  <a:pt x="671525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28894" y="4"/>
            <a:ext cx="685165" cy="394970"/>
          </a:xfrm>
          <a:custGeom>
            <a:avLst/>
            <a:gdLst/>
            <a:ahLst/>
            <a:cxnLst/>
            <a:rect l="l" t="t" r="r" b="b"/>
            <a:pathLst>
              <a:path w="685165" h="394970">
                <a:moveTo>
                  <a:pt x="676655" y="9860"/>
                </a:moveTo>
                <a:lnTo>
                  <a:pt x="622630" y="1456"/>
                </a:lnTo>
                <a:lnTo>
                  <a:pt x="674059" y="8446"/>
                </a:lnTo>
                <a:lnTo>
                  <a:pt x="676655" y="9860"/>
                </a:lnTo>
                <a:close/>
              </a:path>
              <a:path w="685165" h="394970">
                <a:moveTo>
                  <a:pt x="626347" y="24878"/>
                </a:moveTo>
                <a:lnTo>
                  <a:pt x="579221" y="16356"/>
                </a:lnTo>
                <a:lnTo>
                  <a:pt x="532515" y="6118"/>
                </a:lnTo>
                <a:lnTo>
                  <a:pt x="508130" y="0"/>
                </a:lnTo>
                <a:lnTo>
                  <a:pt x="614786" y="0"/>
                </a:lnTo>
                <a:lnTo>
                  <a:pt x="622630" y="1456"/>
                </a:lnTo>
                <a:lnTo>
                  <a:pt x="676655" y="9860"/>
                </a:lnTo>
                <a:lnTo>
                  <a:pt x="682286" y="12930"/>
                </a:lnTo>
                <a:lnTo>
                  <a:pt x="685016" y="21127"/>
                </a:lnTo>
                <a:lnTo>
                  <a:pt x="682246" y="28713"/>
                </a:lnTo>
                <a:lnTo>
                  <a:pt x="673971" y="31364"/>
                </a:lnTo>
                <a:lnTo>
                  <a:pt x="626347" y="24878"/>
                </a:lnTo>
                <a:close/>
              </a:path>
              <a:path w="685165" h="394970">
                <a:moveTo>
                  <a:pt x="11080" y="253715"/>
                </a:moveTo>
                <a:lnTo>
                  <a:pt x="3649" y="250115"/>
                </a:lnTo>
                <a:lnTo>
                  <a:pt x="0" y="242455"/>
                </a:lnTo>
                <a:lnTo>
                  <a:pt x="3146" y="233803"/>
                </a:lnTo>
                <a:lnTo>
                  <a:pt x="38879" y="197070"/>
                </a:lnTo>
                <a:lnTo>
                  <a:pt x="76066" y="162065"/>
                </a:lnTo>
                <a:lnTo>
                  <a:pt x="114596" y="128686"/>
                </a:lnTo>
                <a:lnTo>
                  <a:pt x="154357" y="96833"/>
                </a:lnTo>
                <a:lnTo>
                  <a:pt x="195237" y="66402"/>
                </a:lnTo>
                <a:lnTo>
                  <a:pt x="237125" y="37292"/>
                </a:lnTo>
                <a:lnTo>
                  <a:pt x="279908" y="9401"/>
                </a:lnTo>
                <a:lnTo>
                  <a:pt x="283004" y="0"/>
                </a:lnTo>
                <a:lnTo>
                  <a:pt x="355159" y="0"/>
                </a:lnTo>
                <a:lnTo>
                  <a:pt x="358345" y="7835"/>
                </a:lnTo>
                <a:lnTo>
                  <a:pt x="332838" y="3866"/>
                </a:lnTo>
                <a:lnTo>
                  <a:pt x="315928" y="14122"/>
                </a:lnTo>
                <a:lnTo>
                  <a:pt x="299134" y="24536"/>
                </a:lnTo>
                <a:lnTo>
                  <a:pt x="291150" y="47953"/>
                </a:lnTo>
                <a:lnTo>
                  <a:pt x="268106" y="44368"/>
                </a:lnTo>
                <a:lnTo>
                  <a:pt x="223487" y="74634"/>
                </a:lnTo>
                <a:lnTo>
                  <a:pt x="179952" y="106353"/>
                </a:lnTo>
                <a:lnTo>
                  <a:pt x="137632" y="139645"/>
                </a:lnTo>
                <a:lnTo>
                  <a:pt x="96659" y="174634"/>
                </a:lnTo>
                <a:lnTo>
                  <a:pt x="57163" y="211439"/>
                </a:lnTo>
                <a:lnTo>
                  <a:pt x="19277" y="250184"/>
                </a:lnTo>
                <a:lnTo>
                  <a:pt x="11080" y="253715"/>
                </a:lnTo>
                <a:close/>
              </a:path>
              <a:path w="685165" h="394970">
                <a:moveTo>
                  <a:pt x="438630" y="250685"/>
                </a:moveTo>
                <a:lnTo>
                  <a:pt x="411029" y="197254"/>
                </a:lnTo>
                <a:lnTo>
                  <a:pt x="391044" y="149142"/>
                </a:lnTo>
                <a:lnTo>
                  <a:pt x="371633" y="100723"/>
                </a:lnTo>
                <a:lnTo>
                  <a:pt x="352372" y="52223"/>
                </a:lnTo>
                <a:lnTo>
                  <a:pt x="332838" y="3866"/>
                </a:lnTo>
                <a:lnTo>
                  <a:pt x="358345" y="7835"/>
                </a:lnTo>
                <a:lnTo>
                  <a:pt x="371720" y="40727"/>
                </a:lnTo>
                <a:lnTo>
                  <a:pt x="391141" y="89261"/>
                </a:lnTo>
                <a:lnTo>
                  <a:pt x="410741" y="137759"/>
                </a:lnTo>
                <a:lnTo>
                  <a:pt x="430946" y="186016"/>
                </a:lnTo>
                <a:lnTo>
                  <a:pt x="452182" y="233833"/>
                </a:lnTo>
                <a:lnTo>
                  <a:pt x="452497" y="243096"/>
                </a:lnTo>
                <a:lnTo>
                  <a:pt x="446719" y="249409"/>
                </a:lnTo>
                <a:lnTo>
                  <a:pt x="438630" y="250685"/>
                </a:lnTo>
                <a:close/>
              </a:path>
              <a:path w="685165" h="394970">
                <a:moveTo>
                  <a:pt x="173083" y="394500"/>
                </a:moveTo>
                <a:lnTo>
                  <a:pt x="166028" y="389688"/>
                </a:lnTo>
                <a:lnTo>
                  <a:pt x="164234" y="380620"/>
                </a:lnTo>
                <a:lnTo>
                  <a:pt x="175220" y="332516"/>
                </a:lnTo>
                <a:lnTo>
                  <a:pt x="188170" y="284483"/>
                </a:lnTo>
                <a:lnTo>
                  <a:pt x="202676" y="236491"/>
                </a:lnTo>
                <a:lnTo>
                  <a:pt x="218331" y="188513"/>
                </a:lnTo>
                <a:lnTo>
                  <a:pt x="234725" y="140519"/>
                </a:lnTo>
                <a:lnTo>
                  <a:pt x="251453" y="92480"/>
                </a:lnTo>
                <a:lnTo>
                  <a:pt x="268106" y="44368"/>
                </a:lnTo>
                <a:lnTo>
                  <a:pt x="291150" y="47953"/>
                </a:lnTo>
                <a:lnTo>
                  <a:pt x="281436" y="76441"/>
                </a:lnTo>
                <a:lnTo>
                  <a:pt x="263442" y="128235"/>
                </a:lnTo>
                <a:lnTo>
                  <a:pt x="245649" y="179950"/>
                </a:lnTo>
                <a:lnTo>
                  <a:pt x="228553" y="231620"/>
                </a:lnTo>
                <a:lnTo>
                  <a:pt x="212651" y="283278"/>
                </a:lnTo>
                <a:lnTo>
                  <a:pt x="198439" y="334959"/>
                </a:lnTo>
                <a:lnTo>
                  <a:pt x="186413" y="386696"/>
                </a:lnTo>
                <a:lnTo>
                  <a:pt x="181259" y="393891"/>
                </a:lnTo>
                <a:lnTo>
                  <a:pt x="173083" y="39450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252147" y="1543474"/>
            <a:ext cx="9787859" cy="20281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35305">
              <a:lnSpc>
                <a:spcPct val="100000"/>
              </a:lnSpc>
              <a:spcBef>
                <a:spcPts val="95"/>
              </a:spcBef>
            </a:pPr>
            <a:r>
              <a:rPr sz="6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Вільна гра - основа  майбутніх успіхів дитини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88069" cy="63569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39314" y="6276783"/>
            <a:ext cx="11919984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014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Завдання дорослих –  допомагати розвиватися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54274" y="8979985"/>
            <a:ext cx="882699" cy="61392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572121" y="0"/>
            <a:ext cx="6716395" cy="6043930"/>
            <a:chOff x="11572121" y="0"/>
            <a:chExt cx="6716395" cy="6043930"/>
          </a:xfrm>
        </p:grpSpPr>
        <p:sp>
          <p:nvSpPr>
            <p:cNvPr id="6" name="object 6"/>
            <p:cNvSpPr/>
            <p:nvPr/>
          </p:nvSpPr>
          <p:spPr>
            <a:xfrm>
              <a:off x="11572121" y="0"/>
              <a:ext cx="6716395" cy="6043930"/>
            </a:xfrm>
            <a:custGeom>
              <a:avLst/>
              <a:gdLst/>
              <a:ahLst/>
              <a:cxnLst/>
              <a:rect l="l" t="t" r="r" b="b"/>
              <a:pathLst>
                <a:path w="6716394" h="6043930">
                  <a:moveTo>
                    <a:pt x="6601904" y="1320037"/>
                  </a:moveTo>
                  <a:lnTo>
                    <a:pt x="3273139" y="1320037"/>
                  </a:lnTo>
                  <a:lnTo>
                    <a:pt x="3412017" y="1026540"/>
                  </a:lnTo>
                  <a:lnTo>
                    <a:pt x="3850537" y="426841"/>
                  </a:lnTo>
                  <a:lnTo>
                    <a:pt x="4529478" y="0"/>
                  </a:lnTo>
                  <a:lnTo>
                    <a:pt x="5775380" y="0"/>
                  </a:lnTo>
                  <a:lnTo>
                    <a:pt x="5845742" y="27488"/>
                  </a:lnTo>
                  <a:lnTo>
                    <a:pt x="5887710" y="46335"/>
                  </a:lnTo>
                  <a:lnTo>
                    <a:pt x="5928367" y="66405"/>
                  </a:lnTo>
                  <a:lnTo>
                    <a:pt x="5967722" y="87669"/>
                  </a:lnTo>
                  <a:lnTo>
                    <a:pt x="6005785" y="110096"/>
                  </a:lnTo>
                  <a:lnTo>
                    <a:pt x="6042565" y="133657"/>
                  </a:lnTo>
                  <a:lnTo>
                    <a:pt x="6078073" y="158320"/>
                  </a:lnTo>
                  <a:lnTo>
                    <a:pt x="6112319" y="184056"/>
                  </a:lnTo>
                  <a:lnTo>
                    <a:pt x="6145313" y="210834"/>
                  </a:lnTo>
                  <a:lnTo>
                    <a:pt x="6177064" y="238625"/>
                  </a:lnTo>
                  <a:lnTo>
                    <a:pt x="6207582" y="267397"/>
                  </a:lnTo>
                  <a:lnTo>
                    <a:pt x="6236878" y="297122"/>
                  </a:lnTo>
                  <a:lnTo>
                    <a:pt x="6264961" y="327768"/>
                  </a:lnTo>
                  <a:lnTo>
                    <a:pt x="6291842" y="359306"/>
                  </a:lnTo>
                  <a:lnTo>
                    <a:pt x="6317529" y="391706"/>
                  </a:lnTo>
                  <a:lnTo>
                    <a:pt x="6342033" y="424936"/>
                  </a:lnTo>
                  <a:lnTo>
                    <a:pt x="6365364" y="458968"/>
                  </a:lnTo>
                  <a:lnTo>
                    <a:pt x="6387532" y="493770"/>
                  </a:lnTo>
                  <a:lnTo>
                    <a:pt x="6408547" y="529314"/>
                  </a:lnTo>
                  <a:lnTo>
                    <a:pt x="6428419" y="565567"/>
                  </a:lnTo>
                  <a:lnTo>
                    <a:pt x="6447157" y="602501"/>
                  </a:lnTo>
                  <a:lnTo>
                    <a:pt x="6464771" y="640085"/>
                  </a:lnTo>
                  <a:lnTo>
                    <a:pt x="6481272" y="678289"/>
                  </a:lnTo>
                  <a:lnTo>
                    <a:pt x="6496669" y="717083"/>
                  </a:lnTo>
                  <a:lnTo>
                    <a:pt x="6510972" y="756436"/>
                  </a:lnTo>
                  <a:lnTo>
                    <a:pt x="6524192" y="796319"/>
                  </a:lnTo>
                  <a:lnTo>
                    <a:pt x="6536338" y="836701"/>
                  </a:lnTo>
                  <a:lnTo>
                    <a:pt x="6547419" y="877552"/>
                  </a:lnTo>
                  <a:lnTo>
                    <a:pt x="6557446" y="918842"/>
                  </a:lnTo>
                  <a:lnTo>
                    <a:pt x="6566430" y="960540"/>
                  </a:lnTo>
                  <a:lnTo>
                    <a:pt x="6574378" y="1002617"/>
                  </a:lnTo>
                  <a:lnTo>
                    <a:pt x="6581303" y="1045042"/>
                  </a:lnTo>
                  <a:lnTo>
                    <a:pt x="6587213" y="1087786"/>
                  </a:lnTo>
                  <a:lnTo>
                    <a:pt x="6592118" y="1130817"/>
                  </a:lnTo>
                  <a:lnTo>
                    <a:pt x="6596029" y="1174106"/>
                  </a:lnTo>
                  <a:lnTo>
                    <a:pt x="6598955" y="1217623"/>
                  </a:lnTo>
                  <a:lnTo>
                    <a:pt x="6600907" y="1261337"/>
                  </a:lnTo>
                  <a:lnTo>
                    <a:pt x="6601893" y="1305218"/>
                  </a:lnTo>
                  <a:lnTo>
                    <a:pt x="6601904" y="1320037"/>
                  </a:lnTo>
                  <a:close/>
                </a:path>
                <a:path w="6716394" h="6043930">
                  <a:moveTo>
                    <a:pt x="818082" y="5614754"/>
                  </a:moveTo>
                  <a:lnTo>
                    <a:pt x="192864" y="5031636"/>
                  </a:lnTo>
                  <a:lnTo>
                    <a:pt x="0" y="4125002"/>
                  </a:lnTo>
                  <a:lnTo>
                    <a:pt x="236947" y="3423698"/>
                  </a:lnTo>
                  <a:lnTo>
                    <a:pt x="601057" y="2971104"/>
                  </a:lnTo>
                  <a:lnTo>
                    <a:pt x="789682" y="2810599"/>
                  </a:lnTo>
                  <a:lnTo>
                    <a:pt x="729184" y="2599408"/>
                  </a:lnTo>
                  <a:lnTo>
                    <a:pt x="679320" y="2089996"/>
                  </a:lnTo>
                  <a:lnTo>
                    <a:pt x="837542" y="1468608"/>
                  </a:lnTo>
                  <a:lnTo>
                    <a:pt x="1401299" y="921485"/>
                  </a:lnTo>
                  <a:lnTo>
                    <a:pt x="2161965" y="731810"/>
                  </a:lnTo>
                  <a:lnTo>
                    <a:pt x="2753389" y="896806"/>
                  </a:lnTo>
                  <a:lnTo>
                    <a:pt x="3136728" y="1173780"/>
                  </a:lnTo>
                  <a:lnTo>
                    <a:pt x="3273139" y="1320037"/>
                  </a:lnTo>
                  <a:lnTo>
                    <a:pt x="6601904" y="1320037"/>
                  </a:lnTo>
                  <a:lnTo>
                    <a:pt x="6601011" y="1393361"/>
                  </a:lnTo>
                  <a:lnTo>
                    <a:pt x="6599162" y="1437563"/>
                  </a:lnTo>
                  <a:lnTo>
                    <a:pt x="6596388" y="1481811"/>
                  </a:lnTo>
                  <a:lnTo>
                    <a:pt x="6592698" y="1526076"/>
                  </a:lnTo>
                  <a:lnTo>
                    <a:pt x="6588104" y="1570326"/>
                  </a:lnTo>
                  <a:lnTo>
                    <a:pt x="6582613" y="1614533"/>
                  </a:lnTo>
                  <a:lnTo>
                    <a:pt x="6576237" y="1658665"/>
                  </a:lnTo>
                  <a:lnTo>
                    <a:pt x="6568986" y="1702693"/>
                  </a:lnTo>
                  <a:lnTo>
                    <a:pt x="6560869" y="1746587"/>
                  </a:lnTo>
                  <a:lnTo>
                    <a:pt x="6551895" y="1790315"/>
                  </a:lnTo>
                  <a:lnTo>
                    <a:pt x="6542076" y="1833849"/>
                  </a:lnTo>
                  <a:lnTo>
                    <a:pt x="6531421" y="1877157"/>
                  </a:lnTo>
                  <a:lnTo>
                    <a:pt x="6519940" y="1920210"/>
                  </a:lnTo>
                  <a:lnTo>
                    <a:pt x="6507643" y="1962977"/>
                  </a:lnTo>
                  <a:lnTo>
                    <a:pt x="6494539" y="2005429"/>
                  </a:lnTo>
                  <a:lnTo>
                    <a:pt x="6480639" y="2047535"/>
                  </a:lnTo>
                  <a:lnTo>
                    <a:pt x="6465952" y="2089265"/>
                  </a:lnTo>
                  <a:lnTo>
                    <a:pt x="6450489" y="2130588"/>
                  </a:lnTo>
                  <a:lnTo>
                    <a:pt x="6434260" y="2171476"/>
                  </a:lnTo>
                  <a:lnTo>
                    <a:pt x="6417273" y="2211896"/>
                  </a:lnTo>
                  <a:lnTo>
                    <a:pt x="6399540" y="2251820"/>
                  </a:lnTo>
                  <a:lnTo>
                    <a:pt x="6381070" y="2291217"/>
                  </a:lnTo>
                  <a:lnTo>
                    <a:pt x="6361873" y="2330056"/>
                  </a:lnTo>
                  <a:lnTo>
                    <a:pt x="6341959" y="2368308"/>
                  </a:lnTo>
                  <a:lnTo>
                    <a:pt x="6321338" y="2405943"/>
                  </a:lnTo>
                  <a:lnTo>
                    <a:pt x="6300020" y="2442930"/>
                  </a:lnTo>
                  <a:lnTo>
                    <a:pt x="6278014" y="2479239"/>
                  </a:lnTo>
                  <a:lnTo>
                    <a:pt x="6255331" y="2514840"/>
                  </a:lnTo>
                  <a:lnTo>
                    <a:pt x="6231980" y="2549703"/>
                  </a:lnTo>
                  <a:lnTo>
                    <a:pt x="6207972" y="2583797"/>
                  </a:lnTo>
                  <a:lnTo>
                    <a:pt x="6183317" y="2617093"/>
                  </a:lnTo>
                  <a:lnTo>
                    <a:pt x="6158023" y="2649560"/>
                  </a:lnTo>
                  <a:lnTo>
                    <a:pt x="6132102" y="2681168"/>
                  </a:lnTo>
                  <a:lnTo>
                    <a:pt x="6105563" y="2711887"/>
                  </a:lnTo>
                  <a:lnTo>
                    <a:pt x="6364282" y="2797817"/>
                  </a:lnTo>
                  <a:lnTo>
                    <a:pt x="6715878" y="2981898"/>
                  </a:lnTo>
                  <a:lnTo>
                    <a:pt x="6715878" y="4601002"/>
                  </a:lnTo>
                  <a:lnTo>
                    <a:pt x="5162243" y="4601002"/>
                  </a:lnTo>
                  <a:lnTo>
                    <a:pt x="5145963" y="4823954"/>
                  </a:lnTo>
                  <a:lnTo>
                    <a:pt x="5044762" y="5182173"/>
                  </a:lnTo>
                  <a:lnTo>
                    <a:pt x="2363114" y="5182173"/>
                  </a:lnTo>
                  <a:lnTo>
                    <a:pt x="2119384" y="5345184"/>
                  </a:lnTo>
                  <a:lnTo>
                    <a:pt x="1532315" y="5604324"/>
                  </a:lnTo>
                  <a:lnTo>
                    <a:pt x="818082" y="5614754"/>
                  </a:lnTo>
                  <a:close/>
                </a:path>
                <a:path w="6716394" h="6043930">
                  <a:moveTo>
                    <a:pt x="6052385" y="4915803"/>
                  </a:moveTo>
                  <a:lnTo>
                    <a:pt x="5428766" y="4727342"/>
                  </a:lnTo>
                  <a:lnTo>
                    <a:pt x="5162243" y="4601002"/>
                  </a:lnTo>
                  <a:lnTo>
                    <a:pt x="6715878" y="4601002"/>
                  </a:lnTo>
                  <a:lnTo>
                    <a:pt x="6715878" y="4883162"/>
                  </a:lnTo>
                  <a:lnTo>
                    <a:pt x="6052385" y="4915803"/>
                  </a:lnTo>
                  <a:close/>
                </a:path>
                <a:path w="6716394" h="6043930">
                  <a:moveTo>
                    <a:pt x="3820634" y="6043441"/>
                  </a:moveTo>
                  <a:lnTo>
                    <a:pt x="3012859" y="5916156"/>
                  </a:lnTo>
                  <a:lnTo>
                    <a:pt x="2576285" y="5619285"/>
                  </a:lnTo>
                  <a:lnTo>
                    <a:pt x="2397505" y="5319175"/>
                  </a:lnTo>
                  <a:lnTo>
                    <a:pt x="2363114" y="5182173"/>
                  </a:lnTo>
                  <a:lnTo>
                    <a:pt x="5044762" y="5182173"/>
                  </a:lnTo>
                  <a:lnTo>
                    <a:pt x="5007027" y="5315743"/>
                  </a:lnTo>
                  <a:lnTo>
                    <a:pt x="4610298" y="5810772"/>
                  </a:lnTo>
                  <a:lnTo>
                    <a:pt x="3820634" y="60434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6751" y="1057670"/>
              <a:ext cx="4452547" cy="431746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839" y="371348"/>
            <a:ext cx="5865319" cy="5688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6424"/>
            <a:ext cx="6157595" cy="2984500"/>
            <a:chOff x="0" y="66424"/>
            <a:chExt cx="6157595" cy="2984500"/>
          </a:xfrm>
        </p:grpSpPr>
        <p:sp>
          <p:nvSpPr>
            <p:cNvPr id="3" name="object 3"/>
            <p:cNvSpPr/>
            <p:nvPr/>
          </p:nvSpPr>
          <p:spPr>
            <a:xfrm>
              <a:off x="0" y="90767"/>
              <a:ext cx="6125845" cy="2933700"/>
            </a:xfrm>
            <a:custGeom>
              <a:avLst/>
              <a:gdLst/>
              <a:ahLst/>
              <a:cxnLst/>
              <a:rect l="l" t="t" r="r" b="b"/>
              <a:pathLst>
                <a:path w="6125845" h="2933700">
                  <a:moveTo>
                    <a:pt x="176283" y="2133600"/>
                  </a:moveTo>
                  <a:lnTo>
                    <a:pt x="0" y="2133600"/>
                  </a:lnTo>
                  <a:lnTo>
                    <a:pt x="0" y="1282700"/>
                  </a:lnTo>
                  <a:lnTo>
                    <a:pt x="40210" y="1270000"/>
                  </a:lnTo>
                  <a:lnTo>
                    <a:pt x="84367" y="1244600"/>
                  </a:lnTo>
                  <a:lnTo>
                    <a:pt x="129308" y="1219200"/>
                  </a:lnTo>
                  <a:lnTo>
                    <a:pt x="221214" y="1193800"/>
                  </a:lnTo>
                  <a:lnTo>
                    <a:pt x="268013" y="1168400"/>
                  </a:lnTo>
                  <a:lnTo>
                    <a:pt x="362892" y="1143000"/>
                  </a:lnTo>
                  <a:lnTo>
                    <a:pt x="1279042" y="1143000"/>
                  </a:lnTo>
                  <a:lnTo>
                    <a:pt x="1283440" y="1092200"/>
                  </a:lnTo>
                  <a:lnTo>
                    <a:pt x="1293931" y="1041400"/>
                  </a:lnTo>
                  <a:lnTo>
                    <a:pt x="1310055" y="1003300"/>
                  </a:lnTo>
                  <a:lnTo>
                    <a:pt x="1331355" y="965200"/>
                  </a:lnTo>
                  <a:lnTo>
                    <a:pt x="1357372" y="914400"/>
                  </a:lnTo>
                  <a:lnTo>
                    <a:pt x="1387648" y="876300"/>
                  </a:lnTo>
                  <a:lnTo>
                    <a:pt x="1421723" y="850900"/>
                  </a:lnTo>
                  <a:lnTo>
                    <a:pt x="1459139" y="812800"/>
                  </a:lnTo>
                  <a:lnTo>
                    <a:pt x="1499438" y="787400"/>
                  </a:lnTo>
                  <a:lnTo>
                    <a:pt x="1542161" y="762000"/>
                  </a:lnTo>
                  <a:lnTo>
                    <a:pt x="1590109" y="749300"/>
                  </a:lnTo>
                  <a:lnTo>
                    <a:pt x="1639243" y="723900"/>
                  </a:lnTo>
                  <a:lnTo>
                    <a:pt x="1689368" y="723900"/>
                  </a:lnTo>
                  <a:lnTo>
                    <a:pt x="1740283" y="711200"/>
                  </a:lnTo>
                  <a:lnTo>
                    <a:pt x="1947892" y="711200"/>
                  </a:lnTo>
                  <a:lnTo>
                    <a:pt x="1958108" y="673100"/>
                  </a:lnTo>
                  <a:lnTo>
                    <a:pt x="1970967" y="622300"/>
                  </a:lnTo>
                  <a:lnTo>
                    <a:pt x="1986377" y="584200"/>
                  </a:lnTo>
                  <a:lnTo>
                    <a:pt x="2004247" y="533400"/>
                  </a:lnTo>
                  <a:lnTo>
                    <a:pt x="2024487" y="495300"/>
                  </a:lnTo>
                  <a:lnTo>
                    <a:pt x="2047004" y="457200"/>
                  </a:lnTo>
                  <a:lnTo>
                    <a:pt x="2071708" y="406400"/>
                  </a:lnTo>
                  <a:lnTo>
                    <a:pt x="2098508" y="368300"/>
                  </a:lnTo>
                  <a:lnTo>
                    <a:pt x="2127312" y="330200"/>
                  </a:lnTo>
                  <a:lnTo>
                    <a:pt x="2158029" y="292100"/>
                  </a:lnTo>
                  <a:lnTo>
                    <a:pt x="2190568" y="266700"/>
                  </a:lnTo>
                  <a:lnTo>
                    <a:pt x="2224837" y="228600"/>
                  </a:lnTo>
                  <a:lnTo>
                    <a:pt x="2260746" y="203200"/>
                  </a:lnTo>
                  <a:lnTo>
                    <a:pt x="2298204" y="165100"/>
                  </a:lnTo>
                  <a:lnTo>
                    <a:pt x="2337119" y="139700"/>
                  </a:lnTo>
                  <a:lnTo>
                    <a:pt x="2377399" y="114300"/>
                  </a:lnTo>
                  <a:lnTo>
                    <a:pt x="2418955" y="88900"/>
                  </a:lnTo>
                  <a:lnTo>
                    <a:pt x="2461694" y="76200"/>
                  </a:lnTo>
                  <a:lnTo>
                    <a:pt x="2505526" y="50800"/>
                  </a:lnTo>
                  <a:lnTo>
                    <a:pt x="2688347" y="0"/>
                  </a:lnTo>
                  <a:lnTo>
                    <a:pt x="2969105" y="0"/>
                  </a:lnTo>
                  <a:lnTo>
                    <a:pt x="3195819" y="63500"/>
                  </a:lnTo>
                  <a:lnTo>
                    <a:pt x="3239177" y="88900"/>
                  </a:lnTo>
                  <a:lnTo>
                    <a:pt x="3281641" y="101600"/>
                  </a:lnTo>
                  <a:lnTo>
                    <a:pt x="3323111" y="127000"/>
                  </a:lnTo>
                  <a:lnTo>
                    <a:pt x="3363488" y="152400"/>
                  </a:lnTo>
                  <a:lnTo>
                    <a:pt x="3402673" y="177800"/>
                  </a:lnTo>
                  <a:lnTo>
                    <a:pt x="3440566" y="203200"/>
                  </a:lnTo>
                  <a:lnTo>
                    <a:pt x="3477067" y="241300"/>
                  </a:lnTo>
                  <a:lnTo>
                    <a:pt x="3512077" y="266700"/>
                  </a:lnTo>
                  <a:lnTo>
                    <a:pt x="3545496" y="304800"/>
                  </a:lnTo>
                  <a:lnTo>
                    <a:pt x="3577226" y="342900"/>
                  </a:lnTo>
                  <a:lnTo>
                    <a:pt x="3607165" y="381000"/>
                  </a:lnTo>
                  <a:lnTo>
                    <a:pt x="3636694" y="419100"/>
                  </a:lnTo>
                  <a:lnTo>
                    <a:pt x="3664078" y="457200"/>
                  </a:lnTo>
                  <a:lnTo>
                    <a:pt x="3689315" y="495300"/>
                  </a:lnTo>
                  <a:lnTo>
                    <a:pt x="3712401" y="546100"/>
                  </a:lnTo>
                  <a:lnTo>
                    <a:pt x="3733334" y="584200"/>
                  </a:lnTo>
                  <a:lnTo>
                    <a:pt x="3752111" y="635000"/>
                  </a:lnTo>
                  <a:lnTo>
                    <a:pt x="3768727" y="685800"/>
                  </a:lnTo>
                  <a:lnTo>
                    <a:pt x="3783182" y="723900"/>
                  </a:lnTo>
                  <a:lnTo>
                    <a:pt x="3795470" y="774700"/>
                  </a:lnTo>
                  <a:lnTo>
                    <a:pt x="3805589" y="825500"/>
                  </a:lnTo>
                  <a:lnTo>
                    <a:pt x="3813537" y="876300"/>
                  </a:lnTo>
                  <a:lnTo>
                    <a:pt x="3819309" y="927100"/>
                  </a:lnTo>
                  <a:lnTo>
                    <a:pt x="3822904" y="977900"/>
                  </a:lnTo>
                  <a:lnTo>
                    <a:pt x="3824317" y="1028700"/>
                  </a:lnTo>
                  <a:lnTo>
                    <a:pt x="3823546" y="1079500"/>
                  </a:lnTo>
                  <a:lnTo>
                    <a:pt x="4918848" y="1079500"/>
                  </a:lnTo>
                  <a:lnTo>
                    <a:pt x="4928556" y="1092200"/>
                  </a:lnTo>
                  <a:lnTo>
                    <a:pt x="4954223" y="1130300"/>
                  </a:lnTo>
                  <a:lnTo>
                    <a:pt x="4976156" y="1168400"/>
                  </a:lnTo>
                  <a:lnTo>
                    <a:pt x="5999178" y="1168400"/>
                  </a:lnTo>
                  <a:lnTo>
                    <a:pt x="6029136" y="1206500"/>
                  </a:lnTo>
                  <a:lnTo>
                    <a:pt x="6055628" y="1244600"/>
                  </a:lnTo>
                  <a:lnTo>
                    <a:pt x="6078358" y="1282700"/>
                  </a:lnTo>
                  <a:lnTo>
                    <a:pt x="6097029" y="1320800"/>
                  </a:lnTo>
                  <a:lnTo>
                    <a:pt x="6111343" y="1371600"/>
                  </a:lnTo>
                  <a:lnTo>
                    <a:pt x="6121006" y="1409700"/>
                  </a:lnTo>
                  <a:lnTo>
                    <a:pt x="6125719" y="1460500"/>
                  </a:lnTo>
                  <a:lnTo>
                    <a:pt x="6125185" y="1498600"/>
                  </a:lnTo>
                  <a:lnTo>
                    <a:pt x="6119110" y="1549400"/>
                  </a:lnTo>
                  <a:lnTo>
                    <a:pt x="6107194" y="1587500"/>
                  </a:lnTo>
                  <a:lnTo>
                    <a:pt x="6088528" y="1638300"/>
                  </a:lnTo>
                  <a:lnTo>
                    <a:pt x="6064621" y="1676400"/>
                  </a:lnTo>
                  <a:lnTo>
                    <a:pt x="6036032" y="1714500"/>
                  </a:lnTo>
                  <a:lnTo>
                    <a:pt x="6003321" y="1752600"/>
                  </a:lnTo>
                  <a:lnTo>
                    <a:pt x="5967046" y="1790700"/>
                  </a:lnTo>
                  <a:lnTo>
                    <a:pt x="5927767" y="1816100"/>
                  </a:lnTo>
                  <a:lnTo>
                    <a:pt x="5886044" y="1841500"/>
                  </a:lnTo>
                  <a:lnTo>
                    <a:pt x="5842435" y="1866900"/>
                  </a:lnTo>
                  <a:lnTo>
                    <a:pt x="5797499" y="1892300"/>
                  </a:lnTo>
                  <a:lnTo>
                    <a:pt x="5751797" y="1905000"/>
                  </a:lnTo>
                  <a:lnTo>
                    <a:pt x="5706241" y="1930400"/>
                  </a:lnTo>
                  <a:lnTo>
                    <a:pt x="5566033" y="1968500"/>
                  </a:lnTo>
                  <a:lnTo>
                    <a:pt x="5518392" y="1968500"/>
                  </a:lnTo>
                  <a:lnTo>
                    <a:pt x="5470436" y="1981200"/>
                  </a:lnTo>
                  <a:lnTo>
                    <a:pt x="5180685" y="1981200"/>
                  </a:lnTo>
                  <a:lnTo>
                    <a:pt x="5175624" y="2019300"/>
                  </a:lnTo>
                  <a:lnTo>
                    <a:pt x="5167542" y="2070100"/>
                  </a:lnTo>
                  <a:lnTo>
                    <a:pt x="5163875" y="2082800"/>
                  </a:lnTo>
                  <a:lnTo>
                    <a:pt x="375703" y="2082800"/>
                  </a:lnTo>
                  <a:lnTo>
                    <a:pt x="176283" y="2133600"/>
                  </a:lnTo>
                  <a:close/>
                </a:path>
                <a:path w="6125845" h="2933700">
                  <a:moveTo>
                    <a:pt x="4482192" y="850900"/>
                  </a:moveTo>
                  <a:lnTo>
                    <a:pt x="4338384" y="850900"/>
                  </a:lnTo>
                  <a:lnTo>
                    <a:pt x="4386323" y="838200"/>
                  </a:lnTo>
                  <a:lnTo>
                    <a:pt x="4434332" y="838200"/>
                  </a:lnTo>
                  <a:lnTo>
                    <a:pt x="4482192" y="850900"/>
                  </a:lnTo>
                  <a:close/>
                </a:path>
                <a:path w="6125845" h="2933700">
                  <a:moveTo>
                    <a:pt x="4918848" y="1079500"/>
                  </a:moveTo>
                  <a:lnTo>
                    <a:pt x="3823546" y="1079500"/>
                  </a:lnTo>
                  <a:lnTo>
                    <a:pt x="3866231" y="1041400"/>
                  </a:lnTo>
                  <a:lnTo>
                    <a:pt x="3910090" y="1016000"/>
                  </a:lnTo>
                  <a:lnTo>
                    <a:pt x="3955109" y="977900"/>
                  </a:lnTo>
                  <a:lnTo>
                    <a:pt x="4001278" y="952500"/>
                  </a:lnTo>
                  <a:lnTo>
                    <a:pt x="4048582" y="927100"/>
                  </a:lnTo>
                  <a:lnTo>
                    <a:pt x="4097009" y="914400"/>
                  </a:lnTo>
                  <a:lnTo>
                    <a:pt x="4146548" y="889000"/>
                  </a:lnTo>
                  <a:lnTo>
                    <a:pt x="4197185" y="876300"/>
                  </a:lnTo>
                  <a:lnTo>
                    <a:pt x="4290735" y="850900"/>
                  </a:lnTo>
                  <a:lnTo>
                    <a:pt x="4529683" y="850900"/>
                  </a:lnTo>
                  <a:lnTo>
                    <a:pt x="4667745" y="889000"/>
                  </a:lnTo>
                  <a:lnTo>
                    <a:pt x="4711564" y="901700"/>
                  </a:lnTo>
                  <a:lnTo>
                    <a:pt x="4753916" y="927100"/>
                  </a:lnTo>
                  <a:lnTo>
                    <a:pt x="4794094" y="952500"/>
                  </a:lnTo>
                  <a:lnTo>
                    <a:pt x="4831925" y="977900"/>
                  </a:lnTo>
                  <a:lnTo>
                    <a:pt x="4867130" y="1016000"/>
                  </a:lnTo>
                  <a:lnTo>
                    <a:pt x="4899433" y="1054100"/>
                  </a:lnTo>
                  <a:lnTo>
                    <a:pt x="4918848" y="1079500"/>
                  </a:lnTo>
                  <a:close/>
                </a:path>
                <a:path w="6125845" h="2933700">
                  <a:moveTo>
                    <a:pt x="5657326" y="1003300"/>
                  </a:moveTo>
                  <a:lnTo>
                    <a:pt x="5456155" y="1003300"/>
                  </a:lnTo>
                  <a:lnTo>
                    <a:pt x="5506625" y="990600"/>
                  </a:lnTo>
                  <a:lnTo>
                    <a:pt x="5607455" y="990600"/>
                  </a:lnTo>
                  <a:lnTo>
                    <a:pt x="5657326" y="1003300"/>
                  </a:lnTo>
                  <a:close/>
                </a:path>
                <a:path w="6125845" h="2933700">
                  <a:moveTo>
                    <a:pt x="5999178" y="1168400"/>
                  </a:moveTo>
                  <a:lnTo>
                    <a:pt x="4976156" y="1168400"/>
                  </a:lnTo>
                  <a:lnTo>
                    <a:pt x="5114487" y="1092200"/>
                  </a:lnTo>
                  <a:lnTo>
                    <a:pt x="5161685" y="1079500"/>
                  </a:lnTo>
                  <a:lnTo>
                    <a:pt x="5209534" y="1054100"/>
                  </a:lnTo>
                  <a:lnTo>
                    <a:pt x="5405973" y="1003300"/>
                  </a:lnTo>
                  <a:lnTo>
                    <a:pt x="5706509" y="1003300"/>
                  </a:lnTo>
                  <a:lnTo>
                    <a:pt x="5801835" y="1028700"/>
                  </a:lnTo>
                  <a:lnTo>
                    <a:pt x="5847489" y="1054100"/>
                  </a:lnTo>
                  <a:lnTo>
                    <a:pt x="5891479" y="1079500"/>
                  </a:lnTo>
                  <a:lnTo>
                    <a:pt x="5930053" y="1104900"/>
                  </a:lnTo>
                  <a:lnTo>
                    <a:pt x="5966052" y="1130300"/>
                  </a:lnTo>
                  <a:lnTo>
                    <a:pt x="5999178" y="1168400"/>
                  </a:lnTo>
                  <a:close/>
                </a:path>
                <a:path w="6125845" h="2933700">
                  <a:moveTo>
                    <a:pt x="868285" y="1104900"/>
                  </a:moveTo>
                  <a:lnTo>
                    <a:pt x="765463" y="1104900"/>
                  </a:lnTo>
                  <a:lnTo>
                    <a:pt x="816855" y="1092200"/>
                  </a:lnTo>
                  <a:lnTo>
                    <a:pt x="868285" y="1104900"/>
                  </a:lnTo>
                  <a:close/>
                </a:path>
                <a:path w="6125845" h="2933700">
                  <a:moveTo>
                    <a:pt x="1074051" y="1117600"/>
                  </a:moveTo>
                  <a:lnTo>
                    <a:pt x="560644" y="1117600"/>
                  </a:lnTo>
                  <a:lnTo>
                    <a:pt x="611702" y="1104900"/>
                  </a:lnTo>
                  <a:lnTo>
                    <a:pt x="1022638" y="1104900"/>
                  </a:lnTo>
                  <a:lnTo>
                    <a:pt x="1074051" y="1117600"/>
                  </a:lnTo>
                  <a:close/>
                </a:path>
                <a:path w="6125845" h="2933700">
                  <a:moveTo>
                    <a:pt x="1279042" y="1143000"/>
                  </a:moveTo>
                  <a:lnTo>
                    <a:pt x="410806" y="1143000"/>
                  </a:lnTo>
                  <a:lnTo>
                    <a:pt x="458926" y="1130300"/>
                  </a:lnTo>
                  <a:lnTo>
                    <a:pt x="509713" y="1117600"/>
                  </a:lnTo>
                  <a:lnTo>
                    <a:pt x="1176714" y="1117600"/>
                  </a:lnTo>
                  <a:lnTo>
                    <a:pt x="1279042" y="1143000"/>
                  </a:lnTo>
                  <a:close/>
                </a:path>
                <a:path w="6125845" h="2933700">
                  <a:moveTo>
                    <a:pt x="907623" y="2768600"/>
                  </a:moveTo>
                  <a:lnTo>
                    <a:pt x="766711" y="2768600"/>
                  </a:lnTo>
                  <a:lnTo>
                    <a:pt x="720496" y="2755900"/>
                  </a:lnTo>
                  <a:lnTo>
                    <a:pt x="631523" y="2730500"/>
                  </a:lnTo>
                  <a:lnTo>
                    <a:pt x="589539" y="2705100"/>
                  </a:lnTo>
                  <a:lnTo>
                    <a:pt x="549740" y="2679700"/>
                  </a:lnTo>
                  <a:lnTo>
                    <a:pt x="512070" y="2654300"/>
                  </a:lnTo>
                  <a:lnTo>
                    <a:pt x="477977" y="2616200"/>
                  </a:lnTo>
                  <a:lnTo>
                    <a:pt x="447539" y="2578100"/>
                  </a:lnTo>
                  <a:lnTo>
                    <a:pt x="420831" y="2540000"/>
                  </a:lnTo>
                  <a:lnTo>
                    <a:pt x="397930" y="2501900"/>
                  </a:lnTo>
                  <a:lnTo>
                    <a:pt x="378911" y="2451100"/>
                  </a:lnTo>
                  <a:lnTo>
                    <a:pt x="363852" y="2413000"/>
                  </a:lnTo>
                  <a:lnTo>
                    <a:pt x="352828" y="2362200"/>
                  </a:lnTo>
                  <a:lnTo>
                    <a:pt x="345916" y="2311400"/>
                  </a:lnTo>
                  <a:lnTo>
                    <a:pt x="343193" y="2260600"/>
                  </a:lnTo>
                  <a:lnTo>
                    <a:pt x="344733" y="2222500"/>
                  </a:lnTo>
                  <a:lnTo>
                    <a:pt x="350614" y="2171700"/>
                  </a:lnTo>
                  <a:lnTo>
                    <a:pt x="360912" y="2120900"/>
                  </a:lnTo>
                  <a:lnTo>
                    <a:pt x="375703" y="2082800"/>
                  </a:lnTo>
                  <a:lnTo>
                    <a:pt x="5163875" y="2082800"/>
                  </a:lnTo>
                  <a:lnTo>
                    <a:pt x="5156543" y="2108200"/>
                  </a:lnTo>
                  <a:lnTo>
                    <a:pt x="5142731" y="2159000"/>
                  </a:lnTo>
                  <a:lnTo>
                    <a:pt x="5126211" y="2197100"/>
                  </a:lnTo>
                  <a:lnTo>
                    <a:pt x="5107088" y="2247900"/>
                  </a:lnTo>
                  <a:lnTo>
                    <a:pt x="5085466" y="2286000"/>
                  </a:lnTo>
                  <a:lnTo>
                    <a:pt x="5061448" y="2324100"/>
                  </a:lnTo>
                  <a:lnTo>
                    <a:pt x="5035141" y="2362200"/>
                  </a:lnTo>
                  <a:lnTo>
                    <a:pt x="5006648" y="2400300"/>
                  </a:lnTo>
                  <a:lnTo>
                    <a:pt x="4976074" y="2438400"/>
                  </a:lnTo>
                  <a:lnTo>
                    <a:pt x="4943523" y="2476500"/>
                  </a:lnTo>
                  <a:lnTo>
                    <a:pt x="4926312" y="2489200"/>
                  </a:lnTo>
                  <a:lnTo>
                    <a:pt x="3906236" y="2489200"/>
                  </a:lnTo>
                  <a:lnTo>
                    <a:pt x="3875010" y="2527300"/>
                  </a:lnTo>
                  <a:lnTo>
                    <a:pt x="3841938" y="2565400"/>
                  </a:lnTo>
                  <a:lnTo>
                    <a:pt x="3830332" y="2578100"/>
                  </a:lnTo>
                  <a:lnTo>
                    <a:pt x="2374927" y="2578100"/>
                  </a:lnTo>
                  <a:lnTo>
                    <a:pt x="2341808" y="2616200"/>
                  </a:lnTo>
                  <a:lnTo>
                    <a:pt x="2307509" y="2654300"/>
                  </a:lnTo>
                  <a:lnTo>
                    <a:pt x="1164793" y="2654300"/>
                  </a:lnTo>
                  <a:lnTo>
                    <a:pt x="1126796" y="2679700"/>
                  </a:lnTo>
                  <a:lnTo>
                    <a:pt x="1086337" y="2705100"/>
                  </a:lnTo>
                  <a:lnTo>
                    <a:pt x="1043802" y="2730500"/>
                  </a:lnTo>
                  <a:lnTo>
                    <a:pt x="907623" y="2768600"/>
                  </a:lnTo>
                  <a:close/>
                </a:path>
                <a:path w="6125845" h="2933700">
                  <a:moveTo>
                    <a:pt x="4530528" y="2679700"/>
                  </a:moveTo>
                  <a:lnTo>
                    <a:pt x="4339332" y="2679700"/>
                  </a:lnTo>
                  <a:lnTo>
                    <a:pt x="4291850" y="2667000"/>
                  </a:lnTo>
                  <a:lnTo>
                    <a:pt x="4244839" y="2667000"/>
                  </a:lnTo>
                  <a:lnTo>
                    <a:pt x="4198469" y="2654300"/>
                  </a:lnTo>
                  <a:lnTo>
                    <a:pt x="4152911" y="2628900"/>
                  </a:lnTo>
                  <a:lnTo>
                    <a:pt x="4108338" y="2616200"/>
                  </a:lnTo>
                  <a:lnTo>
                    <a:pt x="4064920" y="2590800"/>
                  </a:lnTo>
                  <a:lnTo>
                    <a:pt x="4022830" y="2578100"/>
                  </a:lnTo>
                  <a:lnTo>
                    <a:pt x="3982238" y="2552700"/>
                  </a:lnTo>
                  <a:lnTo>
                    <a:pt x="3943317" y="2514600"/>
                  </a:lnTo>
                  <a:lnTo>
                    <a:pt x="3906236" y="2489200"/>
                  </a:lnTo>
                  <a:lnTo>
                    <a:pt x="4926312" y="2489200"/>
                  </a:lnTo>
                  <a:lnTo>
                    <a:pt x="4909100" y="2501900"/>
                  </a:lnTo>
                  <a:lnTo>
                    <a:pt x="4872909" y="2527300"/>
                  </a:lnTo>
                  <a:lnTo>
                    <a:pt x="4835054" y="2565400"/>
                  </a:lnTo>
                  <a:lnTo>
                    <a:pt x="4795641" y="2590800"/>
                  </a:lnTo>
                  <a:lnTo>
                    <a:pt x="4754773" y="2603500"/>
                  </a:lnTo>
                  <a:lnTo>
                    <a:pt x="4712555" y="2628900"/>
                  </a:lnTo>
                  <a:lnTo>
                    <a:pt x="4624487" y="2654300"/>
                  </a:lnTo>
                  <a:lnTo>
                    <a:pt x="4530528" y="2679700"/>
                  </a:lnTo>
                  <a:close/>
                </a:path>
                <a:path w="6125845" h="2933700">
                  <a:moveTo>
                    <a:pt x="3190829" y="2882900"/>
                  </a:moveTo>
                  <a:lnTo>
                    <a:pt x="2992014" y="2882900"/>
                  </a:lnTo>
                  <a:lnTo>
                    <a:pt x="2893635" y="2857500"/>
                  </a:lnTo>
                  <a:lnTo>
                    <a:pt x="2845147" y="2857500"/>
                  </a:lnTo>
                  <a:lnTo>
                    <a:pt x="2797266" y="2832100"/>
                  </a:lnTo>
                  <a:lnTo>
                    <a:pt x="2703745" y="2806700"/>
                  </a:lnTo>
                  <a:lnTo>
                    <a:pt x="2658315" y="2781300"/>
                  </a:lnTo>
                  <a:lnTo>
                    <a:pt x="2613911" y="2755900"/>
                  </a:lnTo>
                  <a:lnTo>
                    <a:pt x="2570640" y="2730500"/>
                  </a:lnTo>
                  <a:lnTo>
                    <a:pt x="2528604" y="2705100"/>
                  </a:lnTo>
                  <a:lnTo>
                    <a:pt x="2487911" y="2679700"/>
                  </a:lnTo>
                  <a:lnTo>
                    <a:pt x="2448663" y="2641600"/>
                  </a:lnTo>
                  <a:lnTo>
                    <a:pt x="2410967" y="2616200"/>
                  </a:lnTo>
                  <a:lnTo>
                    <a:pt x="2374927" y="2578100"/>
                  </a:lnTo>
                  <a:lnTo>
                    <a:pt x="3830332" y="2578100"/>
                  </a:lnTo>
                  <a:lnTo>
                    <a:pt x="3807119" y="2603500"/>
                  </a:lnTo>
                  <a:lnTo>
                    <a:pt x="3770649" y="2628900"/>
                  </a:lnTo>
                  <a:lnTo>
                    <a:pt x="3732627" y="2667000"/>
                  </a:lnTo>
                  <a:lnTo>
                    <a:pt x="3693150" y="2692400"/>
                  </a:lnTo>
                  <a:lnTo>
                    <a:pt x="3652316" y="2717800"/>
                  </a:lnTo>
                  <a:lnTo>
                    <a:pt x="3610223" y="2743200"/>
                  </a:lnTo>
                  <a:lnTo>
                    <a:pt x="3566968" y="2768600"/>
                  </a:lnTo>
                  <a:lnTo>
                    <a:pt x="3522649" y="2794000"/>
                  </a:lnTo>
                  <a:lnTo>
                    <a:pt x="3477364" y="2806700"/>
                  </a:lnTo>
                  <a:lnTo>
                    <a:pt x="3431210" y="2832100"/>
                  </a:lnTo>
                  <a:lnTo>
                    <a:pt x="3288513" y="2870200"/>
                  </a:lnTo>
                  <a:lnTo>
                    <a:pt x="3239861" y="2870200"/>
                  </a:lnTo>
                  <a:lnTo>
                    <a:pt x="3190829" y="2882900"/>
                  </a:lnTo>
                  <a:close/>
                </a:path>
                <a:path w="6125845" h="2933700">
                  <a:moveTo>
                    <a:pt x="1746075" y="2933700"/>
                  </a:moveTo>
                  <a:lnTo>
                    <a:pt x="1597357" y="2933700"/>
                  </a:lnTo>
                  <a:lnTo>
                    <a:pt x="1452946" y="2895600"/>
                  </a:lnTo>
                  <a:lnTo>
                    <a:pt x="1408986" y="2870200"/>
                  </a:lnTo>
                  <a:lnTo>
                    <a:pt x="1366689" y="2857500"/>
                  </a:lnTo>
                  <a:lnTo>
                    <a:pt x="1326359" y="2832100"/>
                  </a:lnTo>
                  <a:lnTo>
                    <a:pt x="1288297" y="2794000"/>
                  </a:lnTo>
                  <a:lnTo>
                    <a:pt x="1252807" y="2768600"/>
                  </a:lnTo>
                  <a:lnTo>
                    <a:pt x="1220191" y="2730500"/>
                  </a:lnTo>
                  <a:lnTo>
                    <a:pt x="1190752" y="2692400"/>
                  </a:lnTo>
                  <a:lnTo>
                    <a:pt x="1164793" y="2654300"/>
                  </a:lnTo>
                  <a:lnTo>
                    <a:pt x="2307509" y="2654300"/>
                  </a:lnTo>
                  <a:lnTo>
                    <a:pt x="2272016" y="2679700"/>
                  </a:lnTo>
                  <a:lnTo>
                    <a:pt x="2235313" y="2717800"/>
                  </a:lnTo>
                  <a:lnTo>
                    <a:pt x="2197385" y="2743200"/>
                  </a:lnTo>
                  <a:lnTo>
                    <a:pt x="2158216" y="2768600"/>
                  </a:lnTo>
                  <a:lnTo>
                    <a:pt x="2117791" y="2806700"/>
                  </a:lnTo>
                  <a:lnTo>
                    <a:pt x="2076095" y="2819400"/>
                  </a:lnTo>
                  <a:lnTo>
                    <a:pt x="2033112" y="2844800"/>
                  </a:lnTo>
                  <a:lnTo>
                    <a:pt x="1987675" y="2870200"/>
                  </a:lnTo>
                  <a:lnTo>
                    <a:pt x="1746075" y="2933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424"/>
              <a:ext cx="6157595" cy="2984500"/>
            </a:xfrm>
            <a:custGeom>
              <a:avLst/>
              <a:gdLst/>
              <a:ahLst/>
              <a:cxnLst/>
              <a:rect l="l" t="t" r="r" b="b"/>
              <a:pathLst>
                <a:path w="6157595" h="2984500">
                  <a:moveTo>
                    <a:pt x="3002533" y="12700"/>
                  </a:moveTo>
                  <a:lnTo>
                    <a:pt x="2665763" y="12700"/>
                  </a:lnTo>
                  <a:lnTo>
                    <a:pt x="2713378" y="0"/>
                  </a:lnTo>
                  <a:lnTo>
                    <a:pt x="2954412" y="0"/>
                  </a:lnTo>
                  <a:lnTo>
                    <a:pt x="3002533" y="12700"/>
                  </a:lnTo>
                  <a:close/>
                </a:path>
                <a:path w="6157595" h="2984500">
                  <a:moveTo>
                    <a:pt x="0" y="1346200"/>
                  </a:moveTo>
                  <a:lnTo>
                    <a:pt x="0" y="1282700"/>
                  </a:lnTo>
                  <a:lnTo>
                    <a:pt x="5792" y="1282700"/>
                  </a:lnTo>
                  <a:lnTo>
                    <a:pt x="95041" y="1231900"/>
                  </a:lnTo>
                  <a:lnTo>
                    <a:pt x="140394" y="1219200"/>
                  </a:lnTo>
                  <a:lnTo>
                    <a:pt x="186195" y="1193800"/>
                  </a:lnTo>
                  <a:lnTo>
                    <a:pt x="420903" y="1130300"/>
                  </a:lnTo>
                  <a:lnTo>
                    <a:pt x="1249082" y="1130300"/>
                  </a:lnTo>
                  <a:lnTo>
                    <a:pt x="1258558" y="1079500"/>
                  </a:lnTo>
                  <a:lnTo>
                    <a:pt x="1274063" y="1028700"/>
                  </a:lnTo>
                  <a:lnTo>
                    <a:pt x="1295083" y="990600"/>
                  </a:lnTo>
                  <a:lnTo>
                    <a:pt x="1321103" y="939800"/>
                  </a:lnTo>
                  <a:lnTo>
                    <a:pt x="1351611" y="901700"/>
                  </a:lnTo>
                  <a:lnTo>
                    <a:pt x="1386094" y="863600"/>
                  </a:lnTo>
                  <a:lnTo>
                    <a:pt x="1424038" y="825500"/>
                  </a:lnTo>
                  <a:lnTo>
                    <a:pt x="1506322" y="774700"/>
                  </a:lnTo>
                  <a:lnTo>
                    <a:pt x="1549259" y="762000"/>
                  </a:lnTo>
                  <a:lnTo>
                    <a:pt x="1593518" y="736600"/>
                  </a:lnTo>
                  <a:lnTo>
                    <a:pt x="1685122" y="711200"/>
                  </a:lnTo>
                  <a:lnTo>
                    <a:pt x="1921792" y="711200"/>
                  </a:lnTo>
                  <a:lnTo>
                    <a:pt x="1934481" y="660400"/>
                  </a:lnTo>
                  <a:lnTo>
                    <a:pt x="1949790" y="622300"/>
                  </a:lnTo>
                  <a:lnTo>
                    <a:pt x="1967636" y="571500"/>
                  </a:lnTo>
                  <a:lnTo>
                    <a:pt x="1987937" y="520700"/>
                  </a:lnTo>
                  <a:lnTo>
                    <a:pt x="2010611" y="482600"/>
                  </a:lnTo>
                  <a:lnTo>
                    <a:pt x="2035575" y="431800"/>
                  </a:lnTo>
                  <a:lnTo>
                    <a:pt x="2062748" y="393700"/>
                  </a:lnTo>
                  <a:lnTo>
                    <a:pt x="2092046" y="355600"/>
                  </a:lnTo>
                  <a:lnTo>
                    <a:pt x="2123388" y="317500"/>
                  </a:lnTo>
                  <a:lnTo>
                    <a:pt x="2156692" y="279400"/>
                  </a:lnTo>
                  <a:lnTo>
                    <a:pt x="2191874" y="241300"/>
                  </a:lnTo>
                  <a:lnTo>
                    <a:pt x="2228853" y="215900"/>
                  </a:lnTo>
                  <a:lnTo>
                    <a:pt x="2267882" y="177800"/>
                  </a:lnTo>
                  <a:lnTo>
                    <a:pt x="2308205" y="152400"/>
                  </a:lnTo>
                  <a:lnTo>
                    <a:pt x="2349725" y="127000"/>
                  </a:lnTo>
                  <a:lnTo>
                    <a:pt x="2392346" y="101600"/>
                  </a:lnTo>
                  <a:lnTo>
                    <a:pt x="2435970" y="76200"/>
                  </a:lnTo>
                  <a:lnTo>
                    <a:pt x="2480502" y="63500"/>
                  </a:lnTo>
                  <a:lnTo>
                    <a:pt x="2525844" y="38100"/>
                  </a:lnTo>
                  <a:lnTo>
                    <a:pt x="2618572" y="12700"/>
                  </a:lnTo>
                  <a:lnTo>
                    <a:pt x="3050399" y="12700"/>
                  </a:lnTo>
                  <a:lnTo>
                    <a:pt x="3144982" y="38100"/>
                  </a:lnTo>
                  <a:lnTo>
                    <a:pt x="3168243" y="50800"/>
                  </a:lnTo>
                  <a:lnTo>
                    <a:pt x="2682254" y="50800"/>
                  </a:lnTo>
                  <a:lnTo>
                    <a:pt x="2544389" y="88900"/>
                  </a:lnTo>
                  <a:lnTo>
                    <a:pt x="2500303" y="114300"/>
                  </a:lnTo>
                  <a:lnTo>
                    <a:pt x="2457304" y="127000"/>
                  </a:lnTo>
                  <a:lnTo>
                    <a:pt x="2415482" y="152400"/>
                  </a:lnTo>
                  <a:lnTo>
                    <a:pt x="2374930" y="177800"/>
                  </a:lnTo>
                  <a:lnTo>
                    <a:pt x="2335738" y="203200"/>
                  </a:lnTo>
                  <a:lnTo>
                    <a:pt x="2297998" y="228600"/>
                  </a:lnTo>
                  <a:lnTo>
                    <a:pt x="2261801" y="254000"/>
                  </a:lnTo>
                  <a:lnTo>
                    <a:pt x="2227239" y="292100"/>
                  </a:lnTo>
                  <a:lnTo>
                    <a:pt x="2194403" y="330200"/>
                  </a:lnTo>
                  <a:lnTo>
                    <a:pt x="2163383" y="355600"/>
                  </a:lnTo>
                  <a:lnTo>
                    <a:pt x="2134273" y="393700"/>
                  </a:lnTo>
                  <a:lnTo>
                    <a:pt x="2107162" y="431800"/>
                  </a:lnTo>
                  <a:lnTo>
                    <a:pt x="2082142" y="482600"/>
                  </a:lnTo>
                  <a:lnTo>
                    <a:pt x="2059304" y="520700"/>
                  </a:lnTo>
                  <a:lnTo>
                    <a:pt x="2038740" y="558800"/>
                  </a:lnTo>
                  <a:lnTo>
                    <a:pt x="2020541" y="609600"/>
                  </a:lnTo>
                  <a:lnTo>
                    <a:pt x="2004799" y="647700"/>
                  </a:lnTo>
                  <a:lnTo>
                    <a:pt x="1991604" y="698500"/>
                  </a:lnTo>
                  <a:lnTo>
                    <a:pt x="1981048" y="736600"/>
                  </a:lnTo>
                  <a:lnTo>
                    <a:pt x="1975035" y="749300"/>
                  </a:lnTo>
                  <a:lnTo>
                    <a:pt x="1964403" y="762000"/>
                  </a:lnTo>
                  <a:lnTo>
                    <a:pt x="1735402" y="762000"/>
                  </a:lnTo>
                  <a:lnTo>
                    <a:pt x="1636121" y="787400"/>
                  </a:lnTo>
                  <a:lnTo>
                    <a:pt x="1588433" y="800100"/>
                  </a:lnTo>
                  <a:lnTo>
                    <a:pt x="1542666" y="812800"/>
                  </a:lnTo>
                  <a:lnTo>
                    <a:pt x="1499285" y="838200"/>
                  </a:lnTo>
                  <a:lnTo>
                    <a:pt x="1461027" y="876300"/>
                  </a:lnTo>
                  <a:lnTo>
                    <a:pt x="1426067" y="901700"/>
                  </a:lnTo>
                  <a:lnTo>
                    <a:pt x="1394880" y="939800"/>
                  </a:lnTo>
                  <a:lnTo>
                    <a:pt x="1367941" y="977900"/>
                  </a:lnTo>
                  <a:lnTo>
                    <a:pt x="1345728" y="1028700"/>
                  </a:lnTo>
                  <a:lnTo>
                    <a:pt x="1328716" y="1066800"/>
                  </a:lnTo>
                  <a:lnTo>
                    <a:pt x="1317381" y="1117600"/>
                  </a:lnTo>
                  <a:lnTo>
                    <a:pt x="1313494" y="1155700"/>
                  </a:lnTo>
                  <a:lnTo>
                    <a:pt x="582421" y="1155700"/>
                  </a:lnTo>
                  <a:lnTo>
                    <a:pt x="533628" y="1168400"/>
                  </a:lnTo>
                  <a:lnTo>
                    <a:pt x="486725" y="1168400"/>
                  </a:lnTo>
                  <a:lnTo>
                    <a:pt x="206511" y="1244600"/>
                  </a:lnTo>
                  <a:lnTo>
                    <a:pt x="160972" y="1270000"/>
                  </a:lnTo>
                  <a:lnTo>
                    <a:pt x="116040" y="1282700"/>
                  </a:lnTo>
                  <a:lnTo>
                    <a:pt x="71819" y="1308100"/>
                  </a:lnTo>
                  <a:lnTo>
                    <a:pt x="28412" y="1320800"/>
                  </a:lnTo>
                  <a:lnTo>
                    <a:pt x="0" y="1346200"/>
                  </a:lnTo>
                  <a:close/>
                </a:path>
                <a:path w="6157595" h="2984500">
                  <a:moveTo>
                    <a:pt x="3828597" y="1130300"/>
                  </a:moveTo>
                  <a:lnTo>
                    <a:pt x="3810663" y="1130300"/>
                  </a:lnTo>
                  <a:lnTo>
                    <a:pt x="3796373" y="1117600"/>
                  </a:lnTo>
                  <a:lnTo>
                    <a:pt x="3790922" y="1104900"/>
                  </a:lnTo>
                  <a:lnTo>
                    <a:pt x="3791469" y="1054100"/>
                  </a:lnTo>
                  <a:lnTo>
                    <a:pt x="3789968" y="1003300"/>
                  </a:lnTo>
                  <a:lnTo>
                    <a:pt x="3786413" y="952500"/>
                  </a:lnTo>
                  <a:lnTo>
                    <a:pt x="3780797" y="901700"/>
                  </a:lnTo>
                  <a:lnTo>
                    <a:pt x="3773114" y="863600"/>
                  </a:lnTo>
                  <a:lnTo>
                    <a:pt x="3763359" y="812800"/>
                  </a:lnTo>
                  <a:lnTo>
                    <a:pt x="3751524" y="762000"/>
                  </a:lnTo>
                  <a:lnTo>
                    <a:pt x="3737605" y="723900"/>
                  </a:lnTo>
                  <a:lnTo>
                    <a:pt x="3721594" y="673100"/>
                  </a:lnTo>
                  <a:lnTo>
                    <a:pt x="3703487" y="622300"/>
                  </a:lnTo>
                  <a:lnTo>
                    <a:pt x="3683276" y="584200"/>
                  </a:lnTo>
                  <a:lnTo>
                    <a:pt x="3660955" y="546100"/>
                  </a:lnTo>
                  <a:lnTo>
                    <a:pt x="3636519" y="495300"/>
                  </a:lnTo>
                  <a:lnTo>
                    <a:pt x="3609961" y="457200"/>
                  </a:lnTo>
                  <a:lnTo>
                    <a:pt x="3581499" y="419100"/>
                  </a:lnTo>
                  <a:lnTo>
                    <a:pt x="3550985" y="381000"/>
                  </a:lnTo>
                  <a:lnTo>
                    <a:pt x="3518533" y="342900"/>
                  </a:lnTo>
                  <a:lnTo>
                    <a:pt x="3484254" y="317500"/>
                  </a:lnTo>
                  <a:lnTo>
                    <a:pt x="3448259" y="279400"/>
                  </a:lnTo>
                  <a:lnTo>
                    <a:pt x="3410661" y="254000"/>
                  </a:lnTo>
                  <a:lnTo>
                    <a:pt x="3371572" y="215900"/>
                  </a:lnTo>
                  <a:lnTo>
                    <a:pt x="3331103" y="190500"/>
                  </a:lnTo>
                  <a:lnTo>
                    <a:pt x="3289365" y="165100"/>
                  </a:lnTo>
                  <a:lnTo>
                    <a:pt x="3246471" y="152400"/>
                  </a:lnTo>
                  <a:lnTo>
                    <a:pt x="3202533" y="127000"/>
                  </a:lnTo>
                  <a:lnTo>
                    <a:pt x="3157662" y="101600"/>
                  </a:lnTo>
                  <a:lnTo>
                    <a:pt x="3018572" y="63500"/>
                  </a:lnTo>
                  <a:lnTo>
                    <a:pt x="2971089" y="63500"/>
                  </a:lnTo>
                  <a:lnTo>
                    <a:pt x="2923232" y="50800"/>
                  </a:lnTo>
                  <a:lnTo>
                    <a:pt x="3168243" y="50800"/>
                  </a:lnTo>
                  <a:lnTo>
                    <a:pt x="3191504" y="63500"/>
                  </a:lnTo>
                  <a:lnTo>
                    <a:pt x="3237385" y="76200"/>
                  </a:lnTo>
                  <a:lnTo>
                    <a:pt x="3282527" y="101600"/>
                  </a:lnTo>
                  <a:lnTo>
                    <a:pt x="3325559" y="127000"/>
                  </a:lnTo>
                  <a:lnTo>
                    <a:pt x="3367448" y="139700"/>
                  </a:lnTo>
                  <a:lnTo>
                    <a:pt x="3408111" y="177800"/>
                  </a:lnTo>
                  <a:lnTo>
                    <a:pt x="3447465" y="203200"/>
                  </a:lnTo>
                  <a:lnTo>
                    <a:pt x="3485426" y="228600"/>
                  </a:lnTo>
                  <a:lnTo>
                    <a:pt x="3521911" y="266700"/>
                  </a:lnTo>
                  <a:lnTo>
                    <a:pt x="3556837" y="292100"/>
                  </a:lnTo>
                  <a:lnTo>
                    <a:pt x="3590120" y="330200"/>
                  </a:lnTo>
                  <a:lnTo>
                    <a:pt x="3621679" y="368300"/>
                  </a:lnTo>
                  <a:lnTo>
                    <a:pt x="3651428" y="406400"/>
                  </a:lnTo>
                  <a:lnTo>
                    <a:pt x="3679286" y="444500"/>
                  </a:lnTo>
                  <a:lnTo>
                    <a:pt x="3705168" y="482600"/>
                  </a:lnTo>
                  <a:lnTo>
                    <a:pt x="3728989" y="533400"/>
                  </a:lnTo>
                  <a:lnTo>
                    <a:pt x="3750728" y="571500"/>
                  </a:lnTo>
                  <a:lnTo>
                    <a:pt x="3770399" y="622300"/>
                  </a:lnTo>
                  <a:lnTo>
                    <a:pt x="3788017" y="660400"/>
                  </a:lnTo>
                  <a:lnTo>
                    <a:pt x="3803597" y="711200"/>
                  </a:lnTo>
                  <a:lnTo>
                    <a:pt x="3817154" y="749300"/>
                  </a:lnTo>
                  <a:lnTo>
                    <a:pt x="3828702" y="800100"/>
                  </a:lnTo>
                  <a:lnTo>
                    <a:pt x="3838257" y="850900"/>
                  </a:lnTo>
                  <a:lnTo>
                    <a:pt x="3845833" y="889000"/>
                  </a:lnTo>
                  <a:lnTo>
                    <a:pt x="3851444" y="939800"/>
                  </a:lnTo>
                  <a:lnTo>
                    <a:pt x="3855107" y="990600"/>
                  </a:lnTo>
                  <a:lnTo>
                    <a:pt x="3856835" y="1041400"/>
                  </a:lnTo>
                  <a:lnTo>
                    <a:pt x="3947338" y="1041400"/>
                  </a:lnTo>
                  <a:lnTo>
                    <a:pt x="3926215" y="1054100"/>
                  </a:lnTo>
                  <a:lnTo>
                    <a:pt x="3885042" y="1092200"/>
                  </a:lnTo>
                  <a:lnTo>
                    <a:pt x="3844984" y="1117600"/>
                  </a:lnTo>
                  <a:lnTo>
                    <a:pt x="3828597" y="1130300"/>
                  </a:lnTo>
                  <a:close/>
                </a:path>
                <a:path w="6157595" h="2984500">
                  <a:moveTo>
                    <a:pt x="4514127" y="850900"/>
                  </a:moveTo>
                  <a:lnTo>
                    <a:pt x="4313923" y="850900"/>
                  </a:lnTo>
                  <a:lnTo>
                    <a:pt x="4363841" y="838200"/>
                  </a:lnTo>
                  <a:lnTo>
                    <a:pt x="4464102" y="838200"/>
                  </a:lnTo>
                  <a:lnTo>
                    <a:pt x="4514127" y="850900"/>
                  </a:lnTo>
                  <a:close/>
                </a:path>
                <a:path w="6157595" h="2984500">
                  <a:moveTo>
                    <a:pt x="3947338" y="1041400"/>
                  </a:moveTo>
                  <a:lnTo>
                    <a:pt x="3856835" y="1041400"/>
                  </a:lnTo>
                  <a:lnTo>
                    <a:pt x="3897998" y="1016000"/>
                  </a:lnTo>
                  <a:lnTo>
                    <a:pt x="3940166" y="990600"/>
                  </a:lnTo>
                  <a:lnTo>
                    <a:pt x="3983349" y="965200"/>
                  </a:lnTo>
                  <a:lnTo>
                    <a:pt x="4027562" y="939800"/>
                  </a:lnTo>
                  <a:lnTo>
                    <a:pt x="4072816" y="914400"/>
                  </a:lnTo>
                  <a:lnTo>
                    <a:pt x="4119376" y="901700"/>
                  </a:lnTo>
                  <a:lnTo>
                    <a:pt x="4166926" y="876300"/>
                  </a:lnTo>
                  <a:lnTo>
                    <a:pt x="4264358" y="850900"/>
                  </a:lnTo>
                  <a:lnTo>
                    <a:pt x="4563869" y="850900"/>
                  </a:lnTo>
                  <a:lnTo>
                    <a:pt x="4660836" y="876300"/>
                  </a:lnTo>
                  <a:lnTo>
                    <a:pt x="4683888" y="889000"/>
                  </a:lnTo>
                  <a:lnTo>
                    <a:pt x="4440330" y="889000"/>
                  </a:lnTo>
                  <a:lnTo>
                    <a:pt x="4389749" y="901700"/>
                  </a:lnTo>
                  <a:lnTo>
                    <a:pt x="4290546" y="901700"/>
                  </a:lnTo>
                  <a:lnTo>
                    <a:pt x="4147291" y="939800"/>
                  </a:lnTo>
                  <a:lnTo>
                    <a:pt x="4101192" y="965200"/>
                  </a:lnTo>
                  <a:lnTo>
                    <a:pt x="4055992" y="990600"/>
                  </a:lnTo>
                  <a:lnTo>
                    <a:pt x="4011733" y="1003300"/>
                  </a:lnTo>
                  <a:lnTo>
                    <a:pt x="3968460" y="1028700"/>
                  </a:lnTo>
                  <a:lnTo>
                    <a:pt x="3947338" y="1041400"/>
                  </a:lnTo>
                  <a:close/>
                </a:path>
                <a:path w="6157595" h="2984500">
                  <a:moveTo>
                    <a:pt x="4990270" y="1219200"/>
                  </a:moveTo>
                  <a:lnTo>
                    <a:pt x="4954374" y="1219200"/>
                  </a:lnTo>
                  <a:lnTo>
                    <a:pt x="4946328" y="1206500"/>
                  </a:lnTo>
                  <a:lnTo>
                    <a:pt x="4922810" y="1168400"/>
                  </a:lnTo>
                  <a:lnTo>
                    <a:pt x="4895863" y="1117600"/>
                  </a:lnTo>
                  <a:lnTo>
                    <a:pt x="4865723" y="1079500"/>
                  </a:lnTo>
                  <a:lnTo>
                    <a:pt x="4832623" y="1054100"/>
                  </a:lnTo>
                  <a:lnTo>
                    <a:pt x="4796799" y="1016000"/>
                  </a:lnTo>
                  <a:lnTo>
                    <a:pt x="4758486" y="990600"/>
                  </a:lnTo>
                  <a:lnTo>
                    <a:pt x="4717919" y="965200"/>
                  </a:lnTo>
                  <a:lnTo>
                    <a:pt x="4675332" y="952500"/>
                  </a:lnTo>
                  <a:lnTo>
                    <a:pt x="4630961" y="927100"/>
                  </a:lnTo>
                  <a:lnTo>
                    <a:pt x="4537805" y="901700"/>
                  </a:lnTo>
                  <a:lnTo>
                    <a:pt x="4489490" y="901700"/>
                  </a:lnTo>
                  <a:lnTo>
                    <a:pt x="4440330" y="889000"/>
                  </a:lnTo>
                  <a:lnTo>
                    <a:pt x="4683888" y="889000"/>
                  </a:lnTo>
                  <a:lnTo>
                    <a:pt x="4706939" y="901700"/>
                  </a:lnTo>
                  <a:lnTo>
                    <a:pt x="4751254" y="914400"/>
                  </a:lnTo>
                  <a:lnTo>
                    <a:pt x="4793557" y="939800"/>
                  </a:lnTo>
                  <a:lnTo>
                    <a:pt x="4833627" y="965200"/>
                  </a:lnTo>
                  <a:lnTo>
                    <a:pt x="4871240" y="1003300"/>
                  </a:lnTo>
                  <a:lnTo>
                    <a:pt x="4906174" y="1028700"/>
                  </a:lnTo>
                  <a:lnTo>
                    <a:pt x="4938205" y="1066800"/>
                  </a:lnTo>
                  <a:lnTo>
                    <a:pt x="4967110" y="1104900"/>
                  </a:lnTo>
                  <a:lnTo>
                    <a:pt x="4992667" y="1155700"/>
                  </a:lnTo>
                  <a:lnTo>
                    <a:pt x="5121392" y="1155700"/>
                  </a:lnTo>
                  <a:lnTo>
                    <a:pt x="5077110" y="1168400"/>
                  </a:lnTo>
                  <a:lnTo>
                    <a:pt x="4990270" y="1219200"/>
                  </a:lnTo>
                  <a:close/>
                </a:path>
                <a:path w="6157595" h="2984500">
                  <a:moveTo>
                    <a:pt x="5121392" y="1155700"/>
                  </a:moveTo>
                  <a:lnTo>
                    <a:pt x="4992667" y="1155700"/>
                  </a:lnTo>
                  <a:lnTo>
                    <a:pt x="5040747" y="1130300"/>
                  </a:lnTo>
                  <a:lnTo>
                    <a:pt x="5138877" y="1079500"/>
                  </a:lnTo>
                  <a:lnTo>
                    <a:pt x="5188984" y="1066800"/>
                  </a:lnTo>
                  <a:lnTo>
                    <a:pt x="5239821" y="1041400"/>
                  </a:lnTo>
                  <a:lnTo>
                    <a:pt x="5343803" y="1016000"/>
                  </a:lnTo>
                  <a:lnTo>
                    <a:pt x="5441352" y="990600"/>
                  </a:lnTo>
                  <a:lnTo>
                    <a:pt x="5641545" y="990600"/>
                  </a:lnTo>
                  <a:lnTo>
                    <a:pt x="5787706" y="1028700"/>
                  </a:lnTo>
                  <a:lnTo>
                    <a:pt x="5834238" y="1041400"/>
                  </a:lnTo>
                  <a:lnTo>
                    <a:pt x="5495036" y="1041400"/>
                  </a:lnTo>
                  <a:lnTo>
                    <a:pt x="5446537" y="1054100"/>
                  </a:lnTo>
                  <a:lnTo>
                    <a:pt x="5398531" y="1054100"/>
                  </a:lnTo>
                  <a:lnTo>
                    <a:pt x="5257567" y="1092200"/>
                  </a:lnTo>
                  <a:lnTo>
                    <a:pt x="5211630" y="1117600"/>
                  </a:lnTo>
                  <a:lnTo>
                    <a:pt x="5166235" y="1130300"/>
                  </a:lnTo>
                  <a:lnTo>
                    <a:pt x="5121392" y="1155700"/>
                  </a:lnTo>
                  <a:close/>
                </a:path>
                <a:path w="6157595" h="2984500">
                  <a:moveTo>
                    <a:pt x="4715923" y="2679700"/>
                  </a:moveTo>
                  <a:lnTo>
                    <a:pt x="4510365" y="2679700"/>
                  </a:lnTo>
                  <a:lnTo>
                    <a:pt x="4696842" y="2628900"/>
                  </a:lnTo>
                  <a:lnTo>
                    <a:pt x="4741017" y="2603500"/>
                  </a:lnTo>
                  <a:lnTo>
                    <a:pt x="4783909" y="2578100"/>
                  </a:lnTo>
                  <a:lnTo>
                    <a:pt x="4825366" y="2552700"/>
                  </a:lnTo>
                  <a:lnTo>
                    <a:pt x="4865236" y="2527300"/>
                  </a:lnTo>
                  <a:lnTo>
                    <a:pt x="4904184" y="2489200"/>
                  </a:lnTo>
                  <a:lnTo>
                    <a:pt x="4940725" y="2463800"/>
                  </a:lnTo>
                  <a:lnTo>
                    <a:pt x="4974741" y="2425700"/>
                  </a:lnTo>
                  <a:lnTo>
                    <a:pt x="5006116" y="2374900"/>
                  </a:lnTo>
                  <a:lnTo>
                    <a:pt x="5034734" y="2336800"/>
                  </a:lnTo>
                  <a:lnTo>
                    <a:pt x="5060478" y="2298700"/>
                  </a:lnTo>
                  <a:lnTo>
                    <a:pt x="5083231" y="2247900"/>
                  </a:lnTo>
                  <a:lnTo>
                    <a:pt x="5102877" y="2197100"/>
                  </a:lnTo>
                  <a:lnTo>
                    <a:pt x="5119300" y="2146300"/>
                  </a:lnTo>
                  <a:lnTo>
                    <a:pt x="5132383" y="2095500"/>
                  </a:lnTo>
                  <a:lnTo>
                    <a:pt x="5142009" y="2057400"/>
                  </a:lnTo>
                  <a:lnTo>
                    <a:pt x="5148062" y="2006600"/>
                  </a:lnTo>
                  <a:lnTo>
                    <a:pt x="5153344" y="1981200"/>
                  </a:lnTo>
                  <a:lnTo>
                    <a:pt x="5448586" y="1981200"/>
                  </a:lnTo>
                  <a:lnTo>
                    <a:pt x="5499604" y="1968500"/>
                  </a:lnTo>
                  <a:lnTo>
                    <a:pt x="5550279" y="1968500"/>
                  </a:lnTo>
                  <a:lnTo>
                    <a:pt x="5699038" y="1930400"/>
                  </a:lnTo>
                  <a:lnTo>
                    <a:pt x="5747137" y="1905000"/>
                  </a:lnTo>
                  <a:lnTo>
                    <a:pt x="5793758" y="1892300"/>
                  </a:lnTo>
                  <a:lnTo>
                    <a:pt x="5839364" y="1866900"/>
                  </a:lnTo>
                  <a:lnTo>
                    <a:pt x="5883312" y="1841500"/>
                  </a:lnTo>
                  <a:lnTo>
                    <a:pt x="5924962" y="1803400"/>
                  </a:lnTo>
                  <a:lnTo>
                    <a:pt x="5963673" y="1778000"/>
                  </a:lnTo>
                  <a:lnTo>
                    <a:pt x="5998804" y="1739900"/>
                  </a:lnTo>
                  <a:lnTo>
                    <a:pt x="6029713" y="1701800"/>
                  </a:lnTo>
                  <a:lnTo>
                    <a:pt x="6055759" y="1651000"/>
                  </a:lnTo>
                  <a:lnTo>
                    <a:pt x="6076301" y="1612900"/>
                  </a:lnTo>
                  <a:lnTo>
                    <a:pt x="6088008" y="1562100"/>
                  </a:lnTo>
                  <a:lnTo>
                    <a:pt x="6092768" y="1511300"/>
                  </a:lnTo>
                  <a:lnTo>
                    <a:pt x="6090981" y="1460500"/>
                  </a:lnTo>
                  <a:lnTo>
                    <a:pt x="6083047" y="1422400"/>
                  </a:lnTo>
                  <a:lnTo>
                    <a:pt x="6069366" y="1371600"/>
                  </a:lnTo>
                  <a:lnTo>
                    <a:pt x="6050335" y="1320800"/>
                  </a:lnTo>
                  <a:lnTo>
                    <a:pt x="6026928" y="1282700"/>
                  </a:lnTo>
                  <a:lnTo>
                    <a:pt x="5999904" y="1244600"/>
                  </a:lnTo>
                  <a:lnTo>
                    <a:pt x="5969550" y="1206500"/>
                  </a:lnTo>
                  <a:lnTo>
                    <a:pt x="5936150" y="1181100"/>
                  </a:lnTo>
                  <a:lnTo>
                    <a:pt x="5899989" y="1143000"/>
                  </a:lnTo>
                  <a:lnTo>
                    <a:pt x="5861352" y="1117600"/>
                  </a:lnTo>
                  <a:lnTo>
                    <a:pt x="5820523" y="1104900"/>
                  </a:lnTo>
                  <a:lnTo>
                    <a:pt x="5777787" y="1079500"/>
                  </a:lnTo>
                  <a:lnTo>
                    <a:pt x="5687734" y="1054100"/>
                  </a:lnTo>
                  <a:lnTo>
                    <a:pt x="5640987" y="1054100"/>
                  </a:lnTo>
                  <a:lnTo>
                    <a:pt x="5593472" y="1041400"/>
                  </a:lnTo>
                  <a:lnTo>
                    <a:pt x="5834238" y="1041400"/>
                  </a:lnTo>
                  <a:lnTo>
                    <a:pt x="5879229" y="1066800"/>
                  </a:lnTo>
                  <a:lnTo>
                    <a:pt x="5922411" y="1092200"/>
                  </a:lnTo>
                  <a:lnTo>
                    <a:pt x="5963517" y="1117600"/>
                  </a:lnTo>
                  <a:lnTo>
                    <a:pt x="5999829" y="1143000"/>
                  </a:lnTo>
                  <a:lnTo>
                    <a:pt x="6033085" y="1181100"/>
                  </a:lnTo>
                  <a:lnTo>
                    <a:pt x="6063013" y="1219200"/>
                  </a:lnTo>
                  <a:lnTo>
                    <a:pt x="6089341" y="1257300"/>
                  </a:lnTo>
                  <a:lnTo>
                    <a:pt x="6111798" y="1295400"/>
                  </a:lnTo>
                  <a:lnTo>
                    <a:pt x="6130114" y="1346200"/>
                  </a:lnTo>
                  <a:lnTo>
                    <a:pt x="6144015" y="1384300"/>
                  </a:lnTo>
                  <a:lnTo>
                    <a:pt x="6153232" y="1435100"/>
                  </a:lnTo>
                  <a:lnTo>
                    <a:pt x="6157492" y="1485900"/>
                  </a:lnTo>
                  <a:lnTo>
                    <a:pt x="6156524" y="1524000"/>
                  </a:lnTo>
                  <a:lnTo>
                    <a:pt x="6150057" y="1574800"/>
                  </a:lnTo>
                  <a:lnTo>
                    <a:pt x="6137820" y="1625600"/>
                  </a:lnTo>
                  <a:lnTo>
                    <a:pt x="6117805" y="1676400"/>
                  </a:lnTo>
                  <a:lnTo>
                    <a:pt x="6092718" y="1714500"/>
                  </a:lnTo>
                  <a:lnTo>
                    <a:pt x="6063102" y="1752600"/>
                  </a:lnTo>
                  <a:lnTo>
                    <a:pt x="6029502" y="1790700"/>
                  </a:lnTo>
                  <a:lnTo>
                    <a:pt x="5992462" y="1828800"/>
                  </a:lnTo>
                  <a:lnTo>
                    <a:pt x="5952525" y="1854200"/>
                  </a:lnTo>
                  <a:lnTo>
                    <a:pt x="5910237" y="1879600"/>
                  </a:lnTo>
                  <a:lnTo>
                    <a:pt x="5866140" y="1905000"/>
                  </a:lnTo>
                  <a:lnTo>
                    <a:pt x="5774700" y="1955800"/>
                  </a:lnTo>
                  <a:lnTo>
                    <a:pt x="5675516" y="1981200"/>
                  </a:lnTo>
                  <a:lnTo>
                    <a:pt x="5625029" y="2006600"/>
                  </a:lnTo>
                  <a:lnTo>
                    <a:pt x="5574047" y="2006600"/>
                  </a:lnTo>
                  <a:lnTo>
                    <a:pt x="5470911" y="2032000"/>
                  </a:lnTo>
                  <a:lnTo>
                    <a:pt x="5209847" y="2032000"/>
                  </a:lnTo>
                  <a:lnTo>
                    <a:pt x="5202141" y="2082800"/>
                  </a:lnTo>
                  <a:lnTo>
                    <a:pt x="5191296" y="2133600"/>
                  </a:lnTo>
                  <a:lnTo>
                    <a:pt x="5177399" y="2171700"/>
                  </a:lnTo>
                  <a:lnTo>
                    <a:pt x="5160539" y="2222500"/>
                  </a:lnTo>
                  <a:lnTo>
                    <a:pt x="5140805" y="2273300"/>
                  </a:lnTo>
                  <a:lnTo>
                    <a:pt x="5118285" y="2311400"/>
                  </a:lnTo>
                  <a:lnTo>
                    <a:pt x="5093068" y="2362200"/>
                  </a:lnTo>
                  <a:lnTo>
                    <a:pt x="5066391" y="2400300"/>
                  </a:lnTo>
                  <a:lnTo>
                    <a:pt x="5037454" y="2438400"/>
                  </a:lnTo>
                  <a:lnTo>
                    <a:pt x="5006369" y="2476500"/>
                  </a:lnTo>
                  <a:lnTo>
                    <a:pt x="4973248" y="2501900"/>
                  </a:lnTo>
                  <a:lnTo>
                    <a:pt x="4938203" y="2540000"/>
                  </a:lnTo>
                  <a:lnTo>
                    <a:pt x="4901346" y="2565400"/>
                  </a:lnTo>
                  <a:lnTo>
                    <a:pt x="4862789" y="2603500"/>
                  </a:lnTo>
                  <a:lnTo>
                    <a:pt x="4822644" y="2628900"/>
                  </a:lnTo>
                  <a:lnTo>
                    <a:pt x="4781024" y="2641600"/>
                  </a:lnTo>
                  <a:lnTo>
                    <a:pt x="4738041" y="2667000"/>
                  </a:lnTo>
                  <a:lnTo>
                    <a:pt x="4715923" y="2679700"/>
                  </a:lnTo>
                  <a:close/>
                </a:path>
                <a:path w="6157595" h="2984500">
                  <a:moveTo>
                    <a:pt x="907424" y="1104900"/>
                  </a:moveTo>
                  <a:lnTo>
                    <a:pt x="711338" y="1104900"/>
                  </a:lnTo>
                  <a:lnTo>
                    <a:pt x="760275" y="1092200"/>
                  </a:lnTo>
                  <a:lnTo>
                    <a:pt x="858347" y="1092200"/>
                  </a:lnTo>
                  <a:lnTo>
                    <a:pt x="907424" y="1104900"/>
                  </a:lnTo>
                  <a:close/>
                </a:path>
                <a:path w="6157595" h="2984500">
                  <a:moveTo>
                    <a:pt x="1249082" y="1130300"/>
                  </a:moveTo>
                  <a:lnTo>
                    <a:pt x="468787" y="1130300"/>
                  </a:lnTo>
                  <a:lnTo>
                    <a:pt x="565266" y="1104900"/>
                  </a:lnTo>
                  <a:lnTo>
                    <a:pt x="1054482" y="1104900"/>
                  </a:lnTo>
                  <a:lnTo>
                    <a:pt x="1103348" y="1117600"/>
                  </a:lnTo>
                  <a:lnTo>
                    <a:pt x="1200676" y="1117600"/>
                  </a:lnTo>
                  <a:lnTo>
                    <a:pt x="1249082" y="1130300"/>
                  </a:lnTo>
                  <a:close/>
                </a:path>
                <a:path w="6157595" h="2984500">
                  <a:moveTo>
                    <a:pt x="1307197" y="1181100"/>
                  </a:moveTo>
                  <a:lnTo>
                    <a:pt x="1170544" y="1181100"/>
                  </a:lnTo>
                  <a:lnTo>
                    <a:pt x="1121761" y="1168400"/>
                  </a:lnTo>
                  <a:lnTo>
                    <a:pt x="1072875" y="1168400"/>
                  </a:lnTo>
                  <a:lnTo>
                    <a:pt x="1023903" y="1155700"/>
                  </a:lnTo>
                  <a:lnTo>
                    <a:pt x="1313494" y="1155700"/>
                  </a:lnTo>
                  <a:lnTo>
                    <a:pt x="1312199" y="1168400"/>
                  </a:lnTo>
                  <a:lnTo>
                    <a:pt x="1307197" y="1181100"/>
                  </a:lnTo>
                  <a:close/>
                </a:path>
                <a:path w="6157595" h="2984500">
                  <a:moveTo>
                    <a:pt x="1281414" y="1193800"/>
                  </a:moveTo>
                  <a:lnTo>
                    <a:pt x="1267724" y="1193800"/>
                  </a:lnTo>
                  <a:lnTo>
                    <a:pt x="1219205" y="1181100"/>
                  </a:lnTo>
                  <a:lnTo>
                    <a:pt x="1295754" y="1181100"/>
                  </a:lnTo>
                  <a:lnTo>
                    <a:pt x="1281414" y="1193800"/>
                  </a:lnTo>
                  <a:close/>
                </a:path>
                <a:path w="6157595" h="2984500">
                  <a:moveTo>
                    <a:pt x="5243474" y="1981200"/>
                  </a:moveTo>
                  <a:lnTo>
                    <a:pt x="5164557" y="1981200"/>
                  </a:lnTo>
                  <a:lnTo>
                    <a:pt x="5178640" y="1968500"/>
                  </a:lnTo>
                  <a:lnTo>
                    <a:pt x="5192536" y="1968500"/>
                  </a:lnTo>
                  <a:lnTo>
                    <a:pt x="5243474" y="1981200"/>
                  </a:lnTo>
                  <a:close/>
                </a:path>
                <a:path w="6157595" h="2984500">
                  <a:moveTo>
                    <a:pt x="182973" y="2184400"/>
                  </a:moveTo>
                  <a:lnTo>
                    <a:pt x="0" y="2184400"/>
                  </a:lnTo>
                  <a:lnTo>
                    <a:pt x="0" y="2133600"/>
                  </a:lnTo>
                  <a:lnTo>
                    <a:pt x="121427" y="2133600"/>
                  </a:lnTo>
                  <a:lnTo>
                    <a:pt x="171006" y="2120900"/>
                  </a:lnTo>
                  <a:lnTo>
                    <a:pt x="220094" y="2120900"/>
                  </a:lnTo>
                  <a:lnTo>
                    <a:pt x="362121" y="2082800"/>
                  </a:lnTo>
                  <a:lnTo>
                    <a:pt x="396442" y="2082800"/>
                  </a:lnTo>
                  <a:lnTo>
                    <a:pt x="407436" y="2095500"/>
                  </a:lnTo>
                  <a:lnTo>
                    <a:pt x="406995" y="2108200"/>
                  </a:lnTo>
                  <a:lnTo>
                    <a:pt x="394987" y="2146300"/>
                  </a:lnTo>
                  <a:lnTo>
                    <a:pt x="329231" y="2146300"/>
                  </a:lnTo>
                  <a:lnTo>
                    <a:pt x="182973" y="2184400"/>
                  </a:lnTo>
                  <a:close/>
                </a:path>
                <a:path w="6157595" h="2984500">
                  <a:moveTo>
                    <a:pt x="890755" y="2819400"/>
                  </a:moveTo>
                  <a:lnTo>
                    <a:pt x="788641" y="2819400"/>
                  </a:lnTo>
                  <a:lnTo>
                    <a:pt x="641836" y="2781300"/>
                  </a:lnTo>
                  <a:lnTo>
                    <a:pt x="596021" y="2768600"/>
                  </a:lnTo>
                  <a:lnTo>
                    <a:pt x="552357" y="2743200"/>
                  </a:lnTo>
                  <a:lnTo>
                    <a:pt x="511201" y="2717800"/>
                  </a:lnTo>
                  <a:lnTo>
                    <a:pt x="472907" y="2679700"/>
                  </a:lnTo>
                  <a:lnTo>
                    <a:pt x="437831" y="2641600"/>
                  </a:lnTo>
                  <a:lnTo>
                    <a:pt x="406329" y="2603500"/>
                  </a:lnTo>
                  <a:lnTo>
                    <a:pt x="381071" y="2565400"/>
                  </a:lnTo>
                  <a:lnTo>
                    <a:pt x="359642" y="2514600"/>
                  </a:lnTo>
                  <a:lnTo>
                    <a:pt x="342069" y="2476500"/>
                  </a:lnTo>
                  <a:lnTo>
                    <a:pt x="328378" y="2425700"/>
                  </a:lnTo>
                  <a:lnTo>
                    <a:pt x="318595" y="2387600"/>
                  </a:lnTo>
                  <a:lnTo>
                    <a:pt x="312747" y="2336800"/>
                  </a:lnTo>
                  <a:lnTo>
                    <a:pt x="310860" y="2286000"/>
                  </a:lnTo>
                  <a:lnTo>
                    <a:pt x="312961" y="2235200"/>
                  </a:lnTo>
                  <a:lnTo>
                    <a:pt x="319076" y="2197100"/>
                  </a:lnTo>
                  <a:lnTo>
                    <a:pt x="329231" y="2146300"/>
                  </a:lnTo>
                  <a:lnTo>
                    <a:pt x="394987" y="2146300"/>
                  </a:lnTo>
                  <a:lnTo>
                    <a:pt x="390984" y="2159000"/>
                  </a:lnTo>
                  <a:lnTo>
                    <a:pt x="380917" y="2209800"/>
                  </a:lnTo>
                  <a:lnTo>
                    <a:pt x="376699" y="2273300"/>
                  </a:lnTo>
                  <a:lnTo>
                    <a:pt x="378233" y="2324100"/>
                  </a:lnTo>
                  <a:lnTo>
                    <a:pt x="385424" y="2374900"/>
                  </a:lnTo>
                  <a:lnTo>
                    <a:pt x="396325" y="2425700"/>
                  </a:lnTo>
                  <a:lnTo>
                    <a:pt x="411375" y="2463800"/>
                  </a:lnTo>
                  <a:lnTo>
                    <a:pt x="430455" y="2514600"/>
                  </a:lnTo>
                  <a:lnTo>
                    <a:pt x="453447" y="2552700"/>
                  </a:lnTo>
                  <a:lnTo>
                    <a:pt x="480232" y="2590800"/>
                  </a:lnTo>
                  <a:lnTo>
                    <a:pt x="510692" y="2628900"/>
                  </a:lnTo>
                  <a:lnTo>
                    <a:pt x="544708" y="2667000"/>
                  </a:lnTo>
                  <a:lnTo>
                    <a:pt x="582164" y="2692400"/>
                  </a:lnTo>
                  <a:lnTo>
                    <a:pt x="622940" y="2717800"/>
                  </a:lnTo>
                  <a:lnTo>
                    <a:pt x="666918" y="2730500"/>
                  </a:lnTo>
                  <a:lnTo>
                    <a:pt x="715039" y="2755900"/>
                  </a:lnTo>
                  <a:lnTo>
                    <a:pt x="764396" y="2755900"/>
                  </a:lnTo>
                  <a:lnTo>
                    <a:pt x="814489" y="2768600"/>
                  </a:lnTo>
                  <a:lnTo>
                    <a:pt x="1071425" y="2768600"/>
                  </a:lnTo>
                  <a:lnTo>
                    <a:pt x="983191" y="2794000"/>
                  </a:lnTo>
                  <a:lnTo>
                    <a:pt x="890755" y="2819400"/>
                  </a:lnTo>
                  <a:close/>
                </a:path>
                <a:path w="6157595" h="2984500">
                  <a:moveTo>
                    <a:pt x="3418036" y="2882900"/>
                  </a:moveTo>
                  <a:lnTo>
                    <a:pt x="3203734" y="2882900"/>
                  </a:lnTo>
                  <a:lnTo>
                    <a:pt x="3352835" y="2844800"/>
                  </a:lnTo>
                  <a:lnTo>
                    <a:pt x="3447113" y="2819400"/>
                  </a:lnTo>
                  <a:lnTo>
                    <a:pt x="3492880" y="2794000"/>
                  </a:lnTo>
                  <a:lnTo>
                    <a:pt x="3537616" y="2781300"/>
                  </a:lnTo>
                  <a:lnTo>
                    <a:pt x="3581236" y="2755900"/>
                  </a:lnTo>
                  <a:lnTo>
                    <a:pt x="3623653" y="2730500"/>
                  </a:lnTo>
                  <a:lnTo>
                    <a:pt x="3664779" y="2705100"/>
                  </a:lnTo>
                  <a:lnTo>
                    <a:pt x="3704529" y="2667000"/>
                  </a:lnTo>
                  <a:lnTo>
                    <a:pt x="3742817" y="2641600"/>
                  </a:lnTo>
                  <a:lnTo>
                    <a:pt x="3779554" y="2603500"/>
                  </a:lnTo>
                  <a:lnTo>
                    <a:pt x="3814656" y="2578100"/>
                  </a:lnTo>
                  <a:lnTo>
                    <a:pt x="3848035" y="2540000"/>
                  </a:lnTo>
                  <a:lnTo>
                    <a:pt x="3879605" y="2501900"/>
                  </a:lnTo>
                  <a:lnTo>
                    <a:pt x="3890663" y="2489200"/>
                  </a:lnTo>
                  <a:lnTo>
                    <a:pt x="3931803" y="2489200"/>
                  </a:lnTo>
                  <a:lnTo>
                    <a:pt x="3968716" y="2527300"/>
                  </a:lnTo>
                  <a:lnTo>
                    <a:pt x="4007274" y="2552700"/>
                  </a:lnTo>
                  <a:lnTo>
                    <a:pt x="3909166" y="2552700"/>
                  </a:lnTo>
                  <a:lnTo>
                    <a:pt x="3875710" y="2590800"/>
                  </a:lnTo>
                  <a:lnTo>
                    <a:pt x="3840557" y="2628900"/>
                  </a:lnTo>
                  <a:lnTo>
                    <a:pt x="3803768" y="2667000"/>
                  </a:lnTo>
                  <a:lnTo>
                    <a:pt x="3765407" y="2692400"/>
                  </a:lnTo>
                  <a:lnTo>
                    <a:pt x="3725537" y="2730500"/>
                  </a:lnTo>
                  <a:lnTo>
                    <a:pt x="3684220" y="2755900"/>
                  </a:lnTo>
                  <a:lnTo>
                    <a:pt x="3598606" y="2806700"/>
                  </a:lnTo>
                  <a:lnTo>
                    <a:pt x="3554721" y="2832100"/>
                  </a:lnTo>
                  <a:lnTo>
                    <a:pt x="3509944" y="2844800"/>
                  </a:lnTo>
                  <a:lnTo>
                    <a:pt x="3464356" y="2870200"/>
                  </a:lnTo>
                  <a:lnTo>
                    <a:pt x="3418036" y="2882900"/>
                  </a:lnTo>
                  <a:close/>
                </a:path>
                <a:path w="6157595" h="2984500">
                  <a:moveTo>
                    <a:pt x="4554713" y="2730500"/>
                  </a:moveTo>
                  <a:lnTo>
                    <a:pt x="4310036" y="2730500"/>
                  </a:lnTo>
                  <a:lnTo>
                    <a:pt x="4121192" y="2679700"/>
                  </a:lnTo>
                  <a:lnTo>
                    <a:pt x="4076162" y="2654300"/>
                  </a:lnTo>
                  <a:lnTo>
                    <a:pt x="4032297" y="2628900"/>
                  </a:lnTo>
                  <a:lnTo>
                    <a:pt x="3989745" y="2616200"/>
                  </a:lnTo>
                  <a:lnTo>
                    <a:pt x="3948653" y="2578100"/>
                  </a:lnTo>
                  <a:lnTo>
                    <a:pt x="3909166" y="2552700"/>
                  </a:lnTo>
                  <a:lnTo>
                    <a:pt x="4007274" y="2552700"/>
                  </a:lnTo>
                  <a:lnTo>
                    <a:pt x="4047361" y="2578100"/>
                  </a:lnTo>
                  <a:lnTo>
                    <a:pt x="4088862" y="2603500"/>
                  </a:lnTo>
                  <a:lnTo>
                    <a:pt x="4131661" y="2616200"/>
                  </a:lnTo>
                  <a:lnTo>
                    <a:pt x="4175643" y="2641600"/>
                  </a:lnTo>
                  <a:lnTo>
                    <a:pt x="4266693" y="2667000"/>
                  </a:lnTo>
                  <a:lnTo>
                    <a:pt x="4315555" y="2667000"/>
                  </a:lnTo>
                  <a:lnTo>
                    <a:pt x="4364505" y="2679700"/>
                  </a:lnTo>
                  <a:lnTo>
                    <a:pt x="4715923" y="2679700"/>
                  </a:lnTo>
                  <a:lnTo>
                    <a:pt x="4693805" y="2692400"/>
                  </a:lnTo>
                  <a:lnTo>
                    <a:pt x="4554713" y="2730500"/>
                  </a:lnTo>
                  <a:close/>
                </a:path>
                <a:path w="6157595" h="2984500">
                  <a:moveTo>
                    <a:pt x="1948669" y="2933700"/>
                  </a:moveTo>
                  <a:lnTo>
                    <a:pt x="1715289" y="2933700"/>
                  </a:lnTo>
                  <a:lnTo>
                    <a:pt x="1763336" y="2921000"/>
                  </a:lnTo>
                  <a:lnTo>
                    <a:pt x="1812679" y="2921000"/>
                  </a:lnTo>
                  <a:lnTo>
                    <a:pt x="1954144" y="2882900"/>
                  </a:lnTo>
                  <a:lnTo>
                    <a:pt x="1999042" y="2857500"/>
                  </a:lnTo>
                  <a:lnTo>
                    <a:pt x="2042776" y="2832100"/>
                  </a:lnTo>
                  <a:lnTo>
                    <a:pt x="2085327" y="2806700"/>
                  </a:lnTo>
                  <a:lnTo>
                    <a:pt x="2126673" y="2781300"/>
                  </a:lnTo>
                  <a:lnTo>
                    <a:pt x="2166793" y="2755900"/>
                  </a:lnTo>
                  <a:lnTo>
                    <a:pt x="2205668" y="2730500"/>
                  </a:lnTo>
                  <a:lnTo>
                    <a:pt x="2243277" y="2692400"/>
                  </a:lnTo>
                  <a:lnTo>
                    <a:pt x="2279598" y="2667000"/>
                  </a:lnTo>
                  <a:lnTo>
                    <a:pt x="2314611" y="2628900"/>
                  </a:lnTo>
                  <a:lnTo>
                    <a:pt x="2359485" y="2578100"/>
                  </a:lnTo>
                  <a:lnTo>
                    <a:pt x="2387956" y="2578100"/>
                  </a:lnTo>
                  <a:lnTo>
                    <a:pt x="2400493" y="2590800"/>
                  </a:lnTo>
                  <a:lnTo>
                    <a:pt x="2434990" y="2616200"/>
                  </a:lnTo>
                  <a:lnTo>
                    <a:pt x="2458892" y="2641600"/>
                  </a:lnTo>
                  <a:lnTo>
                    <a:pt x="2374394" y="2641600"/>
                  </a:lnTo>
                  <a:lnTo>
                    <a:pt x="2339598" y="2679700"/>
                  </a:lnTo>
                  <a:lnTo>
                    <a:pt x="2303614" y="2717800"/>
                  </a:lnTo>
                  <a:lnTo>
                    <a:pt x="2266387" y="2755900"/>
                  </a:lnTo>
                  <a:lnTo>
                    <a:pt x="2227862" y="2781300"/>
                  </a:lnTo>
                  <a:lnTo>
                    <a:pt x="2187983" y="2806700"/>
                  </a:lnTo>
                  <a:lnTo>
                    <a:pt x="2146695" y="2844800"/>
                  </a:lnTo>
                  <a:lnTo>
                    <a:pt x="2104672" y="2870200"/>
                  </a:lnTo>
                  <a:lnTo>
                    <a:pt x="2061436" y="2882900"/>
                  </a:lnTo>
                  <a:lnTo>
                    <a:pt x="2017098" y="2908300"/>
                  </a:lnTo>
                  <a:lnTo>
                    <a:pt x="1971771" y="2921000"/>
                  </a:lnTo>
                  <a:lnTo>
                    <a:pt x="1948669" y="2933700"/>
                  </a:lnTo>
                  <a:close/>
                </a:path>
                <a:path w="6157595" h="2984500">
                  <a:moveTo>
                    <a:pt x="3227045" y="2933700"/>
                  </a:moveTo>
                  <a:lnTo>
                    <a:pt x="2981459" y="2933700"/>
                  </a:lnTo>
                  <a:lnTo>
                    <a:pt x="2885367" y="2908300"/>
                  </a:lnTo>
                  <a:lnTo>
                    <a:pt x="2838048" y="2908300"/>
                  </a:lnTo>
                  <a:lnTo>
                    <a:pt x="2791322" y="2895600"/>
                  </a:lnTo>
                  <a:lnTo>
                    <a:pt x="2745270" y="2870200"/>
                  </a:lnTo>
                  <a:lnTo>
                    <a:pt x="2699971" y="2857500"/>
                  </a:lnTo>
                  <a:lnTo>
                    <a:pt x="2655506" y="2832100"/>
                  </a:lnTo>
                  <a:lnTo>
                    <a:pt x="2611957" y="2819400"/>
                  </a:lnTo>
                  <a:lnTo>
                    <a:pt x="2569403" y="2794000"/>
                  </a:lnTo>
                  <a:lnTo>
                    <a:pt x="2527926" y="2768600"/>
                  </a:lnTo>
                  <a:lnTo>
                    <a:pt x="2487606" y="2743200"/>
                  </a:lnTo>
                  <a:lnTo>
                    <a:pt x="2448523" y="2705100"/>
                  </a:lnTo>
                  <a:lnTo>
                    <a:pt x="2410759" y="2679700"/>
                  </a:lnTo>
                  <a:lnTo>
                    <a:pt x="2374394" y="2641600"/>
                  </a:lnTo>
                  <a:lnTo>
                    <a:pt x="2458892" y="2641600"/>
                  </a:lnTo>
                  <a:lnTo>
                    <a:pt x="2470842" y="2654300"/>
                  </a:lnTo>
                  <a:lnTo>
                    <a:pt x="2508004" y="2679700"/>
                  </a:lnTo>
                  <a:lnTo>
                    <a:pt x="2546434" y="2705100"/>
                  </a:lnTo>
                  <a:lnTo>
                    <a:pt x="2586087" y="2730500"/>
                  </a:lnTo>
                  <a:lnTo>
                    <a:pt x="2626919" y="2755900"/>
                  </a:lnTo>
                  <a:lnTo>
                    <a:pt x="2668888" y="2781300"/>
                  </a:lnTo>
                  <a:lnTo>
                    <a:pt x="2711948" y="2794000"/>
                  </a:lnTo>
                  <a:lnTo>
                    <a:pt x="2758868" y="2819400"/>
                  </a:lnTo>
                  <a:lnTo>
                    <a:pt x="3003104" y="2882900"/>
                  </a:lnTo>
                  <a:lnTo>
                    <a:pt x="3418036" y="2882900"/>
                  </a:lnTo>
                  <a:lnTo>
                    <a:pt x="3227045" y="2933700"/>
                  </a:lnTo>
                  <a:close/>
                </a:path>
                <a:path w="6157595" h="2984500">
                  <a:moveTo>
                    <a:pt x="1071425" y="2768600"/>
                  </a:moveTo>
                  <a:lnTo>
                    <a:pt x="864820" y="2768600"/>
                  </a:lnTo>
                  <a:lnTo>
                    <a:pt x="1012256" y="2730500"/>
                  </a:lnTo>
                  <a:lnTo>
                    <a:pt x="1058554" y="2717800"/>
                  </a:lnTo>
                  <a:lnTo>
                    <a:pt x="1102597" y="2692400"/>
                  </a:lnTo>
                  <a:lnTo>
                    <a:pt x="1143888" y="2654300"/>
                  </a:lnTo>
                  <a:lnTo>
                    <a:pt x="1184653" y="2654300"/>
                  </a:lnTo>
                  <a:lnTo>
                    <a:pt x="1195020" y="2667000"/>
                  </a:lnTo>
                  <a:lnTo>
                    <a:pt x="1222135" y="2705100"/>
                  </a:lnTo>
                  <a:lnTo>
                    <a:pt x="1232174" y="2717800"/>
                  </a:lnTo>
                  <a:lnTo>
                    <a:pt x="1153475" y="2717800"/>
                  </a:lnTo>
                  <a:lnTo>
                    <a:pt x="1113347" y="2743200"/>
                  </a:lnTo>
                  <a:lnTo>
                    <a:pt x="1071425" y="2768600"/>
                  </a:lnTo>
                  <a:close/>
                </a:path>
                <a:path w="6157595" h="2984500">
                  <a:moveTo>
                    <a:pt x="1734234" y="2984500"/>
                  </a:moveTo>
                  <a:lnTo>
                    <a:pt x="1587035" y="2984500"/>
                  </a:lnTo>
                  <a:lnTo>
                    <a:pt x="1493502" y="2959100"/>
                  </a:lnTo>
                  <a:lnTo>
                    <a:pt x="1404678" y="2933700"/>
                  </a:lnTo>
                  <a:lnTo>
                    <a:pt x="1362521" y="2908300"/>
                  </a:lnTo>
                  <a:lnTo>
                    <a:pt x="1322128" y="2882900"/>
                  </a:lnTo>
                  <a:lnTo>
                    <a:pt x="1283695" y="2857500"/>
                  </a:lnTo>
                  <a:lnTo>
                    <a:pt x="1247417" y="2832100"/>
                  </a:lnTo>
                  <a:lnTo>
                    <a:pt x="1213491" y="2794000"/>
                  </a:lnTo>
                  <a:lnTo>
                    <a:pt x="1182112" y="2755900"/>
                  </a:lnTo>
                  <a:lnTo>
                    <a:pt x="1153475" y="2717800"/>
                  </a:lnTo>
                  <a:lnTo>
                    <a:pt x="1232174" y="2717800"/>
                  </a:lnTo>
                  <a:lnTo>
                    <a:pt x="1252251" y="2743200"/>
                  </a:lnTo>
                  <a:lnTo>
                    <a:pt x="1285136" y="2781300"/>
                  </a:lnTo>
                  <a:lnTo>
                    <a:pt x="1320558" y="2806700"/>
                  </a:lnTo>
                  <a:lnTo>
                    <a:pt x="1358286" y="2832100"/>
                  </a:lnTo>
                  <a:lnTo>
                    <a:pt x="1398087" y="2857500"/>
                  </a:lnTo>
                  <a:lnTo>
                    <a:pt x="1439730" y="2882900"/>
                  </a:lnTo>
                  <a:lnTo>
                    <a:pt x="1527615" y="2908300"/>
                  </a:lnTo>
                  <a:lnTo>
                    <a:pt x="1573393" y="2921000"/>
                  </a:lnTo>
                  <a:lnTo>
                    <a:pt x="1620086" y="2921000"/>
                  </a:lnTo>
                  <a:lnTo>
                    <a:pt x="1667462" y="2933700"/>
                  </a:lnTo>
                  <a:lnTo>
                    <a:pt x="1948669" y="2933700"/>
                  </a:lnTo>
                  <a:lnTo>
                    <a:pt x="1925567" y="2946400"/>
                  </a:lnTo>
                  <a:lnTo>
                    <a:pt x="1830980" y="2971800"/>
                  </a:lnTo>
                  <a:lnTo>
                    <a:pt x="1782821" y="2971800"/>
                  </a:lnTo>
                  <a:lnTo>
                    <a:pt x="1734234" y="298450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521786" y="1749"/>
            <a:ext cx="737870" cy="921385"/>
            <a:chOff x="16521786" y="1749"/>
            <a:chExt cx="737870" cy="921385"/>
          </a:xfrm>
        </p:grpSpPr>
        <p:sp>
          <p:nvSpPr>
            <p:cNvPr id="6" name="object 6"/>
            <p:cNvSpPr/>
            <p:nvPr/>
          </p:nvSpPr>
          <p:spPr>
            <a:xfrm>
              <a:off x="16521786" y="1749"/>
              <a:ext cx="731520" cy="909319"/>
            </a:xfrm>
            <a:custGeom>
              <a:avLst/>
              <a:gdLst/>
              <a:ahLst/>
              <a:cxnLst/>
              <a:rect l="l" t="t" r="r" b="b"/>
              <a:pathLst>
                <a:path w="731519" h="909319">
                  <a:moveTo>
                    <a:pt x="483114" y="234949"/>
                  </a:moveTo>
                  <a:lnTo>
                    <a:pt x="291503" y="234949"/>
                  </a:lnTo>
                  <a:lnTo>
                    <a:pt x="293265" y="227329"/>
                  </a:lnTo>
                  <a:lnTo>
                    <a:pt x="297188" y="213359"/>
                  </a:lnTo>
                  <a:lnTo>
                    <a:pt x="298950" y="205739"/>
                  </a:lnTo>
                  <a:lnTo>
                    <a:pt x="312714" y="154939"/>
                  </a:lnTo>
                  <a:lnTo>
                    <a:pt x="329670" y="106679"/>
                  </a:lnTo>
                  <a:lnTo>
                    <a:pt x="335305" y="91439"/>
                  </a:lnTo>
                  <a:lnTo>
                    <a:pt x="340442" y="74929"/>
                  </a:lnTo>
                  <a:lnTo>
                    <a:pt x="342852" y="64769"/>
                  </a:lnTo>
                  <a:lnTo>
                    <a:pt x="345362" y="53339"/>
                  </a:lnTo>
                  <a:lnTo>
                    <a:pt x="348072" y="43179"/>
                  </a:lnTo>
                  <a:lnTo>
                    <a:pt x="367521" y="6349"/>
                  </a:lnTo>
                  <a:lnTo>
                    <a:pt x="386970" y="0"/>
                  </a:lnTo>
                  <a:lnTo>
                    <a:pt x="397891" y="0"/>
                  </a:lnTo>
                  <a:lnTo>
                    <a:pt x="428744" y="27939"/>
                  </a:lnTo>
                  <a:lnTo>
                    <a:pt x="430872" y="33019"/>
                  </a:lnTo>
                  <a:lnTo>
                    <a:pt x="431936" y="38099"/>
                  </a:lnTo>
                  <a:lnTo>
                    <a:pt x="434063" y="44449"/>
                  </a:lnTo>
                  <a:lnTo>
                    <a:pt x="437072" y="57149"/>
                  </a:lnTo>
                  <a:lnTo>
                    <a:pt x="439782" y="69849"/>
                  </a:lnTo>
                  <a:lnTo>
                    <a:pt x="442292" y="82549"/>
                  </a:lnTo>
                  <a:lnTo>
                    <a:pt x="444702" y="93979"/>
                  </a:lnTo>
                  <a:lnTo>
                    <a:pt x="447445" y="106679"/>
                  </a:lnTo>
                  <a:lnTo>
                    <a:pt x="450687" y="119379"/>
                  </a:lnTo>
                  <a:lnTo>
                    <a:pt x="454128" y="130809"/>
                  </a:lnTo>
                  <a:lnTo>
                    <a:pt x="457469" y="142239"/>
                  </a:lnTo>
                  <a:lnTo>
                    <a:pt x="468906" y="177799"/>
                  </a:lnTo>
                  <a:lnTo>
                    <a:pt x="474225" y="196849"/>
                  </a:lnTo>
                  <a:lnTo>
                    <a:pt x="480957" y="223519"/>
                  </a:lnTo>
                  <a:lnTo>
                    <a:pt x="483114" y="234949"/>
                  </a:lnTo>
                  <a:close/>
                </a:path>
                <a:path w="731519" h="909319">
                  <a:moveTo>
                    <a:pt x="713638" y="279399"/>
                  </a:moveTo>
                  <a:lnTo>
                    <a:pt x="493641" y="279399"/>
                  </a:lnTo>
                  <a:lnTo>
                    <a:pt x="529547" y="264159"/>
                  </a:lnTo>
                  <a:lnTo>
                    <a:pt x="541515" y="260349"/>
                  </a:lnTo>
                  <a:lnTo>
                    <a:pt x="604285" y="234949"/>
                  </a:lnTo>
                  <a:lnTo>
                    <a:pt x="618780" y="229869"/>
                  </a:lnTo>
                  <a:lnTo>
                    <a:pt x="626277" y="228599"/>
                  </a:lnTo>
                  <a:lnTo>
                    <a:pt x="647904" y="220979"/>
                  </a:lnTo>
                  <a:lnTo>
                    <a:pt x="653223" y="219709"/>
                  </a:lnTo>
                  <a:lnTo>
                    <a:pt x="659606" y="217169"/>
                  </a:lnTo>
                  <a:lnTo>
                    <a:pt x="664926" y="215899"/>
                  </a:lnTo>
                  <a:lnTo>
                    <a:pt x="671475" y="214629"/>
                  </a:lnTo>
                  <a:lnTo>
                    <a:pt x="678224" y="214629"/>
                  </a:lnTo>
                  <a:lnTo>
                    <a:pt x="711953" y="238759"/>
                  </a:lnTo>
                  <a:lnTo>
                    <a:pt x="715909" y="256539"/>
                  </a:lnTo>
                  <a:lnTo>
                    <a:pt x="715793" y="264159"/>
                  </a:lnTo>
                  <a:lnTo>
                    <a:pt x="715194" y="270509"/>
                  </a:lnTo>
                  <a:lnTo>
                    <a:pt x="714197" y="276859"/>
                  </a:lnTo>
                  <a:lnTo>
                    <a:pt x="713638" y="279399"/>
                  </a:lnTo>
                  <a:close/>
                </a:path>
                <a:path w="731519" h="909319">
                  <a:moveTo>
                    <a:pt x="698808" y="314959"/>
                  </a:moveTo>
                  <a:lnTo>
                    <a:pt x="272353" y="314959"/>
                  </a:lnTo>
                  <a:lnTo>
                    <a:pt x="274481" y="307339"/>
                  </a:lnTo>
                  <a:lnTo>
                    <a:pt x="275545" y="299719"/>
                  </a:lnTo>
                  <a:lnTo>
                    <a:pt x="277673" y="293369"/>
                  </a:lnTo>
                  <a:lnTo>
                    <a:pt x="281496" y="278129"/>
                  </a:lnTo>
                  <a:lnTo>
                    <a:pt x="288744" y="246379"/>
                  </a:lnTo>
                  <a:lnTo>
                    <a:pt x="292567" y="229869"/>
                  </a:lnTo>
                  <a:lnTo>
                    <a:pt x="291503" y="234949"/>
                  </a:lnTo>
                  <a:lnTo>
                    <a:pt x="483114" y="234949"/>
                  </a:lnTo>
                  <a:lnTo>
                    <a:pt x="484581" y="242569"/>
                  </a:lnTo>
                  <a:lnTo>
                    <a:pt x="486194" y="252729"/>
                  </a:lnTo>
                  <a:lnTo>
                    <a:pt x="487806" y="259079"/>
                  </a:lnTo>
                  <a:lnTo>
                    <a:pt x="489518" y="265429"/>
                  </a:lnTo>
                  <a:lnTo>
                    <a:pt x="491430" y="271779"/>
                  </a:lnTo>
                  <a:lnTo>
                    <a:pt x="493641" y="279399"/>
                  </a:lnTo>
                  <a:lnTo>
                    <a:pt x="713638" y="279399"/>
                  </a:lnTo>
                  <a:lnTo>
                    <a:pt x="712800" y="283209"/>
                  </a:lnTo>
                  <a:lnTo>
                    <a:pt x="709409" y="292099"/>
                  </a:lnTo>
                  <a:lnTo>
                    <a:pt x="705619" y="300989"/>
                  </a:lnTo>
                  <a:lnTo>
                    <a:pt x="701430" y="309879"/>
                  </a:lnTo>
                  <a:lnTo>
                    <a:pt x="698808" y="314959"/>
                  </a:lnTo>
                  <a:close/>
                </a:path>
                <a:path w="731519" h="909319">
                  <a:moveTo>
                    <a:pt x="58513" y="656589"/>
                  </a:moveTo>
                  <a:lnTo>
                    <a:pt x="45580" y="656589"/>
                  </a:lnTo>
                  <a:lnTo>
                    <a:pt x="32082" y="654049"/>
                  </a:lnTo>
                  <a:lnTo>
                    <a:pt x="4737" y="626109"/>
                  </a:lnTo>
                  <a:lnTo>
                    <a:pt x="3191" y="615949"/>
                  </a:lnTo>
                  <a:lnTo>
                    <a:pt x="0" y="610869"/>
                  </a:lnTo>
                  <a:lnTo>
                    <a:pt x="0" y="604519"/>
                  </a:lnTo>
                  <a:lnTo>
                    <a:pt x="2127" y="600709"/>
                  </a:lnTo>
                  <a:lnTo>
                    <a:pt x="8178" y="589279"/>
                  </a:lnTo>
                  <a:lnTo>
                    <a:pt x="16224" y="580389"/>
                  </a:lnTo>
                  <a:lnTo>
                    <a:pt x="25466" y="571499"/>
                  </a:lnTo>
                  <a:lnTo>
                    <a:pt x="35108" y="563879"/>
                  </a:lnTo>
                  <a:lnTo>
                    <a:pt x="42123" y="557529"/>
                  </a:lnTo>
                  <a:lnTo>
                    <a:pt x="55754" y="546099"/>
                  </a:lnTo>
                  <a:lnTo>
                    <a:pt x="62769" y="541019"/>
                  </a:lnTo>
                  <a:lnTo>
                    <a:pt x="110643" y="505459"/>
                  </a:lnTo>
                  <a:lnTo>
                    <a:pt x="141496" y="483869"/>
                  </a:lnTo>
                  <a:lnTo>
                    <a:pt x="140432" y="481329"/>
                  </a:lnTo>
                  <a:lnTo>
                    <a:pt x="136276" y="474979"/>
                  </a:lnTo>
                  <a:lnTo>
                    <a:pt x="127566" y="462279"/>
                  </a:lnTo>
                  <a:lnTo>
                    <a:pt x="123410" y="455929"/>
                  </a:lnTo>
                  <a:lnTo>
                    <a:pt x="95134" y="417829"/>
                  </a:lnTo>
                  <a:lnTo>
                    <a:pt x="67822" y="375919"/>
                  </a:lnTo>
                  <a:lnTo>
                    <a:pt x="59244" y="360679"/>
                  </a:lnTo>
                  <a:lnTo>
                    <a:pt x="51066" y="346709"/>
                  </a:lnTo>
                  <a:lnTo>
                    <a:pt x="47276" y="339089"/>
                  </a:lnTo>
                  <a:lnTo>
                    <a:pt x="43885" y="332739"/>
                  </a:lnTo>
                  <a:lnTo>
                    <a:pt x="40892" y="325119"/>
                  </a:lnTo>
                  <a:lnTo>
                    <a:pt x="38299" y="318769"/>
                  </a:lnTo>
                  <a:lnTo>
                    <a:pt x="37235" y="313689"/>
                  </a:lnTo>
                  <a:lnTo>
                    <a:pt x="36171" y="311149"/>
                  </a:lnTo>
                  <a:lnTo>
                    <a:pt x="35108" y="306069"/>
                  </a:lnTo>
                  <a:lnTo>
                    <a:pt x="33894" y="295909"/>
                  </a:lnTo>
                  <a:lnTo>
                    <a:pt x="34975" y="285749"/>
                  </a:lnTo>
                  <a:lnTo>
                    <a:pt x="74737" y="251459"/>
                  </a:lnTo>
                  <a:lnTo>
                    <a:pt x="92690" y="250189"/>
                  </a:lnTo>
                  <a:lnTo>
                    <a:pt x="119237" y="253999"/>
                  </a:lnTo>
                  <a:lnTo>
                    <a:pt x="143624" y="261619"/>
                  </a:lnTo>
                  <a:lnTo>
                    <a:pt x="159748" y="267969"/>
                  </a:lnTo>
                  <a:lnTo>
                    <a:pt x="176072" y="273049"/>
                  </a:lnTo>
                  <a:lnTo>
                    <a:pt x="208520" y="285749"/>
                  </a:lnTo>
                  <a:lnTo>
                    <a:pt x="215702" y="288289"/>
                  </a:lnTo>
                  <a:lnTo>
                    <a:pt x="237245" y="299719"/>
                  </a:lnTo>
                  <a:lnTo>
                    <a:pt x="244410" y="302259"/>
                  </a:lnTo>
                  <a:lnTo>
                    <a:pt x="251475" y="306069"/>
                  </a:lnTo>
                  <a:lnTo>
                    <a:pt x="258340" y="308609"/>
                  </a:lnTo>
                  <a:lnTo>
                    <a:pt x="264906" y="312419"/>
                  </a:lnTo>
                  <a:lnTo>
                    <a:pt x="272353" y="314959"/>
                  </a:lnTo>
                  <a:lnTo>
                    <a:pt x="698808" y="314959"/>
                  </a:lnTo>
                  <a:lnTo>
                    <a:pt x="696842" y="318769"/>
                  </a:lnTo>
                  <a:lnTo>
                    <a:pt x="686303" y="336549"/>
                  </a:lnTo>
                  <a:lnTo>
                    <a:pt x="675565" y="355599"/>
                  </a:lnTo>
                  <a:lnTo>
                    <a:pt x="654287" y="391159"/>
                  </a:lnTo>
                  <a:lnTo>
                    <a:pt x="648851" y="400049"/>
                  </a:lnTo>
                  <a:lnTo>
                    <a:pt x="643515" y="408939"/>
                  </a:lnTo>
                  <a:lnTo>
                    <a:pt x="637980" y="417829"/>
                  </a:lnTo>
                  <a:lnTo>
                    <a:pt x="631945" y="425449"/>
                  </a:lnTo>
                  <a:lnTo>
                    <a:pt x="625911" y="434339"/>
                  </a:lnTo>
                  <a:lnTo>
                    <a:pt x="620376" y="441959"/>
                  </a:lnTo>
                  <a:lnTo>
                    <a:pt x="615040" y="449579"/>
                  </a:lnTo>
                  <a:lnTo>
                    <a:pt x="609604" y="458469"/>
                  </a:lnTo>
                  <a:lnTo>
                    <a:pt x="609604" y="459739"/>
                  </a:lnTo>
                  <a:lnTo>
                    <a:pt x="610668" y="461009"/>
                  </a:lnTo>
                  <a:lnTo>
                    <a:pt x="610668" y="462279"/>
                  </a:lnTo>
                  <a:lnTo>
                    <a:pt x="614042" y="468629"/>
                  </a:lnTo>
                  <a:lnTo>
                    <a:pt x="617716" y="476249"/>
                  </a:lnTo>
                  <a:lnTo>
                    <a:pt x="621589" y="482599"/>
                  </a:lnTo>
                  <a:lnTo>
                    <a:pt x="629535" y="495299"/>
                  </a:lnTo>
                  <a:lnTo>
                    <a:pt x="633408" y="501649"/>
                  </a:lnTo>
                  <a:lnTo>
                    <a:pt x="637082" y="509269"/>
                  </a:lnTo>
                  <a:lnTo>
                    <a:pt x="640457" y="515619"/>
                  </a:lnTo>
                  <a:lnTo>
                    <a:pt x="665092" y="549909"/>
                  </a:lnTo>
                  <a:lnTo>
                    <a:pt x="671841" y="554989"/>
                  </a:lnTo>
                  <a:lnTo>
                    <a:pt x="678590" y="561339"/>
                  </a:lnTo>
                  <a:lnTo>
                    <a:pt x="685140" y="567689"/>
                  </a:lnTo>
                  <a:lnTo>
                    <a:pt x="686203" y="568959"/>
                  </a:lnTo>
                  <a:lnTo>
                    <a:pt x="702162" y="577849"/>
                  </a:lnTo>
                  <a:lnTo>
                    <a:pt x="707531" y="582929"/>
                  </a:lnTo>
                  <a:lnTo>
                    <a:pt x="712401" y="586739"/>
                  </a:lnTo>
                  <a:lnTo>
                    <a:pt x="716674" y="591819"/>
                  </a:lnTo>
                  <a:lnTo>
                    <a:pt x="720248" y="596899"/>
                  </a:lnTo>
                  <a:lnTo>
                    <a:pt x="724004" y="601979"/>
                  </a:lnTo>
                  <a:lnTo>
                    <a:pt x="727163" y="609599"/>
                  </a:lnTo>
                  <a:lnTo>
                    <a:pt x="729523" y="615949"/>
                  </a:lnTo>
                  <a:lnTo>
                    <a:pt x="730886" y="623569"/>
                  </a:lnTo>
                  <a:lnTo>
                    <a:pt x="730920" y="629919"/>
                  </a:lnTo>
                  <a:lnTo>
                    <a:pt x="729557" y="637539"/>
                  </a:lnTo>
                  <a:lnTo>
                    <a:pt x="726997" y="645159"/>
                  </a:lnTo>
                  <a:lnTo>
                    <a:pt x="723439" y="650239"/>
                  </a:lnTo>
                  <a:lnTo>
                    <a:pt x="722730" y="652779"/>
                  </a:lnTo>
                  <a:lnTo>
                    <a:pt x="119853" y="652779"/>
                  </a:lnTo>
                  <a:lnTo>
                    <a:pt x="105856" y="654049"/>
                  </a:lnTo>
                  <a:lnTo>
                    <a:pt x="91859" y="654049"/>
                  </a:lnTo>
                  <a:lnTo>
                    <a:pt x="77663" y="655319"/>
                  </a:lnTo>
                  <a:lnTo>
                    <a:pt x="71280" y="655319"/>
                  </a:lnTo>
                  <a:lnTo>
                    <a:pt x="58513" y="656589"/>
                  </a:lnTo>
                  <a:close/>
                </a:path>
                <a:path w="731519" h="909319">
                  <a:moveTo>
                    <a:pt x="392572" y="909319"/>
                  </a:moveTo>
                  <a:lnTo>
                    <a:pt x="384477" y="909319"/>
                  </a:lnTo>
                  <a:lnTo>
                    <a:pt x="376481" y="906779"/>
                  </a:lnTo>
                  <a:lnTo>
                    <a:pt x="347823" y="880109"/>
                  </a:lnTo>
                  <a:lnTo>
                    <a:pt x="339810" y="864869"/>
                  </a:lnTo>
                  <a:lnTo>
                    <a:pt x="332562" y="850899"/>
                  </a:lnTo>
                  <a:lnTo>
                    <a:pt x="328739" y="843279"/>
                  </a:lnTo>
                  <a:lnTo>
                    <a:pt x="323420" y="835659"/>
                  </a:lnTo>
                  <a:lnTo>
                    <a:pt x="319164" y="829309"/>
                  </a:lnTo>
                  <a:lnTo>
                    <a:pt x="313845" y="822959"/>
                  </a:lnTo>
                  <a:lnTo>
                    <a:pt x="311717" y="821689"/>
                  </a:lnTo>
                  <a:lnTo>
                    <a:pt x="311717" y="820419"/>
                  </a:lnTo>
                  <a:lnTo>
                    <a:pt x="305334" y="812799"/>
                  </a:lnTo>
                  <a:lnTo>
                    <a:pt x="298950" y="803909"/>
                  </a:lnTo>
                  <a:lnTo>
                    <a:pt x="292567" y="796289"/>
                  </a:lnTo>
                  <a:lnTo>
                    <a:pt x="286184" y="787399"/>
                  </a:lnTo>
                  <a:lnTo>
                    <a:pt x="280798" y="778509"/>
                  </a:lnTo>
                  <a:lnTo>
                    <a:pt x="275811" y="769619"/>
                  </a:lnTo>
                  <a:lnTo>
                    <a:pt x="271223" y="759459"/>
                  </a:lnTo>
                  <a:lnTo>
                    <a:pt x="267034" y="750569"/>
                  </a:lnTo>
                  <a:lnTo>
                    <a:pt x="259022" y="732789"/>
                  </a:lnTo>
                  <a:lnTo>
                    <a:pt x="250810" y="716279"/>
                  </a:lnTo>
                  <a:lnTo>
                    <a:pt x="242199" y="699769"/>
                  </a:lnTo>
                  <a:lnTo>
                    <a:pt x="232990" y="683259"/>
                  </a:lnTo>
                  <a:lnTo>
                    <a:pt x="229632" y="676909"/>
                  </a:lnTo>
                  <a:lnTo>
                    <a:pt x="222517" y="666749"/>
                  </a:lnTo>
                  <a:lnTo>
                    <a:pt x="219159" y="661669"/>
                  </a:lnTo>
                  <a:lnTo>
                    <a:pt x="217032" y="659129"/>
                  </a:lnTo>
                  <a:lnTo>
                    <a:pt x="215968" y="656589"/>
                  </a:lnTo>
                  <a:lnTo>
                    <a:pt x="213840" y="654049"/>
                  </a:lnTo>
                  <a:lnTo>
                    <a:pt x="168010" y="654049"/>
                  </a:lnTo>
                  <a:lnTo>
                    <a:pt x="156523" y="652779"/>
                  </a:lnTo>
                  <a:lnTo>
                    <a:pt x="722730" y="652779"/>
                  </a:lnTo>
                  <a:lnTo>
                    <a:pt x="722375" y="654049"/>
                  </a:lnTo>
                  <a:lnTo>
                    <a:pt x="720248" y="657859"/>
                  </a:lnTo>
                  <a:lnTo>
                    <a:pt x="712800" y="664209"/>
                  </a:lnTo>
                  <a:lnTo>
                    <a:pt x="707481" y="669289"/>
                  </a:lnTo>
                  <a:lnTo>
                    <a:pt x="701098" y="670559"/>
                  </a:lnTo>
                  <a:lnTo>
                    <a:pt x="694365" y="674369"/>
                  </a:lnTo>
                  <a:lnTo>
                    <a:pt x="679704" y="679449"/>
                  </a:lnTo>
                  <a:lnTo>
                    <a:pt x="660670" y="679449"/>
                  </a:lnTo>
                  <a:lnTo>
                    <a:pt x="622371" y="684529"/>
                  </a:lnTo>
                  <a:lnTo>
                    <a:pt x="607992" y="685799"/>
                  </a:lnTo>
                  <a:lnTo>
                    <a:pt x="593513" y="685799"/>
                  </a:lnTo>
                  <a:lnTo>
                    <a:pt x="563857" y="688339"/>
                  </a:lnTo>
                  <a:lnTo>
                    <a:pt x="503216" y="690879"/>
                  </a:lnTo>
                  <a:lnTo>
                    <a:pt x="448958" y="697229"/>
                  </a:lnTo>
                  <a:lnTo>
                    <a:pt x="448958" y="703579"/>
                  </a:lnTo>
                  <a:lnTo>
                    <a:pt x="447894" y="708659"/>
                  </a:lnTo>
                  <a:lnTo>
                    <a:pt x="444702" y="751839"/>
                  </a:lnTo>
                  <a:lnTo>
                    <a:pt x="440314" y="789939"/>
                  </a:lnTo>
                  <a:lnTo>
                    <a:pt x="437671" y="808989"/>
                  </a:lnTo>
                  <a:lnTo>
                    <a:pt x="435127" y="828039"/>
                  </a:lnTo>
                  <a:lnTo>
                    <a:pt x="433000" y="868679"/>
                  </a:lnTo>
                  <a:lnTo>
                    <a:pt x="429825" y="883919"/>
                  </a:lnTo>
                  <a:lnTo>
                    <a:pt x="421164" y="897889"/>
                  </a:lnTo>
                  <a:lnTo>
                    <a:pt x="408314" y="906779"/>
                  </a:lnTo>
                  <a:lnTo>
                    <a:pt x="392572" y="909319"/>
                  </a:lnTo>
                  <a:close/>
                </a:path>
                <a:path w="731519" h="909319">
                  <a:moveTo>
                    <a:pt x="672373" y="680719"/>
                  </a:moveTo>
                  <a:lnTo>
                    <a:pt x="664926" y="680719"/>
                  </a:lnTo>
                  <a:lnTo>
                    <a:pt x="660670" y="679449"/>
                  </a:lnTo>
                  <a:lnTo>
                    <a:pt x="679704" y="679449"/>
                  </a:lnTo>
                  <a:lnTo>
                    <a:pt x="672373" y="680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22667" y="8526"/>
              <a:ext cx="736600" cy="914400"/>
            </a:xfrm>
            <a:custGeom>
              <a:avLst/>
              <a:gdLst/>
              <a:ahLst/>
              <a:cxnLst/>
              <a:rect l="l" t="t" r="r" b="b"/>
              <a:pathLst>
                <a:path w="736600" h="914400">
                  <a:moveTo>
                    <a:pt x="320316" y="331469"/>
                  </a:moveTo>
                  <a:lnTo>
                    <a:pt x="294878" y="331469"/>
                  </a:lnTo>
                  <a:lnTo>
                    <a:pt x="297089" y="317499"/>
                  </a:lnTo>
                  <a:lnTo>
                    <a:pt x="299000" y="304799"/>
                  </a:lnTo>
                  <a:lnTo>
                    <a:pt x="310717" y="224789"/>
                  </a:lnTo>
                  <a:lnTo>
                    <a:pt x="322479" y="171449"/>
                  </a:lnTo>
                  <a:lnTo>
                    <a:pt x="336641" y="118109"/>
                  </a:lnTo>
                  <a:lnTo>
                    <a:pt x="352234" y="66039"/>
                  </a:lnTo>
                  <a:lnTo>
                    <a:pt x="368286" y="13969"/>
                  </a:lnTo>
                  <a:lnTo>
                    <a:pt x="383180" y="0"/>
                  </a:lnTo>
                  <a:lnTo>
                    <a:pt x="390627" y="0"/>
                  </a:lnTo>
                  <a:lnTo>
                    <a:pt x="410176" y="34289"/>
                  </a:lnTo>
                  <a:lnTo>
                    <a:pt x="413983" y="45719"/>
                  </a:lnTo>
                  <a:lnTo>
                    <a:pt x="417810" y="55879"/>
                  </a:lnTo>
                  <a:lnTo>
                    <a:pt x="382116" y="55879"/>
                  </a:lnTo>
                  <a:lnTo>
                    <a:pt x="374370" y="81279"/>
                  </a:lnTo>
                  <a:lnTo>
                    <a:pt x="367222" y="104139"/>
                  </a:lnTo>
                  <a:lnTo>
                    <a:pt x="355519" y="146049"/>
                  </a:lnTo>
                  <a:lnTo>
                    <a:pt x="345512" y="195579"/>
                  </a:lnTo>
                  <a:lnTo>
                    <a:pt x="336103" y="243839"/>
                  </a:lnTo>
                  <a:lnTo>
                    <a:pt x="327093" y="293369"/>
                  </a:lnTo>
                  <a:lnTo>
                    <a:pt x="320316" y="331469"/>
                  </a:lnTo>
                  <a:close/>
                </a:path>
                <a:path w="736600" h="914400">
                  <a:moveTo>
                    <a:pt x="502667" y="331469"/>
                  </a:moveTo>
                  <a:lnTo>
                    <a:pt x="462190" y="273049"/>
                  </a:lnTo>
                  <a:lnTo>
                    <a:pt x="448742" y="236219"/>
                  </a:lnTo>
                  <a:lnTo>
                    <a:pt x="435493" y="200659"/>
                  </a:lnTo>
                  <a:lnTo>
                    <a:pt x="422544" y="165099"/>
                  </a:lnTo>
                  <a:lnTo>
                    <a:pt x="416326" y="147319"/>
                  </a:lnTo>
                  <a:lnTo>
                    <a:pt x="410309" y="128269"/>
                  </a:lnTo>
                  <a:lnTo>
                    <a:pt x="404291" y="110489"/>
                  </a:lnTo>
                  <a:lnTo>
                    <a:pt x="398074" y="92709"/>
                  </a:lnTo>
                  <a:lnTo>
                    <a:pt x="391292" y="76199"/>
                  </a:lnTo>
                  <a:lnTo>
                    <a:pt x="382116" y="55879"/>
                  </a:lnTo>
                  <a:lnTo>
                    <a:pt x="417810" y="55879"/>
                  </a:lnTo>
                  <a:lnTo>
                    <a:pt x="435825" y="102869"/>
                  </a:lnTo>
                  <a:lnTo>
                    <a:pt x="453263" y="148589"/>
                  </a:lnTo>
                  <a:lnTo>
                    <a:pt x="470501" y="193039"/>
                  </a:lnTo>
                  <a:lnTo>
                    <a:pt x="487440" y="238759"/>
                  </a:lnTo>
                  <a:lnTo>
                    <a:pt x="492677" y="251459"/>
                  </a:lnTo>
                  <a:lnTo>
                    <a:pt x="497414" y="265429"/>
                  </a:lnTo>
                  <a:lnTo>
                    <a:pt x="501952" y="278129"/>
                  </a:lnTo>
                  <a:lnTo>
                    <a:pt x="506590" y="292099"/>
                  </a:lnTo>
                  <a:lnTo>
                    <a:pt x="595424" y="292099"/>
                  </a:lnTo>
                  <a:lnTo>
                    <a:pt x="550741" y="312419"/>
                  </a:lnTo>
                  <a:lnTo>
                    <a:pt x="517229" y="326389"/>
                  </a:lnTo>
                  <a:lnTo>
                    <a:pt x="502667" y="331469"/>
                  </a:lnTo>
                  <a:close/>
                </a:path>
                <a:path w="736600" h="914400">
                  <a:moveTo>
                    <a:pt x="595424" y="292099"/>
                  </a:moveTo>
                  <a:lnTo>
                    <a:pt x="506590" y="292099"/>
                  </a:lnTo>
                  <a:lnTo>
                    <a:pt x="540186" y="278129"/>
                  </a:lnTo>
                  <a:lnTo>
                    <a:pt x="572684" y="264159"/>
                  </a:lnTo>
                  <a:lnTo>
                    <a:pt x="604584" y="251459"/>
                  </a:lnTo>
                  <a:lnTo>
                    <a:pt x="636384" y="237489"/>
                  </a:lnTo>
                  <a:lnTo>
                    <a:pt x="682314" y="222249"/>
                  </a:lnTo>
                  <a:lnTo>
                    <a:pt x="698089" y="218439"/>
                  </a:lnTo>
                  <a:lnTo>
                    <a:pt x="736389" y="218439"/>
                  </a:lnTo>
                  <a:lnTo>
                    <a:pt x="714851" y="262889"/>
                  </a:lnTo>
                  <a:lnTo>
                    <a:pt x="672556" y="262889"/>
                  </a:lnTo>
                  <a:lnTo>
                    <a:pt x="665109" y="264159"/>
                  </a:lnTo>
                  <a:lnTo>
                    <a:pt x="658725" y="264159"/>
                  </a:lnTo>
                  <a:lnTo>
                    <a:pt x="651278" y="266699"/>
                  </a:lnTo>
                  <a:lnTo>
                    <a:pt x="595424" y="292099"/>
                  </a:lnTo>
                  <a:close/>
                </a:path>
                <a:path w="736600" h="914400">
                  <a:moveTo>
                    <a:pt x="714923" y="618489"/>
                  </a:moveTo>
                  <a:lnTo>
                    <a:pt x="649150" y="618489"/>
                  </a:lnTo>
                  <a:lnTo>
                    <a:pt x="656165" y="617219"/>
                  </a:lnTo>
                  <a:lnTo>
                    <a:pt x="662981" y="617219"/>
                  </a:lnTo>
                  <a:lnTo>
                    <a:pt x="676811" y="614679"/>
                  </a:lnTo>
                  <a:lnTo>
                    <a:pt x="667236" y="598169"/>
                  </a:lnTo>
                  <a:lnTo>
                    <a:pt x="640091" y="567689"/>
                  </a:lnTo>
                  <a:lnTo>
                    <a:pt x="612845" y="538479"/>
                  </a:lnTo>
                  <a:lnTo>
                    <a:pt x="585401" y="507999"/>
                  </a:lnTo>
                  <a:lnTo>
                    <a:pt x="557657" y="478789"/>
                  </a:lnTo>
                  <a:lnTo>
                    <a:pt x="546320" y="464819"/>
                  </a:lnTo>
                  <a:lnTo>
                    <a:pt x="541166" y="454659"/>
                  </a:lnTo>
                  <a:lnTo>
                    <a:pt x="542396" y="443229"/>
                  </a:lnTo>
                  <a:lnTo>
                    <a:pt x="550209" y="427989"/>
                  </a:lnTo>
                  <a:lnTo>
                    <a:pt x="563342" y="407669"/>
                  </a:lnTo>
                  <a:lnTo>
                    <a:pt x="577072" y="388619"/>
                  </a:lnTo>
                  <a:lnTo>
                    <a:pt x="591202" y="368299"/>
                  </a:lnTo>
                  <a:lnTo>
                    <a:pt x="605531" y="349249"/>
                  </a:lnTo>
                  <a:lnTo>
                    <a:pt x="620941" y="328929"/>
                  </a:lnTo>
                  <a:lnTo>
                    <a:pt x="637049" y="307339"/>
                  </a:lnTo>
                  <a:lnTo>
                    <a:pt x="654154" y="285749"/>
                  </a:lnTo>
                  <a:lnTo>
                    <a:pt x="672556" y="262889"/>
                  </a:lnTo>
                  <a:lnTo>
                    <a:pt x="714851" y="262889"/>
                  </a:lnTo>
                  <a:lnTo>
                    <a:pt x="706982" y="273049"/>
                  </a:lnTo>
                  <a:lnTo>
                    <a:pt x="689179" y="297179"/>
                  </a:lnTo>
                  <a:lnTo>
                    <a:pt x="671575" y="321309"/>
                  </a:lnTo>
                  <a:lnTo>
                    <a:pt x="654470" y="345439"/>
                  </a:lnTo>
                  <a:lnTo>
                    <a:pt x="575742" y="447039"/>
                  </a:lnTo>
                  <a:lnTo>
                    <a:pt x="596920" y="469899"/>
                  </a:lnTo>
                  <a:lnTo>
                    <a:pt x="617500" y="492759"/>
                  </a:lnTo>
                  <a:lnTo>
                    <a:pt x="637680" y="515619"/>
                  </a:lnTo>
                  <a:lnTo>
                    <a:pt x="657661" y="537209"/>
                  </a:lnTo>
                  <a:lnTo>
                    <a:pt x="693119" y="579119"/>
                  </a:lnTo>
                  <a:lnTo>
                    <a:pt x="714047" y="613409"/>
                  </a:lnTo>
                  <a:lnTo>
                    <a:pt x="714923" y="618489"/>
                  </a:lnTo>
                  <a:close/>
                </a:path>
                <a:path w="736600" h="914400">
                  <a:moveTo>
                    <a:pt x="38482" y="632459"/>
                  </a:moveTo>
                  <a:lnTo>
                    <a:pt x="24652" y="632459"/>
                  </a:lnTo>
                  <a:lnTo>
                    <a:pt x="17204" y="631189"/>
                  </a:lnTo>
                  <a:lnTo>
                    <a:pt x="8278" y="628649"/>
                  </a:lnTo>
                  <a:lnTo>
                    <a:pt x="2443" y="623569"/>
                  </a:lnTo>
                  <a:lnTo>
                    <a:pt x="0" y="617219"/>
                  </a:lnTo>
                  <a:lnTo>
                    <a:pt x="1246" y="608329"/>
                  </a:lnTo>
                  <a:lnTo>
                    <a:pt x="39064" y="565149"/>
                  </a:lnTo>
                  <a:lnTo>
                    <a:pt x="56967" y="553719"/>
                  </a:lnTo>
                  <a:lnTo>
                    <a:pt x="75469" y="541019"/>
                  </a:lnTo>
                  <a:lnTo>
                    <a:pt x="94868" y="529589"/>
                  </a:lnTo>
                  <a:lnTo>
                    <a:pt x="135162" y="504189"/>
                  </a:lnTo>
                  <a:lnTo>
                    <a:pt x="156058" y="491489"/>
                  </a:lnTo>
                  <a:lnTo>
                    <a:pt x="177851" y="477519"/>
                  </a:lnTo>
                  <a:lnTo>
                    <a:pt x="170420" y="469899"/>
                  </a:lnTo>
                  <a:lnTo>
                    <a:pt x="163887" y="462279"/>
                  </a:lnTo>
                  <a:lnTo>
                    <a:pt x="157953" y="454659"/>
                  </a:lnTo>
                  <a:lnTo>
                    <a:pt x="124839" y="415289"/>
                  </a:lnTo>
                  <a:lnTo>
                    <a:pt x="100054" y="382269"/>
                  </a:lnTo>
                  <a:lnTo>
                    <a:pt x="78261" y="345439"/>
                  </a:lnTo>
                  <a:lnTo>
                    <a:pt x="59760" y="308609"/>
                  </a:lnTo>
                  <a:lnTo>
                    <a:pt x="58696" y="304799"/>
                  </a:lnTo>
                  <a:lnTo>
                    <a:pt x="57632" y="303529"/>
                  </a:lnTo>
                  <a:lnTo>
                    <a:pt x="56568" y="299719"/>
                  </a:lnTo>
                  <a:lnTo>
                    <a:pt x="53044" y="283209"/>
                  </a:lnTo>
                  <a:lnTo>
                    <a:pt x="55504" y="273049"/>
                  </a:lnTo>
                  <a:lnTo>
                    <a:pt x="64348" y="266699"/>
                  </a:lnTo>
                  <a:lnTo>
                    <a:pt x="79974" y="264159"/>
                  </a:lnTo>
                  <a:lnTo>
                    <a:pt x="111840" y="264159"/>
                  </a:lnTo>
                  <a:lnTo>
                    <a:pt x="174376" y="276859"/>
                  </a:lnTo>
                  <a:lnTo>
                    <a:pt x="220240" y="295909"/>
                  </a:lnTo>
                  <a:lnTo>
                    <a:pt x="224695" y="298449"/>
                  </a:lnTo>
                  <a:lnTo>
                    <a:pt x="92740" y="298449"/>
                  </a:lnTo>
                  <a:lnTo>
                    <a:pt x="108000" y="322579"/>
                  </a:lnTo>
                  <a:lnTo>
                    <a:pt x="122263" y="344169"/>
                  </a:lnTo>
                  <a:lnTo>
                    <a:pt x="136127" y="365759"/>
                  </a:lnTo>
                  <a:lnTo>
                    <a:pt x="150190" y="384809"/>
                  </a:lnTo>
                  <a:lnTo>
                    <a:pt x="163289" y="401319"/>
                  </a:lnTo>
                  <a:lnTo>
                    <a:pt x="176787" y="417829"/>
                  </a:lnTo>
                  <a:lnTo>
                    <a:pt x="190285" y="433069"/>
                  </a:lnTo>
                  <a:lnTo>
                    <a:pt x="203384" y="449579"/>
                  </a:lnTo>
                  <a:lnTo>
                    <a:pt x="210931" y="462279"/>
                  </a:lnTo>
                  <a:lnTo>
                    <a:pt x="212693" y="476249"/>
                  </a:lnTo>
                  <a:lnTo>
                    <a:pt x="208471" y="488949"/>
                  </a:lnTo>
                  <a:lnTo>
                    <a:pt x="198064" y="499109"/>
                  </a:lnTo>
                  <a:lnTo>
                    <a:pt x="176172" y="514349"/>
                  </a:lnTo>
                  <a:lnTo>
                    <a:pt x="153780" y="529589"/>
                  </a:lnTo>
                  <a:lnTo>
                    <a:pt x="83830" y="572769"/>
                  </a:lnTo>
                  <a:lnTo>
                    <a:pt x="71446" y="582929"/>
                  </a:lnTo>
                  <a:lnTo>
                    <a:pt x="59760" y="595629"/>
                  </a:lnTo>
                  <a:lnTo>
                    <a:pt x="249796" y="595629"/>
                  </a:lnTo>
                  <a:lnTo>
                    <a:pt x="261947" y="605789"/>
                  </a:lnTo>
                  <a:lnTo>
                    <a:pt x="270408" y="622299"/>
                  </a:lnTo>
                  <a:lnTo>
                    <a:pt x="272962" y="627379"/>
                  </a:lnTo>
                  <a:lnTo>
                    <a:pt x="177751" y="627379"/>
                  </a:lnTo>
                  <a:lnTo>
                    <a:pt x="164020" y="628649"/>
                  </a:lnTo>
                  <a:lnTo>
                    <a:pt x="132735" y="628649"/>
                  </a:lnTo>
                  <a:lnTo>
                    <a:pt x="38482" y="632459"/>
                  </a:lnTo>
                  <a:close/>
                </a:path>
                <a:path w="736600" h="914400">
                  <a:moveTo>
                    <a:pt x="287913" y="373379"/>
                  </a:moveTo>
                  <a:lnTo>
                    <a:pt x="269345" y="365759"/>
                  </a:lnTo>
                  <a:lnTo>
                    <a:pt x="250178" y="354329"/>
                  </a:lnTo>
                  <a:lnTo>
                    <a:pt x="230912" y="344169"/>
                  </a:lnTo>
                  <a:lnTo>
                    <a:pt x="191681" y="323849"/>
                  </a:lnTo>
                  <a:lnTo>
                    <a:pt x="143408" y="306069"/>
                  </a:lnTo>
                  <a:lnTo>
                    <a:pt x="92740" y="298449"/>
                  </a:lnTo>
                  <a:lnTo>
                    <a:pt x="224695" y="298449"/>
                  </a:lnTo>
                  <a:lnTo>
                    <a:pt x="235832" y="304799"/>
                  </a:lnTo>
                  <a:lnTo>
                    <a:pt x="251425" y="312419"/>
                  </a:lnTo>
                  <a:lnTo>
                    <a:pt x="267217" y="321309"/>
                  </a:lnTo>
                  <a:lnTo>
                    <a:pt x="273035" y="323849"/>
                  </a:lnTo>
                  <a:lnTo>
                    <a:pt x="279451" y="326389"/>
                  </a:lnTo>
                  <a:lnTo>
                    <a:pt x="286666" y="328929"/>
                  </a:lnTo>
                  <a:lnTo>
                    <a:pt x="294878" y="331469"/>
                  </a:lnTo>
                  <a:lnTo>
                    <a:pt x="320316" y="331469"/>
                  </a:lnTo>
                  <a:lnTo>
                    <a:pt x="318283" y="342899"/>
                  </a:lnTo>
                  <a:lnTo>
                    <a:pt x="312282" y="361949"/>
                  </a:lnTo>
                  <a:lnTo>
                    <a:pt x="302192" y="372109"/>
                  </a:lnTo>
                  <a:lnTo>
                    <a:pt x="287913" y="373379"/>
                  </a:lnTo>
                  <a:close/>
                </a:path>
                <a:path w="736600" h="914400">
                  <a:moveTo>
                    <a:pt x="249796" y="595629"/>
                  </a:moveTo>
                  <a:lnTo>
                    <a:pt x="86357" y="595629"/>
                  </a:lnTo>
                  <a:lnTo>
                    <a:pt x="119071" y="593089"/>
                  </a:lnTo>
                  <a:lnTo>
                    <a:pt x="217214" y="589279"/>
                  </a:lnTo>
                  <a:lnTo>
                    <a:pt x="234652" y="590549"/>
                  </a:lnTo>
                  <a:lnTo>
                    <a:pt x="249796" y="595629"/>
                  </a:lnTo>
                  <a:close/>
                </a:path>
                <a:path w="736600" h="914400">
                  <a:moveTo>
                    <a:pt x="420098" y="830579"/>
                  </a:moveTo>
                  <a:lnTo>
                    <a:pt x="383180" y="830579"/>
                  </a:lnTo>
                  <a:lnTo>
                    <a:pt x="389563" y="805179"/>
                  </a:lnTo>
                  <a:lnTo>
                    <a:pt x="402330" y="646429"/>
                  </a:lnTo>
                  <a:lnTo>
                    <a:pt x="405671" y="628649"/>
                  </a:lnTo>
                  <a:lnTo>
                    <a:pt x="413102" y="615949"/>
                  </a:lnTo>
                  <a:lnTo>
                    <a:pt x="425519" y="610869"/>
                  </a:lnTo>
                  <a:lnTo>
                    <a:pt x="443821" y="609599"/>
                  </a:lnTo>
                  <a:lnTo>
                    <a:pt x="492760" y="614679"/>
                  </a:lnTo>
                  <a:lnTo>
                    <a:pt x="570955" y="617219"/>
                  </a:lnTo>
                  <a:lnTo>
                    <a:pt x="610053" y="617219"/>
                  </a:lnTo>
                  <a:lnTo>
                    <a:pt x="649150" y="618489"/>
                  </a:lnTo>
                  <a:lnTo>
                    <a:pt x="714923" y="618489"/>
                  </a:lnTo>
                  <a:lnTo>
                    <a:pt x="716674" y="628649"/>
                  </a:lnTo>
                  <a:lnTo>
                    <a:pt x="713515" y="640079"/>
                  </a:lnTo>
                  <a:lnTo>
                    <a:pt x="704771" y="648969"/>
                  </a:lnTo>
                  <a:lnTo>
                    <a:pt x="701239" y="650239"/>
                  </a:lnTo>
                  <a:lnTo>
                    <a:pt x="441693" y="650239"/>
                  </a:lnTo>
                  <a:lnTo>
                    <a:pt x="440862" y="670559"/>
                  </a:lnTo>
                  <a:lnTo>
                    <a:pt x="439832" y="689609"/>
                  </a:lnTo>
                  <a:lnTo>
                    <a:pt x="438402" y="707389"/>
                  </a:lnTo>
                  <a:lnTo>
                    <a:pt x="436374" y="725169"/>
                  </a:lnTo>
                  <a:lnTo>
                    <a:pt x="429824" y="768349"/>
                  </a:lnTo>
                  <a:lnTo>
                    <a:pt x="420098" y="830579"/>
                  </a:lnTo>
                  <a:close/>
                </a:path>
                <a:path w="736600" h="914400">
                  <a:moveTo>
                    <a:pt x="404457" y="914399"/>
                  </a:moveTo>
                  <a:lnTo>
                    <a:pt x="395946" y="914399"/>
                  </a:lnTo>
                  <a:lnTo>
                    <a:pt x="387435" y="913129"/>
                  </a:lnTo>
                  <a:lnTo>
                    <a:pt x="360838" y="880109"/>
                  </a:lnTo>
                  <a:lnTo>
                    <a:pt x="336269" y="829309"/>
                  </a:lnTo>
                  <a:lnTo>
                    <a:pt x="287530" y="727709"/>
                  </a:lnTo>
                  <a:lnTo>
                    <a:pt x="262961" y="675639"/>
                  </a:lnTo>
                  <a:lnTo>
                    <a:pt x="258373" y="669289"/>
                  </a:lnTo>
                  <a:lnTo>
                    <a:pt x="254184" y="661669"/>
                  </a:lnTo>
                  <a:lnTo>
                    <a:pt x="250394" y="654049"/>
                  </a:lnTo>
                  <a:lnTo>
                    <a:pt x="247003" y="646429"/>
                  </a:lnTo>
                  <a:lnTo>
                    <a:pt x="243130" y="637539"/>
                  </a:lnTo>
                  <a:lnTo>
                    <a:pt x="236763" y="631189"/>
                  </a:lnTo>
                  <a:lnTo>
                    <a:pt x="228601" y="627379"/>
                  </a:lnTo>
                  <a:lnTo>
                    <a:pt x="272962" y="627379"/>
                  </a:lnTo>
                  <a:lnTo>
                    <a:pt x="273600" y="628649"/>
                  </a:lnTo>
                  <a:lnTo>
                    <a:pt x="277856" y="636269"/>
                  </a:lnTo>
                  <a:lnTo>
                    <a:pt x="282111" y="642619"/>
                  </a:lnTo>
                  <a:lnTo>
                    <a:pt x="304286" y="687069"/>
                  </a:lnTo>
                  <a:lnTo>
                    <a:pt x="348238" y="775969"/>
                  </a:lnTo>
                  <a:lnTo>
                    <a:pt x="370413" y="820419"/>
                  </a:lnTo>
                  <a:lnTo>
                    <a:pt x="372541" y="824229"/>
                  </a:lnTo>
                  <a:lnTo>
                    <a:pt x="377860" y="826769"/>
                  </a:lnTo>
                  <a:lnTo>
                    <a:pt x="383180" y="830579"/>
                  </a:lnTo>
                  <a:lnTo>
                    <a:pt x="420098" y="830579"/>
                  </a:lnTo>
                  <a:lnTo>
                    <a:pt x="416326" y="854709"/>
                  </a:lnTo>
                  <a:lnTo>
                    <a:pt x="409777" y="897889"/>
                  </a:lnTo>
                  <a:lnTo>
                    <a:pt x="408713" y="906779"/>
                  </a:lnTo>
                  <a:lnTo>
                    <a:pt x="404457" y="914399"/>
                  </a:lnTo>
                  <a:close/>
                </a:path>
                <a:path w="736600" h="914400">
                  <a:moveTo>
                    <a:pt x="686386" y="655319"/>
                  </a:moveTo>
                  <a:lnTo>
                    <a:pt x="675747" y="655319"/>
                  </a:lnTo>
                  <a:lnTo>
                    <a:pt x="488504" y="650239"/>
                  </a:lnTo>
                  <a:lnTo>
                    <a:pt x="701239" y="650239"/>
                  </a:lnTo>
                  <a:lnTo>
                    <a:pt x="690642" y="654049"/>
                  </a:lnTo>
                  <a:lnTo>
                    <a:pt x="686386" y="6553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19078" y="701181"/>
            <a:ext cx="11853116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Оцінки не розповідають, чому ж навчилася дитина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5780371" y="8799800"/>
            <a:ext cx="737870" cy="921385"/>
            <a:chOff x="15780371" y="8799800"/>
            <a:chExt cx="737870" cy="921385"/>
          </a:xfrm>
        </p:grpSpPr>
        <p:sp>
          <p:nvSpPr>
            <p:cNvPr id="10" name="object 10"/>
            <p:cNvSpPr/>
            <p:nvPr/>
          </p:nvSpPr>
          <p:spPr>
            <a:xfrm>
              <a:off x="15780371" y="8799800"/>
              <a:ext cx="731520" cy="909319"/>
            </a:xfrm>
            <a:custGeom>
              <a:avLst/>
              <a:gdLst/>
              <a:ahLst/>
              <a:cxnLst/>
              <a:rect l="l" t="t" r="r" b="b"/>
              <a:pathLst>
                <a:path w="731519" h="909320">
                  <a:moveTo>
                    <a:pt x="483114" y="234949"/>
                  </a:moveTo>
                  <a:lnTo>
                    <a:pt x="291503" y="234949"/>
                  </a:lnTo>
                  <a:lnTo>
                    <a:pt x="293265" y="227329"/>
                  </a:lnTo>
                  <a:lnTo>
                    <a:pt x="297188" y="213359"/>
                  </a:lnTo>
                  <a:lnTo>
                    <a:pt x="298950" y="205739"/>
                  </a:lnTo>
                  <a:lnTo>
                    <a:pt x="312714" y="154939"/>
                  </a:lnTo>
                  <a:lnTo>
                    <a:pt x="329670" y="106679"/>
                  </a:lnTo>
                  <a:lnTo>
                    <a:pt x="335305" y="91439"/>
                  </a:lnTo>
                  <a:lnTo>
                    <a:pt x="340442" y="74929"/>
                  </a:lnTo>
                  <a:lnTo>
                    <a:pt x="342852" y="64769"/>
                  </a:lnTo>
                  <a:lnTo>
                    <a:pt x="345362" y="53339"/>
                  </a:lnTo>
                  <a:lnTo>
                    <a:pt x="348072" y="43179"/>
                  </a:lnTo>
                  <a:lnTo>
                    <a:pt x="367521" y="6349"/>
                  </a:lnTo>
                  <a:lnTo>
                    <a:pt x="386970" y="0"/>
                  </a:lnTo>
                  <a:lnTo>
                    <a:pt x="397891" y="0"/>
                  </a:lnTo>
                  <a:lnTo>
                    <a:pt x="428744" y="27939"/>
                  </a:lnTo>
                  <a:lnTo>
                    <a:pt x="430872" y="33019"/>
                  </a:lnTo>
                  <a:lnTo>
                    <a:pt x="431936" y="38099"/>
                  </a:lnTo>
                  <a:lnTo>
                    <a:pt x="434063" y="44449"/>
                  </a:lnTo>
                  <a:lnTo>
                    <a:pt x="437072" y="57149"/>
                  </a:lnTo>
                  <a:lnTo>
                    <a:pt x="439782" y="69849"/>
                  </a:lnTo>
                  <a:lnTo>
                    <a:pt x="442292" y="82549"/>
                  </a:lnTo>
                  <a:lnTo>
                    <a:pt x="444702" y="93979"/>
                  </a:lnTo>
                  <a:lnTo>
                    <a:pt x="447445" y="106679"/>
                  </a:lnTo>
                  <a:lnTo>
                    <a:pt x="450687" y="119379"/>
                  </a:lnTo>
                  <a:lnTo>
                    <a:pt x="454128" y="130809"/>
                  </a:lnTo>
                  <a:lnTo>
                    <a:pt x="457469" y="142239"/>
                  </a:lnTo>
                  <a:lnTo>
                    <a:pt x="468906" y="177799"/>
                  </a:lnTo>
                  <a:lnTo>
                    <a:pt x="474225" y="196849"/>
                  </a:lnTo>
                  <a:lnTo>
                    <a:pt x="480957" y="223519"/>
                  </a:lnTo>
                  <a:lnTo>
                    <a:pt x="483114" y="234949"/>
                  </a:lnTo>
                  <a:close/>
                </a:path>
                <a:path w="731519" h="909320">
                  <a:moveTo>
                    <a:pt x="713638" y="279399"/>
                  </a:moveTo>
                  <a:lnTo>
                    <a:pt x="493641" y="279399"/>
                  </a:lnTo>
                  <a:lnTo>
                    <a:pt x="529547" y="264159"/>
                  </a:lnTo>
                  <a:lnTo>
                    <a:pt x="541515" y="260349"/>
                  </a:lnTo>
                  <a:lnTo>
                    <a:pt x="604285" y="234949"/>
                  </a:lnTo>
                  <a:lnTo>
                    <a:pt x="618780" y="229869"/>
                  </a:lnTo>
                  <a:lnTo>
                    <a:pt x="626277" y="228599"/>
                  </a:lnTo>
                  <a:lnTo>
                    <a:pt x="647904" y="220979"/>
                  </a:lnTo>
                  <a:lnTo>
                    <a:pt x="653223" y="219709"/>
                  </a:lnTo>
                  <a:lnTo>
                    <a:pt x="659606" y="217169"/>
                  </a:lnTo>
                  <a:lnTo>
                    <a:pt x="664926" y="215899"/>
                  </a:lnTo>
                  <a:lnTo>
                    <a:pt x="671475" y="214629"/>
                  </a:lnTo>
                  <a:lnTo>
                    <a:pt x="678224" y="214629"/>
                  </a:lnTo>
                  <a:lnTo>
                    <a:pt x="711953" y="238759"/>
                  </a:lnTo>
                  <a:lnTo>
                    <a:pt x="715909" y="256539"/>
                  </a:lnTo>
                  <a:lnTo>
                    <a:pt x="715793" y="264159"/>
                  </a:lnTo>
                  <a:lnTo>
                    <a:pt x="715194" y="270509"/>
                  </a:lnTo>
                  <a:lnTo>
                    <a:pt x="714197" y="276859"/>
                  </a:lnTo>
                  <a:lnTo>
                    <a:pt x="713638" y="279399"/>
                  </a:lnTo>
                  <a:close/>
                </a:path>
                <a:path w="731519" h="909320">
                  <a:moveTo>
                    <a:pt x="698808" y="314959"/>
                  </a:moveTo>
                  <a:lnTo>
                    <a:pt x="272353" y="314959"/>
                  </a:lnTo>
                  <a:lnTo>
                    <a:pt x="274481" y="307339"/>
                  </a:lnTo>
                  <a:lnTo>
                    <a:pt x="275545" y="299719"/>
                  </a:lnTo>
                  <a:lnTo>
                    <a:pt x="277673" y="293369"/>
                  </a:lnTo>
                  <a:lnTo>
                    <a:pt x="281496" y="278129"/>
                  </a:lnTo>
                  <a:lnTo>
                    <a:pt x="288744" y="246379"/>
                  </a:lnTo>
                  <a:lnTo>
                    <a:pt x="292567" y="229869"/>
                  </a:lnTo>
                  <a:lnTo>
                    <a:pt x="291503" y="234949"/>
                  </a:lnTo>
                  <a:lnTo>
                    <a:pt x="483114" y="234949"/>
                  </a:lnTo>
                  <a:lnTo>
                    <a:pt x="484581" y="242569"/>
                  </a:lnTo>
                  <a:lnTo>
                    <a:pt x="486194" y="252729"/>
                  </a:lnTo>
                  <a:lnTo>
                    <a:pt x="487806" y="259079"/>
                  </a:lnTo>
                  <a:lnTo>
                    <a:pt x="489518" y="265429"/>
                  </a:lnTo>
                  <a:lnTo>
                    <a:pt x="491430" y="271779"/>
                  </a:lnTo>
                  <a:lnTo>
                    <a:pt x="493641" y="279399"/>
                  </a:lnTo>
                  <a:lnTo>
                    <a:pt x="713638" y="279399"/>
                  </a:lnTo>
                  <a:lnTo>
                    <a:pt x="712800" y="283209"/>
                  </a:lnTo>
                  <a:lnTo>
                    <a:pt x="709409" y="292099"/>
                  </a:lnTo>
                  <a:lnTo>
                    <a:pt x="705619" y="300989"/>
                  </a:lnTo>
                  <a:lnTo>
                    <a:pt x="701430" y="309879"/>
                  </a:lnTo>
                  <a:lnTo>
                    <a:pt x="698808" y="314959"/>
                  </a:lnTo>
                  <a:close/>
                </a:path>
                <a:path w="731519" h="909320">
                  <a:moveTo>
                    <a:pt x="58513" y="656589"/>
                  </a:moveTo>
                  <a:lnTo>
                    <a:pt x="45580" y="656589"/>
                  </a:lnTo>
                  <a:lnTo>
                    <a:pt x="32082" y="654049"/>
                  </a:lnTo>
                  <a:lnTo>
                    <a:pt x="4737" y="626109"/>
                  </a:lnTo>
                  <a:lnTo>
                    <a:pt x="3191" y="615949"/>
                  </a:lnTo>
                  <a:lnTo>
                    <a:pt x="0" y="610869"/>
                  </a:lnTo>
                  <a:lnTo>
                    <a:pt x="0" y="604519"/>
                  </a:lnTo>
                  <a:lnTo>
                    <a:pt x="2127" y="600709"/>
                  </a:lnTo>
                  <a:lnTo>
                    <a:pt x="8178" y="589279"/>
                  </a:lnTo>
                  <a:lnTo>
                    <a:pt x="16224" y="580389"/>
                  </a:lnTo>
                  <a:lnTo>
                    <a:pt x="25466" y="571499"/>
                  </a:lnTo>
                  <a:lnTo>
                    <a:pt x="35108" y="563879"/>
                  </a:lnTo>
                  <a:lnTo>
                    <a:pt x="42123" y="557529"/>
                  </a:lnTo>
                  <a:lnTo>
                    <a:pt x="55754" y="546099"/>
                  </a:lnTo>
                  <a:lnTo>
                    <a:pt x="62769" y="541019"/>
                  </a:lnTo>
                  <a:lnTo>
                    <a:pt x="110643" y="505459"/>
                  </a:lnTo>
                  <a:lnTo>
                    <a:pt x="141496" y="483869"/>
                  </a:lnTo>
                  <a:lnTo>
                    <a:pt x="140432" y="481329"/>
                  </a:lnTo>
                  <a:lnTo>
                    <a:pt x="136276" y="474979"/>
                  </a:lnTo>
                  <a:lnTo>
                    <a:pt x="127566" y="462279"/>
                  </a:lnTo>
                  <a:lnTo>
                    <a:pt x="123410" y="455929"/>
                  </a:lnTo>
                  <a:lnTo>
                    <a:pt x="95134" y="417829"/>
                  </a:lnTo>
                  <a:lnTo>
                    <a:pt x="67822" y="375919"/>
                  </a:lnTo>
                  <a:lnTo>
                    <a:pt x="59244" y="360679"/>
                  </a:lnTo>
                  <a:lnTo>
                    <a:pt x="51066" y="346709"/>
                  </a:lnTo>
                  <a:lnTo>
                    <a:pt x="47276" y="339089"/>
                  </a:lnTo>
                  <a:lnTo>
                    <a:pt x="43885" y="332739"/>
                  </a:lnTo>
                  <a:lnTo>
                    <a:pt x="40892" y="325119"/>
                  </a:lnTo>
                  <a:lnTo>
                    <a:pt x="38299" y="318769"/>
                  </a:lnTo>
                  <a:lnTo>
                    <a:pt x="37235" y="313689"/>
                  </a:lnTo>
                  <a:lnTo>
                    <a:pt x="36171" y="311149"/>
                  </a:lnTo>
                  <a:lnTo>
                    <a:pt x="35108" y="306069"/>
                  </a:lnTo>
                  <a:lnTo>
                    <a:pt x="33894" y="295909"/>
                  </a:lnTo>
                  <a:lnTo>
                    <a:pt x="34975" y="285749"/>
                  </a:lnTo>
                  <a:lnTo>
                    <a:pt x="74737" y="251459"/>
                  </a:lnTo>
                  <a:lnTo>
                    <a:pt x="92690" y="250189"/>
                  </a:lnTo>
                  <a:lnTo>
                    <a:pt x="119237" y="253999"/>
                  </a:lnTo>
                  <a:lnTo>
                    <a:pt x="143624" y="261619"/>
                  </a:lnTo>
                  <a:lnTo>
                    <a:pt x="159748" y="267969"/>
                  </a:lnTo>
                  <a:lnTo>
                    <a:pt x="176072" y="273049"/>
                  </a:lnTo>
                  <a:lnTo>
                    <a:pt x="208520" y="285749"/>
                  </a:lnTo>
                  <a:lnTo>
                    <a:pt x="215702" y="288289"/>
                  </a:lnTo>
                  <a:lnTo>
                    <a:pt x="237245" y="299719"/>
                  </a:lnTo>
                  <a:lnTo>
                    <a:pt x="244410" y="302259"/>
                  </a:lnTo>
                  <a:lnTo>
                    <a:pt x="251475" y="306069"/>
                  </a:lnTo>
                  <a:lnTo>
                    <a:pt x="258340" y="308609"/>
                  </a:lnTo>
                  <a:lnTo>
                    <a:pt x="264906" y="312419"/>
                  </a:lnTo>
                  <a:lnTo>
                    <a:pt x="272353" y="314959"/>
                  </a:lnTo>
                  <a:lnTo>
                    <a:pt x="698808" y="314959"/>
                  </a:lnTo>
                  <a:lnTo>
                    <a:pt x="696842" y="318769"/>
                  </a:lnTo>
                  <a:lnTo>
                    <a:pt x="686303" y="336549"/>
                  </a:lnTo>
                  <a:lnTo>
                    <a:pt x="675565" y="355599"/>
                  </a:lnTo>
                  <a:lnTo>
                    <a:pt x="654287" y="391159"/>
                  </a:lnTo>
                  <a:lnTo>
                    <a:pt x="648851" y="400049"/>
                  </a:lnTo>
                  <a:lnTo>
                    <a:pt x="643515" y="408939"/>
                  </a:lnTo>
                  <a:lnTo>
                    <a:pt x="637980" y="417829"/>
                  </a:lnTo>
                  <a:lnTo>
                    <a:pt x="631945" y="425449"/>
                  </a:lnTo>
                  <a:lnTo>
                    <a:pt x="625911" y="434339"/>
                  </a:lnTo>
                  <a:lnTo>
                    <a:pt x="620376" y="441959"/>
                  </a:lnTo>
                  <a:lnTo>
                    <a:pt x="615040" y="449579"/>
                  </a:lnTo>
                  <a:lnTo>
                    <a:pt x="609604" y="458469"/>
                  </a:lnTo>
                  <a:lnTo>
                    <a:pt x="609604" y="459739"/>
                  </a:lnTo>
                  <a:lnTo>
                    <a:pt x="610668" y="461009"/>
                  </a:lnTo>
                  <a:lnTo>
                    <a:pt x="610668" y="462279"/>
                  </a:lnTo>
                  <a:lnTo>
                    <a:pt x="614042" y="468629"/>
                  </a:lnTo>
                  <a:lnTo>
                    <a:pt x="617716" y="476249"/>
                  </a:lnTo>
                  <a:lnTo>
                    <a:pt x="621589" y="482599"/>
                  </a:lnTo>
                  <a:lnTo>
                    <a:pt x="629535" y="495299"/>
                  </a:lnTo>
                  <a:lnTo>
                    <a:pt x="633408" y="501649"/>
                  </a:lnTo>
                  <a:lnTo>
                    <a:pt x="637082" y="509269"/>
                  </a:lnTo>
                  <a:lnTo>
                    <a:pt x="640457" y="515619"/>
                  </a:lnTo>
                  <a:lnTo>
                    <a:pt x="665092" y="549909"/>
                  </a:lnTo>
                  <a:lnTo>
                    <a:pt x="671841" y="554989"/>
                  </a:lnTo>
                  <a:lnTo>
                    <a:pt x="678590" y="561339"/>
                  </a:lnTo>
                  <a:lnTo>
                    <a:pt x="685140" y="567689"/>
                  </a:lnTo>
                  <a:lnTo>
                    <a:pt x="686203" y="568959"/>
                  </a:lnTo>
                  <a:lnTo>
                    <a:pt x="702162" y="577849"/>
                  </a:lnTo>
                  <a:lnTo>
                    <a:pt x="707531" y="582929"/>
                  </a:lnTo>
                  <a:lnTo>
                    <a:pt x="712401" y="586739"/>
                  </a:lnTo>
                  <a:lnTo>
                    <a:pt x="716674" y="591819"/>
                  </a:lnTo>
                  <a:lnTo>
                    <a:pt x="720248" y="596899"/>
                  </a:lnTo>
                  <a:lnTo>
                    <a:pt x="724004" y="601979"/>
                  </a:lnTo>
                  <a:lnTo>
                    <a:pt x="727163" y="609599"/>
                  </a:lnTo>
                  <a:lnTo>
                    <a:pt x="729523" y="615949"/>
                  </a:lnTo>
                  <a:lnTo>
                    <a:pt x="730886" y="623569"/>
                  </a:lnTo>
                  <a:lnTo>
                    <a:pt x="730920" y="629919"/>
                  </a:lnTo>
                  <a:lnTo>
                    <a:pt x="729557" y="637539"/>
                  </a:lnTo>
                  <a:lnTo>
                    <a:pt x="726997" y="645159"/>
                  </a:lnTo>
                  <a:lnTo>
                    <a:pt x="723439" y="650239"/>
                  </a:lnTo>
                  <a:lnTo>
                    <a:pt x="722730" y="652779"/>
                  </a:lnTo>
                  <a:lnTo>
                    <a:pt x="119853" y="652779"/>
                  </a:lnTo>
                  <a:lnTo>
                    <a:pt x="105856" y="654049"/>
                  </a:lnTo>
                  <a:lnTo>
                    <a:pt x="91859" y="654049"/>
                  </a:lnTo>
                  <a:lnTo>
                    <a:pt x="77663" y="655319"/>
                  </a:lnTo>
                  <a:lnTo>
                    <a:pt x="71280" y="655319"/>
                  </a:lnTo>
                  <a:lnTo>
                    <a:pt x="58513" y="656589"/>
                  </a:lnTo>
                  <a:close/>
                </a:path>
                <a:path w="731519" h="909320">
                  <a:moveTo>
                    <a:pt x="392572" y="909319"/>
                  </a:moveTo>
                  <a:lnTo>
                    <a:pt x="384477" y="909319"/>
                  </a:lnTo>
                  <a:lnTo>
                    <a:pt x="376481" y="906779"/>
                  </a:lnTo>
                  <a:lnTo>
                    <a:pt x="347823" y="880109"/>
                  </a:lnTo>
                  <a:lnTo>
                    <a:pt x="339810" y="864869"/>
                  </a:lnTo>
                  <a:lnTo>
                    <a:pt x="332562" y="850899"/>
                  </a:lnTo>
                  <a:lnTo>
                    <a:pt x="328739" y="843279"/>
                  </a:lnTo>
                  <a:lnTo>
                    <a:pt x="323420" y="835659"/>
                  </a:lnTo>
                  <a:lnTo>
                    <a:pt x="319164" y="829309"/>
                  </a:lnTo>
                  <a:lnTo>
                    <a:pt x="313845" y="822959"/>
                  </a:lnTo>
                  <a:lnTo>
                    <a:pt x="311717" y="821689"/>
                  </a:lnTo>
                  <a:lnTo>
                    <a:pt x="311717" y="820419"/>
                  </a:lnTo>
                  <a:lnTo>
                    <a:pt x="305334" y="812799"/>
                  </a:lnTo>
                  <a:lnTo>
                    <a:pt x="298950" y="803909"/>
                  </a:lnTo>
                  <a:lnTo>
                    <a:pt x="292567" y="796289"/>
                  </a:lnTo>
                  <a:lnTo>
                    <a:pt x="286184" y="787399"/>
                  </a:lnTo>
                  <a:lnTo>
                    <a:pt x="280798" y="778509"/>
                  </a:lnTo>
                  <a:lnTo>
                    <a:pt x="275811" y="769619"/>
                  </a:lnTo>
                  <a:lnTo>
                    <a:pt x="271223" y="759459"/>
                  </a:lnTo>
                  <a:lnTo>
                    <a:pt x="267034" y="750569"/>
                  </a:lnTo>
                  <a:lnTo>
                    <a:pt x="259022" y="732789"/>
                  </a:lnTo>
                  <a:lnTo>
                    <a:pt x="250810" y="716279"/>
                  </a:lnTo>
                  <a:lnTo>
                    <a:pt x="242199" y="699769"/>
                  </a:lnTo>
                  <a:lnTo>
                    <a:pt x="232990" y="683259"/>
                  </a:lnTo>
                  <a:lnTo>
                    <a:pt x="229632" y="676909"/>
                  </a:lnTo>
                  <a:lnTo>
                    <a:pt x="222517" y="666749"/>
                  </a:lnTo>
                  <a:lnTo>
                    <a:pt x="219159" y="661669"/>
                  </a:lnTo>
                  <a:lnTo>
                    <a:pt x="217032" y="659129"/>
                  </a:lnTo>
                  <a:lnTo>
                    <a:pt x="215968" y="656589"/>
                  </a:lnTo>
                  <a:lnTo>
                    <a:pt x="213840" y="654049"/>
                  </a:lnTo>
                  <a:lnTo>
                    <a:pt x="168010" y="654049"/>
                  </a:lnTo>
                  <a:lnTo>
                    <a:pt x="156523" y="652779"/>
                  </a:lnTo>
                  <a:lnTo>
                    <a:pt x="722730" y="652779"/>
                  </a:lnTo>
                  <a:lnTo>
                    <a:pt x="722375" y="654049"/>
                  </a:lnTo>
                  <a:lnTo>
                    <a:pt x="720248" y="657859"/>
                  </a:lnTo>
                  <a:lnTo>
                    <a:pt x="712800" y="664209"/>
                  </a:lnTo>
                  <a:lnTo>
                    <a:pt x="707481" y="669289"/>
                  </a:lnTo>
                  <a:lnTo>
                    <a:pt x="701098" y="670559"/>
                  </a:lnTo>
                  <a:lnTo>
                    <a:pt x="694365" y="674369"/>
                  </a:lnTo>
                  <a:lnTo>
                    <a:pt x="679704" y="679449"/>
                  </a:lnTo>
                  <a:lnTo>
                    <a:pt x="660670" y="679449"/>
                  </a:lnTo>
                  <a:lnTo>
                    <a:pt x="622371" y="684529"/>
                  </a:lnTo>
                  <a:lnTo>
                    <a:pt x="607992" y="685799"/>
                  </a:lnTo>
                  <a:lnTo>
                    <a:pt x="593513" y="685799"/>
                  </a:lnTo>
                  <a:lnTo>
                    <a:pt x="563857" y="688339"/>
                  </a:lnTo>
                  <a:lnTo>
                    <a:pt x="503216" y="690879"/>
                  </a:lnTo>
                  <a:lnTo>
                    <a:pt x="448958" y="697229"/>
                  </a:lnTo>
                  <a:lnTo>
                    <a:pt x="448958" y="703579"/>
                  </a:lnTo>
                  <a:lnTo>
                    <a:pt x="447894" y="708659"/>
                  </a:lnTo>
                  <a:lnTo>
                    <a:pt x="444702" y="751839"/>
                  </a:lnTo>
                  <a:lnTo>
                    <a:pt x="440314" y="789939"/>
                  </a:lnTo>
                  <a:lnTo>
                    <a:pt x="437671" y="808989"/>
                  </a:lnTo>
                  <a:lnTo>
                    <a:pt x="435127" y="828039"/>
                  </a:lnTo>
                  <a:lnTo>
                    <a:pt x="433000" y="868679"/>
                  </a:lnTo>
                  <a:lnTo>
                    <a:pt x="429825" y="883919"/>
                  </a:lnTo>
                  <a:lnTo>
                    <a:pt x="421164" y="897889"/>
                  </a:lnTo>
                  <a:lnTo>
                    <a:pt x="408314" y="906779"/>
                  </a:lnTo>
                  <a:lnTo>
                    <a:pt x="392572" y="909319"/>
                  </a:lnTo>
                  <a:close/>
                </a:path>
                <a:path w="731519" h="909320">
                  <a:moveTo>
                    <a:pt x="672373" y="680719"/>
                  </a:moveTo>
                  <a:lnTo>
                    <a:pt x="664926" y="680719"/>
                  </a:lnTo>
                  <a:lnTo>
                    <a:pt x="660670" y="679449"/>
                  </a:lnTo>
                  <a:lnTo>
                    <a:pt x="679704" y="679449"/>
                  </a:lnTo>
                  <a:lnTo>
                    <a:pt x="672373" y="680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781252" y="8806577"/>
              <a:ext cx="736600" cy="914400"/>
            </a:xfrm>
            <a:custGeom>
              <a:avLst/>
              <a:gdLst/>
              <a:ahLst/>
              <a:cxnLst/>
              <a:rect l="l" t="t" r="r" b="b"/>
              <a:pathLst>
                <a:path w="736600" h="914400">
                  <a:moveTo>
                    <a:pt x="320316" y="331469"/>
                  </a:moveTo>
                  <a:lnTo>
                    <a:pt x="294878" y="331469"/>
                  </a:lnTo>
                  <a:lnTo>
                    <a:pt x="297089" y="317499"/>
                  </a:lnTo>
                  <a:lnTo>
                    <a:pt x="299000" y="304799"/>
                  </a:lnTo>
                  <a:lnTo>
                    <a:pt x="310717" y="224789"/>
                  </a:lnTo>
                  <a:lnTo>
                    <a:pt x="322479" y="171449"/>
                  </a:lnTo>
                  <a:lnTo>
                    <a:pt x="336641" y="118109"/>
                  </a:lnTo>
                  <a:lnTo>
                    <a:pt x="352234" y="66039"/>
                  </a:lnTo>
                  <a:lnTo>
                    <a:pt x="368286" y="13969"/>
                  </a:lnTo>
                  <a:lnTo>
                    <a:pt x="383180" y="0"/>
                  </a:lnTo>
                  <a:lnTo>
                    <a:pt x="390627" y="0"/>
                  </a:lnTo>
                  <a:lnTo>
                    <a:pt x="410176" y="34289"/>
                  </a:lnTo>
                  <a:lnTo>
                    <a:pt x="413983" y="45719"/>
                  </a:lnTo>
                  <a:lnTo>
                    <a:pt x="417810" y="55879"/>
                  </a:lnTo>
                  <a:lnTo>
                    <a:pt x="382116" y="55879"/>
                  </a:lnTo>
                  <a:lnTo>
                    <a:pt x="374370" y="81279"/>
                  </a:lnTo>
                  <a:lnTo>
                    <a:pt x="367222" y="104139"/>
                  </a:lnTo>
                  <a:lnTo>
                    <a:pt x="355519" y="146049"/>
                  </a:lnTo>
                  <a:lnTo>
                    <a:pt x="345512" y="195579"/>
                  </a:lnTo>
                  <a:lnTo>
                    <a:pt x="336103" y="243839"/>
                  </a:lnTo>
                  <a:lnTo>
                    <a:pt x="327093" y="293369"/>
                  </a:lnTo>
                  <a:lnTo>
                    <a:pt x="320316" y="331469"/>
                  </a:lnTo>
                  <a:close/>
                </a:path>
                <a:path w="736600" h="914400">
                  <a:moveTo>
                    <a:pt x="502667" y="331469"/>
                  </a:moveTo>
                  <a:lnTo>
                    <a:pt x="462190" y="273049"/>
                  </a:lnTo>
                  <a:lnTo>
                    <a:pt x="448742" y="236219"/>
                  </a:lnTo>
                  <a:lnTo>
                    <a:pt x="435493" y="200659"/>
                  </a:lnTo>
                  <a:lnTo>
                    <a:pt x="422544" y="165099"/>
                  </a:lnTo>
                  <a:lnTo>
                    <a:pt x="416326" y="147319"/>
                  </a:lnTo>
                  <a:lnTo>
                    <a:pt x="410309" y="128269"/>
                  </a:lnTo>
                  <a:lnTo>
                    <a:pt x="404291" y="110489"/>
                  </a:lnTo>
                  <a:lnTo>
                    <a:pt x="398074" y="92709"/>
                  </a:lnTo>
                  <a:lnTo>
                    <a:pt x="391292" y="76199"/>
                  </a:lnTo>
                  <a:lnTo>
                    <a:pt x="382116" y="55879"/>
                  </a:lnTo>
                  <a:lnTo>
                    <a:pt x="417810" y="55879"/>
                  </a:lnTo>
                  <a:lnTo>
                    <a:pt x="435825" y="102869"/>
                  </a:lnTo>
                  <a:lnTo>
                    <a:pt x="453263" y="148589"/>
                  </a:lnTo>
                  <a:lnTo>
                    <a:pt x="470501" y="193039"/>
                  </a:lnTo>
                  <a:lnTo>
                    <a:pt x="487440" y="238759"/>
                  </a:lnTo>
                  <a:lnTo>
                    <a:pt x="492677" y="251459"/>
                  </a:lnTo>
                  <a:lnTo>
                    <a:pt x="497414" y="265429"/>
                  </a:lnTo>
                  <a:lnTo>
                    <a:pt x="501952" y="278129"/>
                  </a:lnTo>
                  <a:lnTo>
                    <a:pt x="506590" y="292099"/>
                  </a:lnTo>
                  <a:lnTo>
                    <a:pt x="595424" y="292099"/>
                  </a:lnTo>
                  <a:lnTo>
                    <a:pt x="550741" y="312419"/>
                  </a:lnTo>
                  <a:lnTo>
                    <a:pt x="517229" y="326389"/>
                  </a:lnTo>
                  <a:lnTo>
                    <a:pt x="502667" y="331469"/>
                  </a:lnTo>
                  <a:close/>
                </a:path>
                <a:path w="736600" h="914400">
                  <a:moveTo>
                    <a:pt x="595424" y="292099"/>
                  </a:moveTo>
                  <a:lnTo>
                    <a:pt x="506590" y="292099"/>
                  </a:lnTo>
                  <a:lnTo>
                    <a:pt x="540186" y="278129"/>
                  </a:lnTo>
                  <a:lnTo>
                    <a:pt x="572684" y="264159"/>
                  </a:lnTo>
                  <a:lnTo>
                    <a:pt x="604584" y="251459"/>
                  </a:lnTo>
                  <a:lnTo>
                    <a:pt x="636384" y="237489"/>
                  </a:lnTo>
                  <a:lnTo>
                    <a:pt x="682314" y="222249"/>
                  </a:lnTo>
                  <a:lnTo>
                    <a:pt x="698089" y="218439"/>
                  </a:lnTo>
                  <a:lnTo>
                    <a:pt x="736389" y="218439"/>
                  </a:lnTo>
                  <a:lnTo>
                    <a:pt x="714851" y="262889"/>
                  </a:lnTo>
                  <a:lnTo>
                    <a:pt x="672556" y="262889"/>
                  </a:lnTo>
                  <a:lnTo>
                    <a:pt x="665109" y="264159"/>
                  </a:lnTo>
                  <a:lnTo>
                    <a:pt x="658725" y="264159"/>
                  </a:lnTo>
                  <a:lnTo>
                    <a:pt x="651278" y="266699"/>
                  </a:lnTo>
                  <a:lnTo>
                    <a:pt x="595424" y="292099"/>
                  </a:lnTo>
                  <a:close/>
                </a:path>
                <a:path w="736600" h="914400">
                  <a:moveTo>
                    <a:pt x="714923" y="618489"/>
                  </a:moveTo>
                  <a:lnTo>
                    <a:pt x="649150" y="618489"/>
                  </a:lnTo>
                  <a:lnTo>
                    <a:pt x="656165" y="617219"/>
                  </a:lnTo>
                  <a:lnTo>
                    <a:pt x="662981" y="617219"/>
                  </a:lnTo>
                  <a:lnTo>
                    <a:pt x="676811" y="614679"/>
                  </a:lnTo>
                  <a:lnTo>
                    <a:pt x="667236" y="598169"/>
                  </a:lnTo>
                  <a:lnTo>
                    <a:pt x="640091" y="567689"/>
                  </a:lnTo>
                  <a:lnTo>
                    <a:pt x="612845" y="538479"/>
                  </a:lnTo>
                  <a:lnTo>
                    <a:pt x="585401" y="507999"/>
                  </a:lnTo>
                  <a:lnTo>
                    <a:pt x="557657" y="478789"/>
                  </a:lnTo>
                  <a:lnTo>
                    <a:pt x="546320" y="464819"/>
                  </a:lnTo>
                  <a:lnTo>
                    <a:pt x="541166" y="454659"/>
                  </a:lnTo>
                  <a:lnTo>
                    <a:pt x="542396" y="443229"/>
                  </a:lnTo>
                  <a:lnTo>
                    <a:pt x="550209" y="427989"/>
                  </a:lnTo>
                  <a:lnTo>
                    <a:pt x="563342" y="407669"/>
                  </a:lnTo>
                  <a:lnTo>
                    <a:pt x="577072" y="388619"/>
                  </a:lnTo>
                  <a:lnTo>
                    <a:pt x="591202" y="368299"/>
                  </a:lnTo>
                  <a:lnTo>
                    <a:pt x="605531" y="349249"/>
                  </a:lnTo>
                  <a:lnTo>
                    <a:pt x="620941" y="328929"/>
                  </a:lnTo>
                  <a:lnTo>
                    <a:pt x="637049" y="307339"/>
                  </a:lnTo>
                  <a:lnTo>
                    <a:pt x="654154" y="285749"/>
                  </a:lnTo>
                  <a:lnTo>
                    <a:pt x="672556" y="262889"/>
                  </a:lnTo>
                  <a:lnTo>
                    <a:pt x="714851" y="262889"/>
                  </a:lnTo>
                  <a:lnTo>
                    <a:pt x="706982" y="273049"/>
                  </a:lnTo>
                  <a:lnTo>
                    <a:pt x="689179" y="297179"/>
                  </a:lnTo>
                  <a:lnTo>
                    <a:pt x="671575" y="321309"/>
                  </a:lnTo>
                  <a:lnTo>
                    <a:pt x="654470" y="345439"/>
                  </a:lnTo>
                  <a:lnTo>
                    <a:pt x="575742" y="447039"/>
                  </a:lnTo>
                  <a:lnTo>
                    <a:pt x="596920" y="469899"/>
                  </a:lnTo>
                  <a:lnTo>
                    <a:pt x="617500" y="492759"/>
                  </a:lnTo>
                  <a:lnTo>
                    <a:pt x="637680" y="515619"/>
                  </a:lnTo>
                  <a:lnTo>
                    <a:pt x="657661" y="537209"/>
                  </a:lnTo>
                  <a:lnTo>
                    <a:pt x="693119" y="579119"/>
                  </a:lnTo>
                  <a:lnTo>
                    <a:pt x="714047" y="613409"/>
                  </a:lnTo>
                  <a:lnTo>
                    <a:pt x="714923" y="618489"/>
                  </a:lnTo>
                  <a:close/>
                </a:path>
                <a:path w="736600" h="914400">
                  <a:moveTo>
                    <a:pt x="38482" y="632459"/>
                  </a:moveTo>
                  <a:lnTo>
                    <a:pt x="24652" y="632459"/>
                  </a:lnTo>
                  <a:lnTo>
                    <a:pt x="17204" y="631189"/>
                  </a:lnTo>
                  <a:lnTo>
                    <a:pt x="8278" y="628649"/>
                  </a:lnTo>
                  <a:lnTo>
                    <a:pt x="2443" y="623569"/>
                  </a:lnTo>
                  <a:lnTo>
                    <a:pt x="0" y="617219"/>
                  </a:lnTo>
                  <a:lnTo>
                    <a:pt x="1246" y="608329"/>
                  </a:lnTo>
                  <a:lnTo>
                    <a:pt x="39064" y="565149"/>
                  </a:lnTo>
                  <a:lnTo>
                    <a:pt x="56967" y="553719"/>
                  </a:lnTo>
                  <a:lnTo>
                    <a:pt x="75469" y="541019"/>
                  </a:lnTo>
                  <a:lnTo>
                    <a:pt x="94868" y="529589"/>
                  </a:lnTo>
                  <a:lnTo>
                    <a:pt x="135162" y="504189"/>
                  </a:lnTo>
                  <a:lnTo>
                    <a:pt x="156058" y="491489"/>
                  </a:lnTo>
                  <a:lnTo>
                    <a:pt x="177851" y="477519"/>
                  </a:lnTo>
                  <a:lnTo>
                    <a:pt x="170420" y="469899"/>
                  </a:lnTo>
                  <a:lnTo>
                    <a:pt x="163887" y="462279"/>
                  </a:lnTo>
                  <a:lnTo>
                    <a:pt x="157953" y="454659"/>
                  </a:lnTo>
                  <a:lnTo>
                    <a:pt x="124839" y="415289"/>
                  </a:lnTo>
                  <a:lnTo>
                    <a:pt x="100054" y="382269"/>
                  </a:lnTo>
                  <a:lnTo>
                    <a:pt x="78261" y="345439"/>
                  </a:lnTo>
                  <a:lnTo>
                    <a:pt x="59760" y="308609"/>
                  </a:lnTo>
                  <a:lnTo>
                    <a:pt x="58696" y="304799"/>
                  </a:lnTo>
                  <a:lnTo>
                    <a:pt x="57632" y="303529"/>
                  </a:lnTo>
                  <a:lnTo>
                    <a:pt x="56568" y="299719"/>
                  </a:lnTo>
                  <a:lnTo>
                    <a:pt x="53044" y="283209"/>
                  </a:lnTo>
                  <a:lnTo>
                    <a:pt x="55504" y="273049"/>
                  </a:lnTo>
                  <a:lnTo>
                    <a:pt x="64348" y="266699"/>
                  </a:lnTo>
                  <a:lnTo>
                    <a:pt x="79974" y="264159"/>
                  </a:lnTo>
                  <a:lnTo>
                    <a:pt x="111840" y="264159"/>
                  </a:lnTo>
                  <a:lnTo>
                    <a:pt x="174376" y="276859"/>
                  </a:lnTo>
                  <a:lnTo>
                    <a:pt x="220240" y="295909"/>
                  </a:lnTo>
                  <a:lnTo>
                    <a:pt x="224695" y="298449"/>
                  </a:lnTo>
                  <a:lnTo>
                    <a:pt x="92740" y="298449"/>
                  </a:lnTo>
                  <a:lnTo>
                    <a:pt x="108000" y="322579"/>
                  </a:lnTo>
                  <a:lnTo>
                    <a:pt x="122263" y="344169"/>
                  </a:lnTo>
                  <a:lnTo>
                    <a:pt x="136127" y="365759"/>
                  </a:lnTo>
                  <a:lnTo>
                    <a:pt x="150190" y="384809"/>
                  </a:lnTo>
                  <a:lnTo>
                    <a:pt x="163289" y="401319"/>
                  </a:lnTo>
                  <a:lnTo>
                    <a:pt x="176787" y="417829"/>
                  </a:lnTo>
                  <a:lnTo>
                    <a:pt x="190285" y="433069"/>
                  </a:lnTo>
                  <a:lnTo>
                    <a:pt x="203384" y="449579"/>
                  </a:lnTo>
                  <a:lnTo>
                    <a:pt x="210931" y="462279"/>
                  </a:lnTo>
                  <a:lnTo>
                    <a:pt x="212693" y="476249"/>
                  </a:lnTo>
                  <a:lnTo>
                    <a:pt x="208471" y="488949"/>
                  </a:lnTo>
                  <a:lnTo>
                    <a:pt x="198064" y="499109"/>
                  </a:lnTo>
                  <a:lnTo>
                    <a:pt x="176172" y="514349"/>
                  </a:lnTo>
                  <a:lnTo>
                    <a:pt x="153780" y="529589"/>
                  </a:lnTo>
                  <a:lnTo>
                    <a:pt x="83830" y="572769"/>
                  </a:lnTo>
                  <a:lnTo>
                    <a:pt x="71446" y="582929"/>
                  </a:lnTo>
                  <a:lnTo>
                    <a:pt x="59760" y="595629"/>
                  </a:lnTo>
                  <a:lnTo>
                    <a:pt x="249796" y="595629"/>
                  </a:lnTo>
                  <a:lnTo>
                    <a:pt x="261947" y="605789"/>
                  </a:lnTo>
                  <a:lnTo>
                    <a:pt x="270408" y="622299"/>
                  </a:lnTo>
                  <a:lnTo>
                    <a:pt x="272962" y="627379"/>
                  </a:lnTo>
                  <a:lnTo>
                    <a:pt x="177751" y="627379"/>
                  </a:lnTo>
                  <a:lnTo>
                    <a:pt x="164020" y="628649"/>
                  </a:lnTo>
                  <a:lnTo>
                    <a:pt x="132735" y="628649"/>
                  </a:lnTo>
                  <a:lnTo>
                    <a:pt x="38482" y="632459"/>
                  </a:lnTo>
                  <a:close/>
                </a:path>
                <a:path w="736600" h="914400">
                  <a:moveTo>
                    <a:pt x="287913" y="373379"/>
                  </a:moveTo>
                  <a:lnTo>
                    <a:pt x="269345" y="365759"/>
                  </a:lnTo>
                  <a:lnTo>
                    <a:pt x="250178" y="354329"/>
                  </a:lnTo>
                  <a:lnTo>
                    <a:pt x="230912" y="344169"/>
                  </a:lnTo>
                  <a:lnTo>
                    <a:pt x="191681" y="323849"/>
                  </a:lnTo>
                  <a:lnTo>
                    <a:pt x="143408" y="306069"/>
                  </a:lnTo>
                  <a:lnTo>
                    <a:pt x="92740" y="298449"/>
                  </a:lnTo>
                  <a:lnTo>
                    <a:pt x="224695" y="298449"/>
                  </a:lnTo>
                  <a:lnTo>
                    <a:pt x="235832" y="304799"/>
                  </a:lnTo>
                  <a:lnTo>
                    <a:pt x="251425" y="312419"/>
                  </a:lnTo>
                  <a:lnTo>
                    <a:pt x="267217" y="321309"/>
                  </a:lnTo>
                  <a:lnTo>
                    <a:pt x="273035" y="323849"/>
                  </a:lnTo>
                  <a:lnTo>
                    <a:pt x="279451" y="326389"/>
                  </a:lnTo>
                  <a:lnTo>
                    <a:pt x="286666" y="328929"/>
                  </a:lnTo>
                  <a:lnTo>
                    <a:pt x="294878" y="331469"/>
                  </a:lnTo>
                  <a:lnTo>
                    <a:pt x="320316" y="331469"/>
                  </a:lnTo>
                  <a:lnTo>
                    <a:pt x="318283" y="342899"/>
                  </a:lnTo>
                  <a:lnTo>
                    <a:pt x="312282" y="361949"/>
                  </a:lnTo>
                  <a:lnTo>
                    <a:pt x="302192" y="372109"/>
                  </a:lnTo>
                  <a:lnTo>
                    <a:pt x="287913" y="373379"/>
                  </a:lnTo>
                  <a:close/>
                </a:path>
                <a:path w="736600" h="914400">
                  <a:moveTo>
                    <a:pt x="249796" y="595629"/>
                  </a:moveTo>
                  <a:lnTo>
                    <a:pt x="86357" y="595629"/>
                  </a:lnTo>
                  <a:lnTo>
                    <a:pt x="119071" y="593089"/>
                  </a:lnTo>
                  <a:lnTo>
                    <a:pt x="217214" y="589279"/>
                  </a:lnTo>
                  <a:lnTo>
                    <a:pt x="234652" y="590549"/>
                  </a:lnTo>
                  <a:lnTo>
                    <a:pt x="249796" y="595629"/>
                  </a:lnTo>
                  <a:close/>
                </a:path>
                <a:path w="736600" h="914400">
                  <a:moveTo>
                    <a:pt x="420098" y="830579"/>
                  </a:moveTo>
                  <a:lnTo>
                    <a:pt x="383180" y="830579"/>
                  </a:lnTo>
                  <a:lnTo>
                    <a:pt x="389563" y="805179"/>
                  </a:lnTo>
                  <a:lnTo>
                    <a:pt x="402330" y="646429"/>
                  </a:lnTo>
                  <a:lnTo>
                    <a:pt x="405671" y="628649"/>
                  </a:lnTo>
                  <a:lnTo>
                    <a:pt x="413102" y="615949"/>
                  </a:lnTo>
                  <a:lnTo>
                    <a:pt x="425519" y="610869"/>
                  </a:lnTo>
                  <a:lnTo>
                    <a:pt x="443821" y="609599"/>
                  </a:lnTo>
                  <a:lnTo>
                    <a:pt x="492760" y="614679"/>
                  </a:lnTo>
                  <a:lnTo>
                    <a:pt x="570955" y="617219"/>
                  </a:lnTo>
                  <a:lnTo>
                    <a:pt x="610053" y="617219"/>
                  </a:lnTo>
                  <a:lnTo>
                    <a:pt x="649150" y="618489"/>
                  </a:lnTo>
                  <a:lnTo>
                    <a:pt x="714923" y="618489"/>
                  </a:lnTo>
                  <a:lnTo>
                    <a:pt x="716674" y="628649"/>
                  </a:lnTo>
                  <a:lnTo>
                    <a:pt x="713515" y="640079"/>
                  </a:lnTo>
                  <a:lnTo>
                    <a:pt x="704771" y="648969"/>
                  </a:lnTo>
                  <a:lnTo>
                    <a:pt x="701239" y="650239"/>
                  </a:lnTo>
                  <a:lnTo>
                    <a:pt x="441693" y="650239"/>
                  </a:lnTo>
                  <a:lnTo>
                    <a:pt x="440862" y="670559"/>
                  </a:lnTo>
                  <a:lnTo>
                    <a:pt x="439832" y="689609"/>
                  </a:lnTo>
                  <a:lnTo>
                    <a:pt x="438402" y="707389"/>
                  </a:lnTo>
                  <a:lnTo>
                    <a:pt x="436374" y="725169"/>
                  </a:lnTo>
                  <a:lnTo>
                    <a:pt x="429824" y="768349"/>
                  </a:lnTo>
                  <a:lnTo>
                    <a:pt x="420098" y="830579"/>
                  </a:lnTo>
                  <a:close/>
                </a:path>
                <a:path w="736600" h="914400">
                  <a:moveTo>
                    <a:pt x="404457" y="914399"/>
                  </a:moveTo>
                  <a:lnTo>
                    <a:pt x="395946" y="914399"/>
                  </a:lnTo>
                  <a:lnTo>
                    <a:pt x="387435" y="913129"/>
                  </a:lnTo>
                  <a:lnTo>
                    <a:pt x="360838" y="880109"/>
                  </a:lnTo>
                  <a:lnTo>
                    <a:pt x="336269" y="829309"/>
                  </a:lnTo>
                  <a:lnTo>
                    <a:pt x="287530" y="727709"/>
                  </a:lnTo>
                  <a:lnTo>
                    <a:pt x="262961" y="675639"/>
                  </a:lnTo>
                  <a:lnTo>
                    <a:pt x="258373" y="669289"/>
                  </a:lnTo>
                  <a:lnTo>
                    <a:pt x="254184" y="661669"/>
                  </a:lnTo>
                  <a:lnTo>
                    <a:pt x="250394" y="654049"/>
                  </a:lnTo>
                  <a:lnTo>
                    <a:pt x="247003" y="646429"/>
                  </a:lnTo>
                  <a:lnTo>
                    <a:pt x="243130" y="637539"/>
                  </a:lnTo>
                  <a:lnTo>
                    <a:pt x="236763" y="631189"/>
                  </a:lnTo>
                  <a:lnTo>
                    <a:pt x="228601" y="627379"/>
                  </a:lnTo>
                  <a:lnTo>
                    <a:pt x="272962" y="627379"/>
                  </a:lnTo>
                  <a:lnTo>
                    <a:pt x="273600" y="628649"/>
                  </a:lnTo>
                  <a:lnTo>
                    <a:pt x="277856" y="636269"/>
                  </a:lnTo>
                  <a:lnTo>
                    <a:pt x="282111" y="642619"/>
                  </a:lnTo>
                  <a:lnTo>
                    <a:pt x="304286" y="687069"/>
                  </a:lnTo>
                  <a:lnTo>
                    <a:pt x="348238" y="775969"/>
                  </a:lnTo>
                  <a:lnTo>
                    <a:pt x="370413" y="820419"/>
                  </a:lnTo>
                  <a:lnTo>
                    <a:pt x="372541" y="824229"/>
                  </a:lnTo>
                  <a:lnTo>
                    <a:pt x="377860" y="826769"/>
                  </a:lnTo>
                  <a:lnTo>
                    <a:pt x="383180" y="830579"/>
                  </a:lnTo>
                  <a:lnTo>
                    <a:pt x="420098" y="830579"/>
                  </a:lnTo>
                  <a:lnTo>
                    <a:pt x="416326" y="854709"/>
                  </a:lnTo>
                  <a:lnTo>
                    <a:pt x="409777" y="897889"/>
                  </a:lnTo>
                  <a:lnTo>
                    <a:pt x="408713" y="906779"/>
                  </a:lnTo>
                  <a:lnTo>
                    <a:pt x="404457" y="914399"/>
                  </a:lnTo>
                  <a:close/>
                </a:path>
                <a:path w="736600" h="914400">
                  <a:moveTo>
                    <a:pt x="686386" y="655319"/>
                  </a:moveTo>
                  <a:lnTo>
                    <a:pt x="675747" y="655319"/>
                  </a:lnTo>
                  <a:lnTo>
                    <a:pt x="488504" y="650239"/>
                  </a:lnTo>
                  <a:lnTo>
                    <a:pt x="701239" y="650239"/>
                  </a:lnTo>
                  <a:lnTo>
                    <a:pt x="690642" y="654049"/>
                  </a:lnTo>
                  <a:lnTo>
                    <a:pt x="686386" y="6553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277600" y="2610678"/>
            <a:ext cx="6510020" cy="6054090"/>
            <a:chOff x="11360122" y="2156019"/>
            <a:chExt cx="6510020" cy="6054090"/>
          </a:xfrm>
        </p:grpSpPr>
        <p:sp>
          <p:nvSpPr>
            <p:cNvPr id="13" name="object 13"/>
            <p:cNvSpPr/>
            <p:nvPr/>
          </p:nvSpPr>
          <p:spPr>
            <a:xfrm>
              <a:off x="12367931" y="2156019"/>
              <a:ext cx="731520" cy="909319"/>
            </a:xfrm>
            <a:custGeom>
              <a:avLst/>
              <a:gdLst/>
              <a:ahLst/>
              <a:cxnLst/>
              <a:rect l="l" t="t" r="r" b="b"/>
              <a:pathLst>
                <a:path w="731519" h="909319">
                  <a:moveTo>
                    <a:pt x="483114" y="234949"/>
                  </a:moveTo>
                  <a:lnTo>
                    <a:pt x="291503" y="234949"/>
                  </a:lnTo>
                  <a:lnTo>
                    <a:pt x="293265" y="227329"/>
                  </a:lnTo>
                  <a:lnTo>
                    <a:pt x="297188" y="213359"/>
                  </a:lnTo>
                  <a:lnTo>
                    <a:pt x="298950" y="205739"/>
                  </a:lnTo>
                  <a:lnTo>
                    <a:pt x="312714" y="154939"/>
                  </a:lnTo>
                  <a:lnTo>
                    <a:pt x="329670" y="106679"/>
                  </a:lnTo>
                  <a:lnTo>
                    <a:pt x="335305" y="91439"/>
                  </a:lnTo>
                  <a:lnTo>
                    <a:pt x="340442" y="74929"/>
                  </a:lnTo>
                  <a:lnTo>
                    <a:pt x="342852" y="64769"/>
                  </a:lnTo>
                  <a:lnTo>
                    <a:pt x="345362" y="53339"/>
                  </a:lnTo>
                  <a:lnTo>
                    <a:pt x="348072" y="43179"/>
                  </a:lnTo>
                  <a:lnTo>
                    <a:pt x="367521" y="6349"/>
                  </a:lnTo>
                  <a:lnTo>
                    <a:pt x="386970" y="0"/>
                  </a:lnTo>
                  <a:lnTo>
                    <a:pt x="397891" y="0"/>
                  </a:lnTo>
                  <a:lnTo>
                    <a:pt x="428744" y="27939"/>
                  </a:lnTo>
                  <a:lnTo>
                    <a:pt x="430872" y="33019"/>
                  </a:lnTo>
                  <a:lnTo>
                    <a:pt x="431936" y="38099"/>
                  </a:lnTo>
                  <a:lnTo>
                    <a:pt x="434063" y="44449"/>
                  </a:lnTo>
                  <a:lnTo>
                    <a:pt x="437072" y="57149"/>
                  </a:lnTo>
                  <a:lnTo>
                    <a:pt x="439782" y="69849"/>
                  </a:lnTo>
                  <a:lnTo>
                    <a:pt x="442292" y="82549"/>
                  </a:lnTo>
                  <a:lnTo>
                    <a:pt x="444702" y="93979"/>
                  </a:lnTo>
                  <a:lnTo>
                    <a:pt x="447445" y="106679"/>
                  </a:lnTo>
                  <a:lnTo>
                    <a:pt x="450687" y="119379"/>
                  </a:lnTo>
                  <a:lnTo>
                    <a:pt x="454128" y="130809"/>
                  </a:lnTo>
                  <a:lnTo>
                    <a:pt x="457469" y="142239"/>
                  </a:lnTo>
                  <a:lnTo>
                    <a:pt x="468906" y="177799"/>
                  </a:lnTo>
                  <a:lnTo>
                    <a:pt x="474225" y="196849"/>
                  </a:lnTo>
                  <a:lnTo>
                    <a:pt x="480957" y="223519"/>
                  </a:lnTo>
                  <a:lnTo>
                    <a:pt x="483114" y="234949"/>
                  </a:lnTo>
                  <a:close/>
                </a:path>
                <a:path w="731519" h="909319">
                  <a:moveTo>
                    <a:pt x="713638" y="279399"/>
                  </a:moveTo>
                  <a:lnTo>
                    <a:pt x="493641" y="279399"/>
                  </a:lnTo>
                  <a:lnTo>
                    <a:pt x="529547" y="264159"/>
                  </a:lnTo>
                  <a:lnTo>
                    <a:pt x="541515" y="260349"/>
                  </a:lnTo>
                  <a:lnTo>
                    <a:pt x="604285" y="234949"/>
                  </a:lnTo>
                  <a:lnTo>
                    <a:pt x="618780" y="229869"/>
                  </a:lnTo>
                  <a:lnTo>
                    <a:pt x="626277" y="228599"/>
                  </a:lnTo>
                  <a:lnTo>
                    <a:pt x="647904" y="220979"/>
                  </a:lnTo>
                  <a:lnTo>
                    <a:pt x="653223" y="219709"/>
                  </a:lnTo>
                  <a:lnTo>
                    <a:pt x="659606" y="217169"/>
                  </a:lnTo>
                  <a:lnTo>
                    <a:pt x="664926" y="215899"/>
                  </a:lnTo>
                  <a:lnTo>
                    <a:pt x="671475" y="214629"/>
                  </a:lnTo>
                  <a:lnTo>
                    <a:pt x="678224" y="214629"/>
                  </a:lnTo>
                  <a:lnTo>
                    <a:pt x="711953" y="238759"/>
                  </a:lnTo>
                  <a:lnTo>
                    <a:pt x="715909" y="256539"/>
                  </a:lnTo>
                  <a:lnTo>
                    <a:pt x="715793" y="264159"/>
                  </a:lnTo>
                  <a:lnTo>
                    <a:pt x="715194" y="270509"/>
                  </a:lnTo>
                  <a:lnTo>
                    <a:pt x="714197" y="276859"/>
                  </a:lnTo>
                  <a:lnTo>
                    <a:pt x="713638" y="279399"/>
                  </a:lnTo>
                  <a:close/>
                </a:path>
                <a:path w="731519" h="909319">
                  <a:moveTo>
                    <a:pt x="698808" y="314959"/>
                  </a:moveTo>
                  <a:lnTo>
                    <a:pt x="272353" y="314959"/>
                  </a:lnTo>
                  <a:lnTo>
                    <a:pt x="274481" y="307339"/>
                  </a:lnTo>
                  <a:lnTo>
                    <a:pt x="275545" y="299719"/>
                  </a:lnTo>
                  <a:lnTo>
                    <a:pt x="277673" y="293369"/>
                  </a:lnTo>
                  <a:lnTo>
                    <a:pt x="281496" y="278129"/>
                  </a:lnTo>
                  <a:lnTo>
                    <a:pt x="288744" y="246379"/>
                  </a:lnTo>
                  <a:lnTo>
                    <a:pt x="292567" y="229869"/>
                  </a:lnTo>
                  <a:lnTo>
                    <a:pt x="291503" y="234949"/>
                  </a:lnTo>
                  <a:lnTo>
                    <a:pt x="483114" y="234949"/>
                  </a:lnTo>
                  <a:lnTo>
                    <a:pt x="484581" y="242569"/>
                  </a:lnTo>
                  <a:lnTo>
                    <a:pt x="486194" y="252729"/>
                  </a:lnTo>
                  <a:lnTo>
                    <a:pt x="487806" y="259079"/>
                  </a:lnTo>
                  <a:lnTo>
                    <a:pt x="489518" y="265429"/>
                  </a:lnTo>
                  <a:lnTo>
                    <a:pt x="491430" y="271779"/>
                  </a:lnTo>
                  <a:lnTo>
                    <a:pt x="493641" y="279399"/>
                  </a:lnTo>
                  <a:lnTo>
                    <a:pt x="713638" y="279399"/>
                  </a:lnTo>
                  <a:lnTo>
                    <a:pt x="712800" y="283209"/>
                  </a:lnTo>
                  <a:lnTo>
                    <a:pt x="709409" y="292099"/>
                  </a:lnTo>
                  <a:lnTo>
                    <a:pt x="705619" y="300989"/>
                  </a:lnTo>
                  <a:lnTo>
                    <a:pt x="701430" y="309879"/>
                  </a:lnTo>
                  <a:lnTo>
                    <a:pt x="698808" y="314959"/>
                  </a:lnTo>
                  <a:close/>
                </a:path>
                <a:path w="731519" h="909319">
                  <a:moveTo>
                    <a:pt x="58513" y="656589"/>
                  </a:moveTo>
                  <a:lnTo>
                    <a:pt x="45580" y="656589"/>
                  </a:lnTo>
                  <a:lnTo>
                    <a:pt x="32082" y="654049"/>
                  </a:lnTo>
                  <a:lnTo>
                    <a:pt x="4737" y="626109"/>
                  </a:lnTo>
                  <a:lnTo>
                    <a:pt x="3191" y="615949"/>
                  </a:lnTo>
                  <a:lnTo>
                    <a:pt x="0" y="610869"/>
                  </a:lnTo>
                  <a:lnTo>
                    <a:pt x="0" y="604519"/>
                  </a:lnTo>
                  <a:lnTo>
                    <a:pt x="2127" y="600709"/>
                  </a:lnTo>
                  <a:lnTo>
                    <a:pt x="8178" y="589279"/>
                  </a:lnTo>
                  <a:lnTo>
                    <a:pt x="16224" y="580389"/>
                  </a:lnTo>
                  <a:lnTo>
                    <a:pt x="25466" y="571499"/>
                  </a:lnTo>
                  <a:lnTo>
                    <a:pt x="35108" y="563879"/>
                  </a:lnTo>
                  <a:lnTo>
                    <a:pt x="42123" y="557529"/>
                  </a:lnTo>
                  <a:lnTo>
                    <a:pt x="55754" y="546099"/>
                  </a:lnTo>
                  <a:lnTo>
                    <a:pt x="62769" y="541019"/>
                  </a:lnTo>
                  <a:lnTo>
                    <a:pt x="110643" y="505459"/>
                  </a:lnTo>
                  <a:lnTo>
                    <a:pt x="141496" y="483869"/>
                  </a:lnTo>
                  <a:lnTo>
                    <a:pt x="140432" y="481329"/>
                  </a:lnTo>
                  <a:lnTo>
                    <a:pt x="136276" y="474979"/>
                  </a:lnTo>
                  <a:lnTo>
                    <a:pt x="127566" y="462279"/>
                  </a:lnTo>
                  <a:lnTo>
                    <a:pt x="123410" y="455929"/>
                  </a:lnTo>
                  <a:lnTo>
                    <a:pt x="95134" y="417829"/>
                  </a:lnTo>
                  <a:lnTo>
                    <a:pt x="67822" y="375919"/>
                  </a:lnTo>
                  <a:lnTo>
                    <a:pt x="59244" y="360679"/>
                  </a:lnTo>
                  <a:lnTo>
                    <a:pt x="51066" y="346709"/>
                  </a:lnTo>
                  <a:lnTo>
                    <a:pt x="47276" y="339089"/>
                  </a:lnTo>
                  <a:lnTo>
                    <a:pt x="43885" y="332739"/>
                  </a:lnTo>
                  <a:lnTo>
                    <a:pt x="40892" y="325119"/>
                  </a:lnTo>
                  <a:lnTo>
                    <a:pt x="38299" y="318769"/>
                  </a:lnTo>
                  <a:lnTo>
                    <a:pt x="37235" y="313689"/>
                  </a:lnTo>
                  <a:lnTo>
                    <a:pt x="36171" y="311149"/>
                  </a:lnTo>
                  <a:lnTo>
                    <a:pt x="35108" y="306069"/>
                  </a:lnTo>
                  <a:lnTo>
                    <a:pt x="33894" y="295909"/>
                  </a:lnTo>
                  <a:lnTo>
                    <a:pt x="34975" y="285749"/>
                  </a:lnTo>
                  <a:lnTo>
                    <a:pt x="74737" y="251459"/>
                  </a:lnTo>
                  <a:lnTo>
                    <a:pt x="92690" y="250189"/>
                  </a:lnTo>
                  <a:lnTo>
                    <a:pt x="119237" y="253999"/>
                  </a:lnTo>
                  <a:lnTo>
                    <a:pt x="143624" y="261619"/>
                  </a:lnTo>
                  <a:lnTo>
                    <a:pt x="159748" y="267969"/>
                  </a:lnTo>
                  <a:lnTo>
                    <a:pt x="176072" y="273049"/>
                  </a:lnTo>
                  <a:lnTo>
                    <a:pt x="208520" y="285749"/>
                  </a:lnTo>
                  <a:lnTo>
                    <a:pt x="215702" y="288289"/>
                  </a:lnTo>
                  <a:lnTo>
                    <a:pt x="237245" y="299719"/>
                  </a:lnTo>
                  <a:lnTo>
                    <a:pt x="244410" y="302259"/>
                  </a:lnTo>
                  <a:lnTo>
                    <a:pt x="251475" y="306069"/>
                  </a:lnTo>
                  <a:lnTo>
                    <a:pt x="258340" y="308609"/>
                  </a:lnTo>
                  <a:lnTo>
                    <a:pt x="264906" y="312419"/>
                  </a:lnTo>
                  <a:lnTo>
                    <a:pt x="272353" y="314959"/>
                  </a:lnTo>
                  <a:lnTo>
                    <a:pt x="698808" y="314959"/>
                  </a:lnTo>
                  <a:lnTo>
                    <a:pt x="696842" y="318769"/>
                  </a:lnTo>
                  <a:lnTo>
                    <a:pt x="686303" y="336549"/>
                  </a:lnTo>
                  <a:lnTo>
                    <a:pt x="675565" y="355599"/>
                  </a:lnTo>
                  <a:lnTo>
                    <a:pt x="654287" y="391159"/>
                  </a:lnTo>
                  <a:lnTo>
                    <a:pt x="648851" y="400049"/>
                  </a:lnTo>
                  <a:lnTo>
                    <a:pt x="643515" y="408939"/>
                  </a:lnTo>
                  <a:lnTo>
                    <a:pt x="637980" y="417829"/>
                  </a:lnTo>
                  <a:lnTo>
                    <a:pt x="631945" y="425449"/>
                  </a:lnTo>
                  <a:lnTo>
                    <a:pt x="625911" y="434339"/>
                  </a:lnTo>
                  <a:lnTo>
                    <a:pt x="620376" y="441959"/>
                  </a:lnTo>
                  <a:lnTo>
                    <a:pt x="615040" y="449579"/>
                  </a:lnTo>
                  <a:lnTo>
                    <a:pt x="609604" y="458469"/>
                  </a:lnTo>
                  <a:lnTo>
                    <a:pt x="609604" y="459739"/>
                  </a:lnTo>
                  <a:lnTo>
                    <a:pt x="610668" y="461009"/>
                  </a:lnTo>
                  <a:lnTo>
                    <a:pt x="610668" y="462279"/>
                  </a:lnTo>
                  <a:lnTo>
                    <a:pt x="614042" y="468629"/>
                  </a:lnTo>
                  <a:lnTo>
                    <a:pt x="617716" y="476249"/>
                  </a:lnTo>
                  <a:lnTo>
                    <a:pt x="621589" y="482599"/>
                  </a:lnTo>
                  <a:lnTo>
                    <a:pt x="629535" y="495299"/>
                  </a:lnTo>
                  <a:lnTo>
                    <a:pt x="633408" y="501649"/>
                  </a:lnTo>
                  <a:lnTo>
                    <a:pt x="637082" y="509269"/>
                  </a:lnTo>
                  <a:lnTo>
                    <a:pt x="640457" y="515619"/>
                  </a:lnTo>
                  <a:lnTo>
                    <a:pt x="665092" y="549909"/>
                  </a:lnTo>
                  <a:lnTo>
                    <a:pt x="671841" y="554989"/>
                  </a:lnTo>
                  <a:lnTo>
                    <a:pt x="678590" y="561339"/>
                  </a:lnTo>
                  <a:lnTo>
                    <a:pt x="685140" y="567689"/>
                  </a:lnTo>
                  <a:lnTo>
                    <a:pt x="686203" y="568959"/>
                  </a:lnTo>
                  <a:lnTo>
                    <a:pt x="702162" y="577849"/>
                  </a:lnTo>
                  <a:lnTo>
                    <a:pt x="707531" y="582929"/>
                  </a:lnTo>
                  <a:lnTo>
                    <a:pt x="712401" y="586739"/>
                  </a:lnTo>
                  <a:lnTo>
                    <a:pt x="716674" y="591819"/>
                  </a:lnTo>
                  <a:lnTo>
                    <a:pt x="720248" y="596899"/>
                  </a:lnTo>
                  <a:lnTo>
                    <a:pt x="724004" y="601979"/>
                  </a:lnTo>
                  <a:lnTo>
                    <a:pt x="727163" y="609599"/>
                  </a:lnTo>
                  <a:lnTo>
                    <a:pt x="729523" y="615949"/>
                  </a:lnTo>
                  <a:lnTo>
                    <a:pt x="730886" y="623569"/>
                  </a:lnTo>
                  <a:lnTo>
                    <a:pt x="730920" y="629919"/>
                  </a:lnTo>
                  <a:lnTo>
                    <a:pt x="729557" y="637539"/>
                  </a:lnTo>
                  <a:lnTo>
                    <a:pt x="726997" y="645159"/>
                  </a:lnTo>
                  <a:lnTo>
                    <a:pt x="723439" y="650239"/>
                  </a:lnTo>
                  <a:lnTo>
                    <a:pt x="722730" y="652779"/>
                  </a:lnTo>
                  <a:lnTo>
                    <a:pt x="119853" y="652779"/>
                  </a:lnTo>
                  <a:lnTo>
                    <a:pt x="105856" y="654049"/>
                  </a:lnTo>
                  <a:lnTo>
                    <a:pt x="91859" y="654049"/>
                  </a:lnTo>
                  <a:lnTo>
                    <a:pt x="77663" y="655319"/>
                  </a:lnTo>
                  <a:lnTo>
                    <a:pt x="71280" y="655319"/>
                  </a:lnTo>
                  <a:lnTo>
                    <a:pt x="58513" y="656589"/>
                  </a:lnTo>
                  <a:close/>
                </a:path>
                <a:path w="731519" h="909319">
                  <a:moveTo>
                    <a:pt x="392572" y="909319"/>
                  </a:moveTo>
                  <a:lnTo>
                    <a:pt x="384477" y="909319"/>
                  </a:lnTo>
                  <a:lnTo>
                    <a:pt x="376481" y="906779"/>
                  </a:lnTo>
                  <a:lnTo>
                    <a:pt x="347823" y="880109"/>
                  </a:lnTo>
                  <a:lnTo>
                    <a:pt x="339810" y="864869"/>
                  </a:lnTo>
                  <a:lnTo>
                    <a:pt x="332562" y="850899"/>
                  </a:lnTo>
                  <a:lnTo>
                    <a:pt x="328739" y="843279"/>
                  </a:lnTo>
                  <a:lnTo>
                    <a:pt x="323420" y="835659"/>
                  </a:lnTo>
                  <a:lnTo>
                    <a:pt x="319164" y="829309"/>
                  </a:lnTo>
                  <a:lnTo>
                    <a:pt x="313845" y="822959"/>
                  </a:lnTo>
                  <a:lnTo>
                    <a:pt x="311717" y="821689"/>
                  </a:lnTo>
                  <a:lnTo>
                    <a:pt x="311717" y="820419"/>
                  </a:lnTo>
                  <a:lnTo>
                    <a:pt x="305334" y="812799"/>
                  </a:lnTo>
                  <a:lnTo>
                    <a:pt x="298950" y="803909"/>
                  </a:lnTo>
                  <a:lnTo>
                    <a:pt x="292567" y="796289"/>
                  </a:lnTo>
                  <a:lnTo>
                    <a:pt x="286184" y="787399"/>
                  </a:lnTo>
                  <a:lnTo>
                    <a:pt x="280798" y="778509"/>
                  </a:lnTo>
                  <a:lnTo>
                    <a:pt x="275811" y="769619"/>
                  </a:lnTo>
                  <a:lnTo>
                    <a:pt x="271223" y="759459"/>
                  </a:lnTo>
                  <a:lnTo>
                    <a:pt x="267034" y="750569"/>
                  </a:lnTo>
                  <a:lnTo>
                    <a:pt x="259022" y="732789"/>
                  </a:lnTo>
                  <a:lnTo>
                    <a:pt x="250810" y="716279"/>
                  </a:lnTo>
                  <a:lnTo>
                    <a:pt x="242199" y="699769"/>
                  </a:lnTo>
                  <a:lnTo>
                    <a:pt x="232990" y="683259"/>
                  </a:lnTo>
                  <a:lnTo>
                    <a:pt x="229632" y="676909"/>
                  </a:lnTo>
                  <a:lnTo>
                    <a:pt x="222517" y="666749"/>
                  </a:lnTo>
                  <a:lnTo>
                    <a:pt x="219159" y="661669"/>
                  </a:lnTo>
                  <a:lnTo>
                    <a:pt x="217032" y="659129"/>
                  </a:lnTo>
                  <a:lnTo>
                    <a:pt x="215968" y="656589"/>
                  </a:lnTo>
                  <a:lnTo>
                    <a:pt x="213840" y="654049"/>
                  </a:lnTo>
                  <a:lnTo>
                    <a:pt x="168010" y="654049"/>
                  </a:lnTo>
                  <a:lnTo>
                    <a:pt x="156523" y="652779"/>
                  </a:lnTo>
                  <a:lnTo>
                    <a:pt x="722730" y="652779"/>
                  </a:lnTo>
                  <a:lnTo>
                    <a:pt x="722375" y="654049"/>
                  </a:lnTo>
                  <a:lnTo>
                    <a:pt x="720248" y="657859"/>
                  </a:lnTo>
                  <a:lnTo>
                    <a:pt x="712800" y="664209"/>
                  </a:lnTo>
                  <a:lnTo>
                    <a:pt x="707481" y="669289"/>
                  </a:lnTo>
                  <a:lnTo>
                    <a:pt x="701098" y="670559"/>
                  </a:lnTo>
                  <a:lnTo>
                    <a:pt x="694365" y="674369"/>
                  </a:lnTo>
                  <a:lnTo>
                    <a:pt x="679704" y="679449"/>
                  </a:lnTo>
                  <a:lnTo>
                    <a:pt x="660670" y="679449"/>
                  </a:lnTo>
                  <a:lnTo>
                    <a:pt x="622371" y="684529"/>
                  </a:lnTo>
                  <a:lnTo>
                    <a:pt x="607992" y="685799"/>
                  </a:lnTo>
                  <a:lnTo>
                    <a:pt x="593513" y="685799"/>
                  </a:lnTo>
                  <a:lnTo>
                    <a:pt x="563857" y="688339"/>
                  </a:lnTo>
                  <a:lnTo>
                    <a:pt x="503216" y="690879"/>
                  </a:lnTo>
                  <a:lnTo>
                    <a:pt x="448958" y="697229"/>
                  </a:lnTo>
                  <a:lnTo>
                    <a:pt x="448958" y="703579"/>
                  </a:lnTo>
                  <a:lnTo>
                    <a:pt x="447894" y="708659"/>
                  </a:lnTo>
                  <a:lnTo>
                    <a:pt x="444702" y="751839"/>
                  </a:lnTo>
                  <a:lnTo>
                    <a:pt x="440314" y="789939"/>
                  </a:lnTo>
                  <a:lnTo>
                    <a:pt x="437671" y="808989"/>
                  </a:lnTo>
                  <a:lnTo>
                    <a:pt x="435127" y="828039"/>
                  </a:lnTo>
                  <a:lnTo>
                    <a:pt x="433000" y="868679"/>
                  </a:lnTo>
                  <a:lnTo>
                    <a:pt x="429825" y="883919"/>
                  </a:lnTo>
                  <a:lnTo>
                    <a:pt x="421164" y="897889"/>
                  </a:lnTo>
                  <a:lnTo>
                    <a:pt x="408314" y="906779"/>
                  </a:lnTo>
                  <a:lnTo>
                    <a:pt x="392572" y="909319"/>
                  </a:lnTo>
                  <a:close/>
                </a:path>
                <a:path w="731519" h="909319">
                  <a:moveTo>
                    <a:pt x="672373" y="680719"/>
                  </a:moveTo>
                  <a:lnTo>
                    <a:pt x="664926" y="680719"/>
                  </a:lnTo>
                  <a:lnTo>
                    <a:pt x="660670" y="679449"/>
                  </a:lnTo>
                  <a:lnTo>
                    <a:pt x="679704" y="679449"/>
                  </a:lnTo>
                  <a:lnTo>
                    <a:pt x="672373" y="680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368812" y="2162796"/>
              <a:ext cx="736600" cy="914400"/>
            </a:xfrm>
            <a:custGeom>
              <a:avLst/>
              <a:gdLst/>
              <a:ahLst/>
              <a:cxnLst/>
              <a:rect l="l" t="t" r="r" b="b"/>
              <a:pathLst>
                <a:path w="736600" h="914400">
                  <a:moveTo>
                    <a:pt x="320316" y="331469"/>
                  </a:moveTo>
                  <a:lnTo>
                    <a:pt x="294878" y="331469"/>
                  </a:lnTo>
                  <a:lnTo>
                    <a:pt x="297089" y="317499"/>
                  </a:lnTo>
                  <a:lnTo>
                    <a:pt x="299000" y="304799"/>
                  </a:lnTo>
                  <a:lnTo>
                    <a:pt x="310717" y="224789"/>
                  </a:lnTo>
                  <a:lnTo>
                    <a:pt x="322479" y="171449"/>
                  </a:lnTo>
                  <a:lnTo>
                    <a:pt x="336641" y="118109"/>
                  </a:lnTo>
                  <a:lnTo>
                    <a:pt x="352234" y="66039"/>
                  </a:lnTo>
                  <a:lnTo>
                    <a:pt x="368286" y="13969"/>
                  </a:lnTo>
                  <a:lnTo>
                    <a:pt x="383180" y="0"/>
                  </a:lnTo>
                  <a:lnTo>
                    <a:pt x="390627" y="0"/>
                  </a:lnTo>
                  <a:lnTo>
                    <a:pt x="410176" y="34289"/>
                  </a:lnTo>
                  <a:lnTo>
                    <a:pt x="413983" y="45719"/>
                  </a:lnTo>
                  <a:lnTo>
                    <a:pt x="417810" y="55879"/>
                  </a:lnTo>
                  <a:lnTo>
                    <a:pt x="382116" y="55879"/>
                  </a:lnTo>
                  <a:lnTo>
                    <a:pt x="374370" y="81279"/>
                  </a:lnTo>
                  <a:lnTo>
                    <a:pt x="367222" y="104139"/>
                  </a:lnTo>
                  <a:lnTo>
                    <a:pt x="355519" y="146049"/>
                  </a:lnTo>
                  <a:lnTo>
                    <a:pt x="345512" y="195579"/>
                  </a:lnTo>
                  <a:lnTo>
                    <a:pt x="336103" y="243839"/>
                  </a:lnTo>
                  <a:lnTo>
                    <a:pt x="327093" y="293369"/>
                  </a:lnTo>
                  <a:lnTo>
                    <a:pt x="320316" y="331469"/>
                  </a:lnTo>
                  <a:close/>
                </a:path>
                <a:path w="736600" h="914400">
                  <a:moveTo>
                    <a:pt x="502667" y="331469"/>
                  </a:moveTo>
                  <a:lnTo>
                    <a:pt x="462190" y="273049"/>
                  </a:lnTo>
                  <a:lnTo>
                    <a:pt x="448742" y="236219"/>
                  </a:lnTo>
                  <a:lnTo>
                    <a:pt x="435493" y="200659"/>
                  </a:lnTo>
                  <a:lnTo>
                    <a:pt x="422544" y="165099"/>
                  </a:lnTo>
                  <a:lnTo>
                    <a:pt x="416326" y="147319"/>
                  </a:lnTo>
                  <a:lnTo>
                    <a:pt x="410309" y="128269"/>
                  </a:lnTo>
                  <a:lnTo>
                    <a:pt x="404291" y="110489"/>
                  </a:lnTo>
                  <a:lnTo>
                    <a:pt x="398074" y="92709"/>
                  </a:lnTo>
                  <a:lnTo>
                    <a:pt x="391292" y="76199"/>
                  </a:lnTo>
                  <a:lnTo>
                    <a:pt x="382116" y="55879"/>
                  </a:lnTo>
                  <a:lnTo>
                    <a:pt x="417810" y="55879"/>
                  </a:lnTo>
                  <a:lnTo>
                    <a:pt x="435825" y="102869"/>
                  </a:lnTo>
                  <a:lnTo>
                    <a:pt x="453263" y="148589"/>
                  </a:lnTo>
                  <a:lnTo>
                    <a:pt x="470501" y="193039"/>
                  </a:lnTo>
                  <a:lnTo>
                    <a:pt x="487440" y="238759"/>
                  </a:lnTo>
                  <a:lnTo>
                    <a:pt x="492677" y="251459"/>
                  </a:lnTo>
                  <a:lnTo>
                    <a:pt x="497414" y="265429"/>
                  </a:lnTo>
                  <a:lnTo>
                    <a:pt x="501952" y="278129"/>
                  </a:lnTo>
                  <a:lnTo>
                    <a:pt x="506590" y="292099"/>
                  </a:lnTo>
                  <a:lnTo>
                    <a:pt x="595424" y="292099"/>
                  </a:lnTo>
                  <a:lnTo>
                    <a:pt x="550741" y="312419"/>
                  </a:lnTo>
                  <a:lnTo>
                    <a:pt x="517229" y="326389"/>
                  </a:lnTo>
                  <a:lnTo>
                    <a:pt x="502667" y="331469"/>
                  </a:lnTo>
                  <a:close/>
                </a:path>
                <a:path w="736600" h="914400">
                  <a:moveTo>
                    <a:pt x="595424" y="292099"/>
                  </a:moveTo>
                  <a:lnTo>
                    <a:pt x="506590" y="292099"/>
                  </a:lnTo>
                  <a:lnTo>
                    <a:pt x="540186" y="278129"/>
                  </a:lnTo>
                  <a:lnTo>
                    <a:pt x="572684" y="264159"/>
                  </a:lnTo>
                  <a:lnTo>
                    <a:pt x="604584" y="251459"/>
                  </a:lnTo>
                  <a:lnTo>
                    <a:pt x="636384" y="237489"/>
                  </a:lnTo>
                  <a:lnTo>
                    <a:pt x="682314" y="222249"/>
                  </a:lnTo>
                  <a:lnTo>
                    <a:pt x="698089" y="218439"/>
                  </a:lnTo>
                  <a:lnTo>
                    <a:pt x="736389" y="218439"/>
                  </a:lnTo>
                  <a:lnTo>
                    <a:pt x="714851" y="262889"/>
                  </a:lnTo>
                  <a:lnTo>
                    <a:pt x="672556" y="262889"/>
                  </a:lnTo>
                  <a:lnTo>
                    <a:pt x="665109" y="264159"/>
                  </a:lnTo>
                  <a:lnTo>
                    <a:pt x="658725" y="264159"/>
                  </a:lnTo>
                  <a:lnTo>
                    <a:pt x="651278" y="266699"/>
                  </a:lnTo>
                  <a:lnTo>
                    <a:pt x="595424" y="292099"/>
                  </a:lnTo>
                  <a:close/>
                </a:path>
                <a:path w="736600" h="914400">
                  <a:moveTo>
                    <a:pt x="714923" y="618489"/>
                  </a:moveTo>
                  <a:lnTo>
                    <a:pt x="649150" y="618489"/>
                  </a:lnTo>
                  <a:lnTo>
                    <a:pt x="656165" y="617219"/>
                  </a:lnTo>
                  <a:lnTo>
                    <a:pt x="662981" y="617219"/>
                  </a:lnTo>
                  <a:lnTo>
                    <a:pt x="676811" y="614679"/>
                  </a:lnTo>
                  <a:lnTo>
                    <a:pt x="667236" y="598169"/>
                  </a:lnTo>
                  <a:lnTo>
                    <a:pt x="640091" y="567689"/>
                  </a:lnTo>
                  <a:lnTo>
                    <a:pt x="612845" y="538479"/>
                  </a:lnTo>
                  <a:lnTo>
                    <a:pt x="585401" y="507999"/>
                  </a:lnTo>
                  <a:lnTo>
                    <a:pt x="557657" y="478789"/>
                  </a:lnTo>
                  <a:lnTo>
                    <a:pt x="546320" y="464819"/>
                  </a:lnTo>
                  <a:lnTo>
                    <a:pt x="541166" y="454659"/>
                  </a:lnTo>
                  <a:lnTo>
                    <a:pt x="542396" y="443229"/>
                  </a:lnTo>
                  <a:lnTo>
                    <a:pt x="550209" y="427989"/>
                  </a:lnTo>
                  <a:lnTo>
                    <a:pt x="563342" y="407669"/>
                  </a:lnTo>
                  <a:lnTo>
                    <a:pt x="577072" y="388619"/>
                  </a:lnTo>
                  <a:lnTo>
                    <a:pt x="591202" y="368299"/>
                  </a:lnTo>
                  <a:lnTo>
                    <a:pt x="605531" y="349249"/>
                  </a:lnTo>
                  <a:lnTo>
                    <a:pt x="620941" y="328929"/>
                  </a:lnTo>
                  <a:lnTo>
                    <a:pt x="637049" y="307339"/>
                  </a:lnTo>
                  <a:lnTo>
                    <a:pt x="654154" y="285749"/>
                  </a:lnTo>
                  <a:lnTo>
                    <a:pt x="672556" y="262889"/>
                  </a:lnTo>
                  <a:lnTo>
                    <a:pt x="714851" y="262889"/>
                  </a:lnTo>
                  <a:lnTo>
                    <a:pt x="706982" y="273049"/>
                  </a:lnTo>
                  <a:lnTo>
                    <a:pt x="689179" y="297179"/>
                  </a:lnTo>
                  <a:lnTo>
                    <a:pt x="671575" y="321309"/>
                  </a:lnTo>
                  <a:lnTo>
                    <a:pt x="654470" y="345439"/>
                  </a:lnTo>
                  <a:lnTo>
                    <a:pt x="575742" y="447039"/>
                  </a:lnTo>
                  <a:lnTo>
                    <a:pt x="596920" y="469899"/>
                  </a:lnTo>
                  <a:lnTo>
                    <a:pt x="617500" y="492759"/>
                  </a:lnTo>
                  <a:lnTo>
                    <a:pt x="637680" y="515619"/>
                  </a:lnTo>
                  <a:lnTo>
                    <a:pt x="657661" y="537209"/>
                  </a:lnTo>
                  <a:lnTo>
                    <a:pt x="693119" y="579119"/>
                  </a:lnTo>
                  <a:lnTo>
                    <a:pt x="714047" y="613409"/>
                  </a:lnTo>
                  <a:lnTo>
                    <a:pt x="714923" y="618489"/>
                  </a:lnTo>
                  <a:close/>
                </a:path>
                <a:path w="736600" h="914400">
                  <a:moveTo>
                    <a:pt x="38482" y="632459"/>
                  </a:moveTo>
                  <a:lnTo>
                    <a:pt x="24652" y="632459"/>
                  </a:lnTo>
                  <a:lnTo>
                    <a:pt x="17204" y="631189"/>
                  </a:lnTo>
                  <a:lnTo>
                    <a:pt x="8278" y="628649"/>
                  </a:lnTo>
                  <a:lnTo>
                    <a:pt x="2443" y="623569"/>
                  </a:lnTo>
                  <a:lnTo>
                    <a:pt x="0" y="617219"/>
                  </a:lnTo>
                  <a:lnTo>
                    <a:pt x="1246" y="608329"/>
                  </a:lnTo>
                  <a:lnTo>
                    <a:pt x="39064" y="565149"/>
                  </a:lnTo>
                  <a:lnTo>
                    <a:pt x="56967" y="553719"/>
                  </a:lnTo>
                  <a:lnTo>
                    <a:pt x="75469" y="541019"/>
                  </a:lnTo>
                  <a:lnTo>
                    <a:pt x="94868" y="529589"/>
                  </a:lnTo>
                  <a:lnTo>
                    <a:pt x="135162" y="504189"/>
                  </a:lnTo>
                  <a:lnTo>
                    <a:pt x="156058" y="491489"/>
                  </a:lnTo>
                  <a:lnTo>
                    <a:pt x="177851" y="477519"/>
                  </a:lnTo>
                  <a:lnTo>
                    <a:pt x="170420" y="469899"/>
                  </a:lnTo>
                  <a:lnTo>
                    <a:pt x="163887" y="462279"/>
                  </a:lnTo>
                  <a:lnTo>
                    <a:pt x="157953" y="454659"/>
                  </a:lnTo>
                  <a:lnTo>
                    <a:pt x="124839" y="415289"/>
                  </a:lnTo>
                  <a:lnTo>
                    <a:pt x="100054" y="382269"/>
                  </a:lnTo>
                  <a:lnTo>
                    <a:pt x="78261" y="345439"/>
                  </a:lnTo>
                  <a:lnTo>
                    <a:pt x="59760" y="308609"/>
                  </a:lnTo>
                  <a:lnTo>
                    <a:pt x="58696" y="304799"/>
                  </a:lnTo>
                  <a:lnTo>
                    <a:pt x="57632" y="303529"/>
                  </a:lnTo>
                  <a:lnTo>
                    <a:pt x="56568" y="299719"/>
                  </a:lnTo>
                  <a:lnTo>
                    <a:pt x="53044" y="283209"/>
                  </a:lnTo>
                  <a:lnTo>
                    <a:pt x="55504" y="273049"/>
                  </a:lnTo>
                  <a:lnTo>
                    <a:pt x="64348" y="266699"/>
                  </a:lnTo>
                  <a:lnTo>
                    <a:pt x="79974" y="264159"/>
                  </a:lnTo>
                  <a:lnTo>
                    <a:pt x="111840" y="264159"/>
                  </a:lnTo>
                  <a:lnTo>
                    <a:pt x="174376" y="276859"/>
                  </a:lnTo>
                  <a:lnTo>
                    <a:pt x="220240" y="295909"/>
                  </a:lnTo>
                  <a:lnTo>
                    <a:pt x="224695" y="298449"/>
                  </a:lnTo>
                  <a:lnTo>
                    <a:pt x="92740" y="298449"/>
                  </a:lnTo>
                  <a:lnTo>
                    <a:pt x="108000" y="322579"/>
                  </a:lnTo>
                  <a:lnTo>
                    <a:pt x="122263" y="344169"/>
                  </a:lnTo>
                  <a:lnTo>
                    <a:pt x="136127" y="365759"/>
                  </a:lnTo>
                  <a:lnTo>
                    <a:pt x="150190" y="384809"/>
                  </a:lnTo>
                  <a:lnTo>
                    <a:pt x="163289" y="401319"/>
                  </a:lnTo>
                  <a:lnTo>
                    <a:pt x="176787" y="417829"/>
                  </a:lnTo>
                  <a:lnTo>
                    <a:pt x="190285" y="433069"/>
                  </a:lnTo>
                  <a:lnTo>
                    <a:pt x="203384" y="449579"/>
                  </a:lnTo>
                  <a:lnTo>
                    <a:pt x="210931" y="462279"/>
                  </a:lnTo>
                  <a:lnTo>
                    <a:pt x="212693" y="476249"/>
                  </a:lnTo>
                  <a:lnTo>
                    <a:pt x="208471" y="488949"/>
                  </a:lnTo>
                  <a:lnTo>
                    <a:pt x="198064" y="499109"/>
                  </a:lnTo>
                  <a:lnTo>
                    <a:pt x="176172" y="514349"/>
                  </a:lnTo>
                  <a:lnTo>
                    <a:pt x="153780" y="529589"/>
                  </a:lnTo>
                  <a:lnTo>
                    <a:pt x="83830" y="572769"/>
                  </a:lnTo>
                  <a:lnTo>
                    <a:pt x="71446" y="582929"/>
                  </a:lnTo>
                  <a:lnTo>
                    <a:pt x="59760" y="595629"/>
                  </a:lnTo>
                  <a:lnTo>
                    <a:pt x="249796" y="595629"/>
                  </a:lnTo>
                  <a:lnTo>
                    <a:pt x="261947" y="605789"/>
                  </a:lnTo>
                  <a:lnTo>
                    <a:pt x="270408" y="622299"/>
                  </a:lnTo>
                  <a:lnTo>
                    <a:pt x="272962" y="627379"/>
                  </a:lnTo>
                  <a:lnTo>
                    <a:pt x="177751" y="627379"/>
                  </a:lnTo>
                  <a:lnTo>
                    <a:pt x="164020" y="628649"/>
                  </a:lnTo>
                  <a:lnTo>
                    <a:pt x="132735" y="628649"/>
                  </a:lnTo>
                  <a:lnTo>
                    <a:pt x="38482" y="632459"/>
                  </a:lnTo>
                  <a:close/>
                </a:path>
                <a:path w="736600" h="914400">
                  <a:moveTo>
                    <a:pt x="287913" y="373379"/>
                  </a:moveTo>
                  <a:lnTo>
                    <a:pt x="269345" y="365759"/>
                  </a:lnTo>
                  <a:lnTo>
                    <a:pt x="250178" y="354329"/>
                  </a:lnTo>
                  <a:lnTo>
                    <a:pt x="230912" y="344169"/>
                  </a:lnTo>
                  <a:lnTo>
                    <a:pt x="191681" y="323849"/>
                  </a:lnTo>
                  <a:lnTo>
                    <a:pt x="143408" y="306069"/>
                  </a:lnTo>
                  <a:lnTo>
                    <a:pt x="92740" y="298449"/>
                  </a:lnTo>
                  <a:lnTo>
                    <a:pt x="224695" y="298449"/>
                  </a:lnTo>
                  <a:lnTo>
                    <a:pt x="235832" y="304799"/>
                  </a:lnTo>
                  <a:lnTo>
                    <a:pt x="251425" y="312419"/>
                  </a:lnTo>
                  <a:lnTo>
                    <a:pt x="267217" y="321309"/>
                  </a:lnTo>
                  <a:lnTo>
                    <a:pt x="273035" y="323849"/>
                  </a:lnTo>
                  <a:lnTo>
                    <a:pt x="279451" y="326389"/>
                  </a:lnTo>
                  <a:lnTo>
                    <a:pt x="286666" y="328929"/>
                  </a:lnTo>
                  <a:lnTo>
                    <a:pt x="294878" y="331469"/>
                  </a:lnTo>
                  <a:lnTo>
                    <a:pt x="320316" y="331469"/>
                  </a:lnTo>
                  <a:lnTo>
                    <a:pt x="318283" y="342899"/>
                  </a:lnTo>
                  <a:lnTo>
                    <a:pt x="312282" y="361949"/>
                  </a:lnTo>
                  <a:lnTo>
                    <a:pt x="302192" y="372109"/>
                  </a:lnTo>
                  <a:lnTo>
                    <a:pt x="287913" y="373379"/>
                  </a:lnTo>
                  <a:close/>
                </a:path>
                <a:path w="736600" h="914400">
                  <a:moveTo>
                    <a:pt x="249796" y="595629"/>
                  </a:moveTo>
                  <a:lnTo>
                    <a:pt x="86357" y="595629"/>
                  </a:lnTo>
                  <a:lnTo>
                    <a:pt x="119071" y="593089"/>
                  </a:lnTo>
                  <a:lnTo>
                    <a:pt x="217214" y="589279"/>
                  </a:lnTo>
                  <a:lnTo>
                    <a:pt x="234652" y="590549"/>
                  </a:lnTo>
                  <a:lnTo>
                    <a:pt x="249796" y="595629"/>
                  </a:lnTo>
                  <a:close/>
                </a:path>
                <a:path w="736600" h="914400">
                  <a:moveTo>
                    <a:pt x="420098" y="830579"/>
                  </a:moveTo>
                  <a:lnTo>
                    <a:pt x="383180" y="830579"/>
                  </a:lnTo>
                  <a:lnTo>
                    <a:pt x="389563" y="805179"/>
                  </a:lnTo>
                  <a:lnTo>
                    <a:pt x="402330" y="646429"/>
                  </a:lnTo>
                  <a:lnTo>
                    <a:pt x="405671" y="628649"/>
                  </a:lnTo>
                  <a:lnTo>
                    <a:pt x="413102" y="615949"/>
                  </a:lnTo>
                  <a:lnTo>
                    <a:pt x="425519" y="610869"/>
                  </a:lnTo>
                  <a:lnTo>
                    <a:pt x="443821" y="609599"/>
                  </a:lnTo>
                  <a:lnTo>
                    <a:pt x="492760" y="614679"/>
                  </a:lnTo>
                  <a:lnTo>
                    <a:pt x="570955" y="617219"/>
                  </a:lnTo>
                  <a:lnTo>
                    <a:pt x="610053" y="617219"/>
                  </a:lnTo>
                  <a:lnTo>
                    <a:pt x="649150" y="618489"/>
                  </a:lnTo>
                  <a:lnTo>
                    <a:pt x="714923" y="618489"/>
                  </a:lnTo>
                  <a:lnTo>
                    <a:pt x="716674" y="628649"/>
                  </a:lnTo>
                  <a:lnTo>
                    <a:pt x="713515" y="640079"/>
                  </a:lnTo>
                  <a:lnTo>
                    <a:pt x="704771" y="648969"/>
                  </a:lnTo>
                  <a:lnTo>
                    <a:pt x="701239" y="650239"/>
                  </a:lnTo>
                  <a:lnTo>
                    <a:pt x="441693" y="650239"/>
                  </a:lnTo>
                  <a:lnTo>
                    <a:pt x="440862" y="670559"/>
                  </a:lnTo>
                  <a:lnTo>
                    <a:pt x="439832" y="689609"/>
                  </a:lnTo>
                  <a:lnTo>
                    <a:pt x="438402" y="707389"/>
                  </a:lnTo>
                  <a:lnTo>
                    <a:pt x="436374" y="725169"/>
                  </a:lnTo>
                  <a:lnTo>
                    <a:pt x="429824" y="768349"/>
                  </a:lnTo>
                  <a:lnTo>
                    <a:pt x="420098" y="830579"/>
                  </a:lnTo>
                  <a:close/>
                </a:path>
                <a:path w="736600" h="914400">
                  <a:moveTo>
                    <a:pt x="404457" y="914399"/>
                  </a:moveTo>
                  <a:lnTo>
                    <a:pt x="395946" y="914399"/>
                  </a:lnTo>
                  <a:lnTo>
                    <a:pt x="387435" y="913129"/>
                  </a:lnTo>
                  <a:lnTo>
                    <a:pt x="360838" y="880109"/>
                  </a:lnTo>
                  <a:lnTo>
                    <a:pt x="336269" y="829309"/>
                  </a:lnTo>
                  <a:lnTo>
                    <a:pt x="287530" y="727709"/>
                  </a:lnTo>
                  <a:lnTo>
                    <a:pt x="262961" y="675639"/>
                  </a:lnTo>
                  <a:lnTo>
                    <a:pt x="258373" y="669289"/>
                  </a:lnTo>
                  <a:lnTo>
                    <a:pt x="254184" y="661669"/>
                  </a:lnTo>
                  <a:lnTo>
                    <a:pt x="250394" y="654049"/>
                  </a:lnTo>
                  <a:lnTo>
                    <a:pt x="247003" y="646429"/>
                  </a:lnTo>
                  <a:lnTo>
                    <a:pt x="243130" y="637539"/>
                  </a:lnTo>
                  <a:lnTo>
                    <a:pt x="236763" y="631189"/>
                  </a:lnTo>
                  <a:lnTo>
                    <a:pt x="228601" y="627379"/>
                  </a:lnTo>
                  <a:lnTo>
                    <a:pt x="272962" y="627379"/>
                  </a:lnTo>
                  <a:lnTo>
                    <a:pt x="273600" y="628649"/>
                  </a:lnTo>
                  <a:lnTo>
                    <a:pt x="277856" y="636269"/>
                  </a:lnTo>
                  <a:lnTo>
                    <a:pt x="282111" y="642619"/>
                  </a:lnTo>
                  <a:lnTo>
                    <a:pt x="304286" y="687069"/>
                  </a:lnTo>
                  <a:lnTo>
                    <a:pt x="348238" y="775969"/>
                  </a:lnTo>
                  <a:lnTo>
                    <a:pt x="370413" y="820419"/>
                  </a:lnTo>
                  <a:lnTo>
                    <a:pt x="372541" y="824229"/>
                  </a:lnTo>
                  <a:lnTo>
                    <a:pt x="377860" y="826769"/>
                  </a:lnTo>
                  <a:lnTo>
                    <a:pt x="383180" y="830579"/>
                  </a:lnTo>
                  <a:lnTo>
                    <a:pt x="420098" y="830579"/>
                  </a:lnTo>
                  <a:lnTo>
                    <a:pt x="416326" y="854709"/>
                  </a:lnTo>
                  <a:lnTo>
                    <a:pt x="409777" y="897889"/>
                  </a:lnTo>
                  <a:lnTo>
                    <a:pt x="408713" y="906779"/>
                  </a:lnTo>
                  <a:lnTo>
                    <a:pt x="404457" y="914399"/>
                  </a:lnTo>
                  <a:close/>
                </a:path>
                <a:path w="736600" h="914400">
                  <a:moveTo>
                    <a:pt x="686386" y="655319"/>
                  </a:moveTo>
                  <a:lnTo>
                    <a:pt x="675747" y="655319"/>
                  </a:lnTo>
                  <a:lnTo>
                    <a:pt x="488504" y="650239"/>
                  </a:lnTo>
                  <a:lnTo>
                    <a:pt x="701239" y="650239"/>
                  </a:lnTo>
                  <a:lnTo>
                    <a:pt x="690642" y="654049"/>
                  </a:lnTo>
                  <a:lnTo>
                    <a:pt x="686386" y="6553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360122" y="2799174"/>
              <a:ext cx="6510020" cy="5410835"/>
            </a:xfrm>
            <a:custGeom>
              <a:avLst/>
              <a:gdLst/>
              <a:ahLst/>
              <a:cxnLst/>
              <a:rect l="l" t="t" r="r" b="b"/>
              <a:pathLst>
                <a:path w="6510019" h="5410834">
                  <a:moveTo>
                    <a:pt x="3390758" y="5410432"/>
                  </a:moveTo>
                  <a:lnTo>
                    <a:pt x="2673869" y="5297560"/>
                  </a:lnTo>
                  <a:lnTo>
                    <a:pt x="2286416" y="5034305"/>
                  </a:lnTo>
                  <a:lnTo>
                    <a:pt x="2127752" y="4768179"/>
                  </a:lnTo>
                  <a:lnTo>
                    <a:pt x="2097229" y="4646690"/>
                  </a:lnTo>
                  <a:lnTo>
                    <a:pt x="1880923" y="4791242"/>
                  </a:lnTo>
                  <a:lnTo>
                    <a:pt x="1359907" y="5021038"/>
                  </a:lnTo>
                  <a:lnTo>
                    <a:pt x="726036" y="5030288"/>
                  </a:lnTo>
                  <a:lnTo>
                    <a:pt x="171164" y="4513199"/>
                  </a:lnTo>
                  <a:lnTo>
                    <a:pt x="0" y="3709227"/>
                  </a:lnTo>
                  <a:lnTo>
                    <a:pt x="210287" y="3087335"/>
                  </a:lnTo>
                  <a:lnTo>
                    <a:pt x="533429" y="2685991"/>
                  </a:lnTo>
                  <a:lnTo>
                    <a:pt x="700832" y="2543661"/>
                  </a:lnTo>
                  <a:lnTo>
                    <a:pt x="647140" y="2356384"/>
                  </a:lnTo>
                  <a:lnTo>
                    <a:pt x="602887" y="1904655"/>
                  </a:lnTo>
                  <a:lnTo>
                    <a:pt x="743307" y="1353629"/>
                  </a:lnTo>
                  <a:lnTo>
                    <a:pt x="1243632" y="868460"/>
                  </a:lnTo>
                  <a:lnTo>
                    <a:pt x="1918713" y="700262"/>
                  </a:lnTo>
                  <a:lnTo>
                    <a:pt x="2443593" y="846576"/>
                  </a:lnTo>
                  <a:lnTo>
                    <a:pt x="2783801" y="1092187"/>
                  </a:lnTo>
                  <a:lnTo>
                    <a:pt x="2904864" y="1221882"/>
                  </a:lnTo>
                  <a:lnTo>
                    <a:pt x="3028116" y="961619"/>
                  </a:lnTo>
                  <a:lnTo>
                    <a:pt x="3417296" y="429827"/>
                  </a:lnTo>
                  <a:lnTo>
                    <a:pt x="4101542" y="0"/>
                  </a:lnTo>
                  <a:lnTo>
                    <a:pt x="5109991" y="45631"/>
                  </a:lnTo>
                  <a:lnTo>
                    <a:pt x="5154312" y="61924"/>
                  </a:lnTo>
                  <a:lnTo>
                    <a:pt x="5197149" y="79645"/>
                  </a:lnTo>
                  <a:lnTo>
                    <a:pt x="5238513" y="98755"/>
                  </a:lnTo>
                  <a:lnTo>
                    <a:pt x="5278419" y="119217"/>
                  </a:lnTo>
                  <a:lnTo>
                    <a:pt x="5316876" y="140993"/>
                  </a:lnTo>
                  <a:lnTo>
                    <a:pt x="5353900" y="164045"/>
                  </a:lnTo>
                  <a:lnTo>
                    <a:pt x="5389500" y="188336"/>
                  </a:lnTo>
                  <a:lnTo>
                    <a:pt x="5423691" y="213828"/>
                  </a:lnTo>
                  <a:lnTo>
                    <a:pt x="5456484" y="240483"/>
                  </a:lnTo>
                  <a:lnTo>
                    <a:pt x="5487892" y="268263"/>
                  </a:lnTo>
                  <a:lnTo>
                    <a:pt x="5517927" y="297132"/>
                  </a:lnTo>
                  <a:lnTo>
                    <a:pt x="5546602" y="327050"/>
                  </a:lnTo>
                  <a:lnTo>
                    <a:pt x="5573928" y="357980"/>
                  </a:lnTo>
                  <a:lnTo>
                    <a:pt x="5599919" y="389885"/>
                  </a:lnTo>
                  <a:lnTo>
                    <a:pt x="5624587" y="422727"/>
                  </a:lnTo>
                  <a:lnTo>
                    <a:pt x="5647944" y="456467"/>
                  </a:lnTo>
                  <a:lnTo>
                    <a:pt x="5670003" y="491069"/>
                  </a:lnTo>
                  <a:lnTo>
                    <a:pt x="5690775" y="526495"/>
                  </a:lnTo>
                  <a:lnTo>
                    <a:pt x="5710274" y="562707"/>
                  </a:lnTo>
                  <a:lnTo>
                    <a:pt x="5728512" y="599667"/>
                  </a:lnTo>
                  <a:lnTo>
                    <a:pt x="5745501" y="637337"/>
                  </a:lnTo>
                  <a:lnTo>
                    <a:pt x="5761254" y="675680"/>
                  </a:lnTo>
                  <a:lnTo>
                    <a:pt x="5775782" y="714658"/>
                  </a:lnTo>
                  <a:lnTo>
                    <a:pt x="5789100" y="754233"/>
                  </a:lnTo>
                  <a:lnTo>
                    <a:pt x="5801217" y="794368"/>
                  </a:lnTo>
                  <a:lnTo>
                    <a:pt x="5812149" y="835025"/>
                  </a:lnTo>
                  <a:lnTo>
                    <a:pt x="5821905" y="876166"/>
                  </a:lnTo>
                  <a:lnTo>
                    <a:pt x="5830500" y="917753"/>
                  </a:lnTo>
                  <a:lnTo>
                    <a:pt x="5837945" y="959749"/>
                  </a:lnTo>
                  <a:lnTo>
                    <a:pt x="5844253" y="1002116"/>
                  </a:lnTo>
                  <a:lnTo>
                    <a:pt x="5849436" y="1044816"/>
                  </a:lnTo>
                  <a:lnTo>
                    <a:pt x="5853507" y="1087811"/>
                  </a:lnTo>
                  <a:lnTo>
                    <a:pt x="5856478" y="1131065"/>
                  </a:lnTo>
                  <a:lnTo>
                    <a:pt x="5858361" y="1174538"/>
                  </a:lnTo>
                  <a:lnTo>
                    <a:pt x="5859169" y="1218194"/>
                  </a:lnTo>
                  <a:lnTo>
                    <a:pt x="5858915" y="1261994"/>
                  </a:lnTo>
                  <a:lnTo>
                    <a:pt x="5857610" y="1305901"/>
                  </a:lnTo>
                  <a:lnTo>
                    <a:pt x="5855267" y="1349877"/>
                  </a:lnTo>
                  <a:lnTo>
                    <a:pt x="5851898" y="1393885"/>
                  </a:lnTo>
                  <a:lnTo>
                    <a:pt x="5847516" y="1437886"/>
                  </a:lnTo>
                  <a:lnTo>
                    <a:pt x="5842134" y="1481844"/>
                  </a:lnTo>
                  <a:lnTo>
                    <a:pt x="5835763" y="1525719"/>
                  </a:lnTo>
                  <a:lnTo>
                    <a:pt x="5828416" y="1569476"/>
                  </a:lnTo>
                  <a:lnTo>
                    <a:pt x="5820106" y="1613075"/>
                  </a:lnTo>
                  <a:lnTo>
                    <a:pt x="5810844" y="1656479"/>
                  </a:lnTo>
                  <a:lnTo>
                    <a:pt x="5800644" y="1699650"/>
                  </a:lnTo>
                  <a:lnTo>
                    <a:pt x="5789518" y="1742551"/>
                  </a:lnTo>
                  <a:lnTo>
                    <a:pt x="5777477" y="1785144"/>
                  </a:lnTo>
                  <a:lnTo>
                    <a:pt x="5764535" y="1827391"/>
                  </a:lnTo>
                  <a:lnTo>
                    <a:pt x="5750704" y="1869255"/>
                  </a:lnTo>
                  <a:lnTo>
                    <a:pt x="5735996" y="1910697"/>
                  </a:lnTo>
                  <a:lnTo>
                    <a:pt x="5720423" y="1951680"/>
                  </a:lnTo>
                  <a:lnTo>
                    <a:pt x="5703999" y="1992167"/>
                  </a:lnTo>
                  <a:lnTo>
                    <a:pt x="5686735" y="2032119"/>
                  </a:lnTo>
                  <a:lnTo>
                    <a:pt x="5668644" y="2071499"/>
                  </a:lnTo>
                  <a:lnTo>
                    <a:pt x="5649738" y="2110269"/>
                  </a:lnTo>
                  <a:lnTo>
                    <a:pt x="5630030" y="2148391"/>
                  </a:lnTo>
                  <a:lnTo>
                    <a:pt x="5609532" y="2185828"/>
                  </a:lnTo>
                  <a:lnTo>
                    <a:pt x="5588257" y="2222542"/>
                  </a:lnTo>
                  <a:lnTo>
                    <a:pt x="5566216" y="2258496"/>
                  </a:lnTo>
                  <a:lnTo>
                    <a:pt x="5543423" y="2293650"/>
                  </a:lnTo>
                  <a:lnTo>
                    <a:pt x="5519889" y="2327969"/>
                  </a:lnTo>
                  <a:lnTo>
                    <a:pt x="5495628" y="2361413"/>
                  </a:lnTo>
                  <a:lnTo>
                    <a:pt x="5470650" y="2393946"/>
                  </a:lnTo>
                  <a:lnTo>
                    <a:pt x="5444970" y="2425530"/>
                  </a:lnTo>
                  <a:lnTo>
                    <a:pt x="5418599" y="2456126"/>
                  </a:lnTo>
                  <a:lnTo>
                    <a:pt x="5648209" y="2532326"/>
                  </a:lnTo>
                  <a:lnTo>
                    <a:pt x="6120355" y="2779322"/>
                  </a:lnTo>
                  <a:lnTo>
                    <a:pt x="6510013" y="3224707"/>
                  </a:lnTo>
                  <a:lnTo>
                    <a:pt x="6492162" y="3896077"/>
                  </a:lnTo>
                  <a:lnTo>
                    <a:pt x="6007550" y="4379212"/>
                  </a:lnTo>
                  <a:lnTo>
                    <a:pt x="5371405" y="4410482"/>
                  </a:lnTo>
                  <a:lnTo>
                    <a:pt x="4817951" y="4243362"/>
                  </a:lnTo>
                  <a:lnTo>
                    <a:pt x="4581417" y="4131327"/>
                  </a:lnTo>
                  <a:lnTo>
                    <a:pt x="4566968" y="4329033"/>
                  </a:lnTo>
                  <a:lnTo>
                    <a:pt x="4443665" y="4765135"/>
                  </a:lnTo>
                  <a:lnTo>
                    <a:pt x="4091573" y="5204110"/>
                  </a:lnTo>
                  <a:lnTo>
                    <a:pt x="3390758" y="5410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7568" y="3126053"/>
              <a:ext cx="5517441" cy="458609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0" y="3917257"/>
            <a:ext cx="7349490" cy="6370320"/>
            <a:chOff x="0" y="3917257"/>
            <a:chExt cx="7349490" cy="6370320"/>
          </a:xfrm>
        </p:grpSpPr>
        <p:sp>
          <p:nvSpPr>
            <p:cNvPr id="18" name="object 18"/>
            <p:cNvSpPr/>
            <p:nvPr/>
          </p:nvSpPr>
          <p:spPr>
            <a:xfrm>
              <a:off x="0" y="4523962"/>
              <a:ext cx="7349490" cy="5763260"/>
            </a:xfrm>
            <a:custGeom>
              <a:avLst/>
              <a:gdLst/>
              <a:ahLst/>
              <a:cxnLst/>
              <a:rect l="l" t="t" r="r" b="b"/>
              <a:pathLst>
                <a:path w="7349490" h="5763259">
                  <a:moveTo>
                    <a:pt x="6556681" y="1486935"/>
                  </a:moveTo>
                  <a:lnTo>
                    <a:pt x="2960388" y="1486935"/>
                  </a:lnTo>
                  <a:lnTo>
                    <a:pt x="3110427" y="1170215"/>
                  </a:lnTo>
                  <a:lnTo>
                    <a:pt x="3584189" y="523066"/>
                  </a:lnTo>
                  <a:lnTo>
                    <a:pt x="4417146" y="0"/>
                  </a:lnTo>
                  <a:lnTo>
                    <a:pt x="5644766" y="55529"/>
                  </a:lnTo>
                  <a:lnTo>
                    <a:pt x="5689409" y="71760"/>
                  </a:lnTo>
                  <a:lnTo>
                    <a:pt x="5732820" y="89179"/>
                  </a:lnTo>
                  <a:lnTo>
                    <a:pt x="5775007" y="107760"/>
                  </a:lnTo>
                  <a:lnTo>
                    <a:pt x="5815980" y="127477"/>
                  </a:lnTo>
                  <a:lnTo>
                    <a:pt x="5855747" y="148304"/>
                  </a:lnTo>
                  <a:lnTo>
                    <a:pt x="5894316" y="170215"/>
                  </a:lnTo>
                  <a:lnTo>
                    <a:pt x="5931696" y="193185"/>
                  </a:lnTo>
                  <a:lnTo>
                    <a:pt x="5967894" y="217189"/>
                  </a:lnTo>
                  <a:lnTo>
                    <a:pt x="6002921" y="242199"/>
                  </a:lnTo>
                  <a:lnTo>
                    <a:pt x="6036783" y="268190"/>
                  </a:lnTo>
                  <a:lnTo>
                    <a:pt x="6069490" y="295138"/>
                  </a:lnTo>
                  <a:lnTo>
                    <a:pt x="6101050" y="323015"/>
                  </a:lnTo>
                  <a:lnTo>
                    <a:pt x="6131472" y="351796"/>
                  </a:lnTo>
                  <a:lnTo>
                    <a:pt x="6160763" y="381455"/>
                  </a:lnTo>
                  <a:lnTo>
                    <a:pt x="6188934" y="411967"/>
                  </a:lnTo>
                  <a:lnTo>
                    <a:pt x="6215991" y="443305"/>
                  </a:lnTo>
                  <a:lnTo>
                    <a:pt x="6241943" y="475445"/>
                  </a:lnTo>
                  <a:lnTo>
                    <a:pt x="6266800" y="508359"/>
                  </a:lnTo>
                  <a:lnTo>
                    <a:pt x="6290569" y="542023"/>
                  </a:lnTo>
                  <a:lnTo>
                    <a:pt x="6313258" y="576411"/>
                  </a:lnTo>
                  <a:lnTo>
                    <a:pt x="6334877" y="611496"/>
                  </a:lnTo>
                  <a:lnTo>
                    <a:pt x="6355434" y="647254"/>
                  </a:lnTo>
                  <a:lnTo>
                    <a:pt x="6374937" y="683657"/>
                  </a:lnTo>
                  <a:lnTo>
                    <a:pt x="6393395" y="720681"/>
                  </a:lnTo>
                  <a:lnTo>
                    <a:pt x="6410817" y="758300"/>
                  </a:lnTo>
                  <a:lnTo>
                    <a:pt x="6427210" y="796488"/>
                  </a:lnTo>
                  <a:lnTo>
                    <a:pt x="6442583" y="835219"/>
                  </a:lnTo>
                  <a:lnTo>
                    <a:pt x="6456945" y="874467"/>
                  </a:lnTo>
                  <a:lnTo>
                    <a:pt x="6470304" y="914207"/>
                  </a:lnTo>
                  <a:lnTo>
                    <a:pt x="6482669" y="954412"/>
                  </a:lnTo>
                  <a:lnTo>
                    <a:pt x="6494047" y="995058"/>
                  </a:lnTo>
                  <a:lnTo>
                    <a:pt x="6504449" y="1036118"/>
                  </a:lnTo>
                  <a:lnTo>
                    <a:pt x="6513881" y="1077566"/>
                  </a:lnTo>
                  <a:lnTo>
                    <a:pt x="6522353" y="1119377"/>
                  </a:lnTo>
                  <a:lnTo>
                    <a:pt x="6529873" y="1161525"/>
                  </a:lnTo>
                  <a:lnTo>
                    <a:pt x="6536450" y="1203985"/>
                  </a:lnTo>
                  <a:lnTo>
                    <a:pt x="6542092" y="1246729"/>
                  </a:lnTo>
                  <a:lnTo>
                    <a:pt x="6546807" y="1289733"/>
                  </a:lnTo>
                  <a:lnTo>
                    <a:pt x="6550604" y="1332971"/>
                  </a:lnTo>
                  <a:lnTo>
                    <a:pt x="6553491" y="1376417"/>
                  </a:lnTo>
                  <a:lnTo>
                    <a:pt x="6555477" y="1420045"/>
                  </a:lnTo>
                  <a:lnTo>
                    <a:pt x="6556571" y="1463830"/>
                  </a:lnTo>
                  <a:lnTo>
                    <a:pt x="6556681" y="1486935"/>
                  </a:lnTo>
                  <a:close/>
                </a:path>
                <a:path w="7349490" h="5763259">
                  <a:moveTo>
                    <a:pt x="1814991" y="5763037"/>
                  </a:moveTo>
                  <a:lnTo>
                    <a:pt x="0" y="5763037"/>
                  </a:lnTo>
                  <a:lnTo>
                    <a:pt x="0" y="3359968"/>
                  </a:lnTo>
                  <a:lnTo>
                    <a:pt x="73557" y="3268640"/>
                  </a:lnTo>
                  <a:lnTo>
                    <a:pt x="277342" y="3095436"/>
                  </a:lnTo>
                  <a:lnTo>
                    <a:pt x="211981" y="2867534"/>
                  </a:lnTo>
                  <a:lnTo>
                    <a:pt x="158110" y="2317816"/>
                  </a:lnTo>
                  <a:lnTo>
                    <a:pt x="329048" y="1647261"/>
                  </a:lnTo>
                  <a:lnTo>
                    <a:pt x="938112" y="1056847"/>
                  </a:lnTo>
                  <a:lnTo>
                    <a:pt x="1759912" y="852165"/>
                  </a:lnTo>
                  <a:lnTo>
                    <a:pt x="2398867" y="1030217"/>
                  </a:lnTo>
                  <a:lnTo>
                    <a:pt x="2813014" y="1329106"/>
                  </a:lnTo>
                  <a:lnTo>
                    <a:pt x="2960388" y="1486935"/>
                  </a:lnTo>
                  <a:lnTo>
                    <a:pt x="6556681" y="1486935"/>
                  </a:lnTo>
                  <a:lnTo>
                    <a:pt x="6556114" y="1551766"/>
                  </a:lnTo>
                  <a:lnTo>
                    <a:pt x="6554581" y="1595865"/>
                  </a:lnTo>
                  <a:lnTo>
                    <a:pt x="6552189" y="1640018"/>
                  </a:lnTo>
                  <a:lnTo>
                    <a:pt x="6548947" y="1684198"/>
                  </a:lnTo>
                  <a:lnTo>
                    <a:pt x="6544862" y="1728380"/>
                  </a:lnTo>
                  <a:lnTo>
                    <a:pt x="6539945" y="1772539"/>
                  </a:lnTo>
                  <a:lnTo>
                    <a:pt x="6534203" y="1816647"/>
                  </a:lnTo>
                  <a:lnTo>
                    <a:pt x="6527644" y="1860680"/>
                  </a:lnTo>
                  <a:lnTo>
                    <a:pt x="6520278" y="1904612"/>
                  </a:lnTo>
                  <a:lnTo>
                    <a:pt x="6512112" y="1948416"/>
                  </a:lnTo>
                  <a:lnTo>
                    <a:pt x="6503155" y="1992068"/>
                  </a:lnTo>
                  <a:lnTo>
                    <a:pt x="6493416" y="2035541"/>
                  </a:lnTo>
                  <a:lnTo>
                    <a:pt x="6482903" y="2078810"/>
                  </a:lnTo>
                  <a:lnTo>
                    <a:pt x="6471625" y="2121848"/>
                  </a:lnTo>
                  <a:lnTo>
                    <a:pt x="6459589" y="2164631"/>
                  </a:lnTo>
                  <a:lnTo>
                    <a:pt x="6446805" y="2207132"/>
                  </a:lnTo>
                  <a:lnTo>
                    <a:pt x="6433281" y="2249325"/>
                  </a:lnTo>
                  <a:lnTo>
                    <a:pt x="6419026" y="2291185"/>
                  </a:lnTo>
                  <a:lnTo>
                    <a:pt x="6404047" y="2332686"/>
                  </a:lnTo>
                  <a:lnTo>
                    <a:pt x="6388353" y="2373802"/>
                  </a:lnTo>
                  <a:lnTo>
                    <a:pt x="6371954" y="2414507"/>
                  </a:lnTo>
                  <a:lnTo>
                    <a:pt x="6354857" y="2454776"/>
                  </a:lnTo>
                  <a:lnTo>
                    <a:pt x="6337071" y="2494583"/>
                  </a:lnTo>
                  <a:lnTo>
                    <a:pt x="6318604" y="2533902"/>
                  </a:lnTo>
                  <a:lnTo>
                    <a:pt x="6299464" y="2572707"/>
                  </a:lnTo>
                  <a:lnTo>
                    <a:pt x="6279661" y="2610972"/>
                  </a:lnTo>
                  <a:lnTo>
                    <a:pt x="6259203" y="2648673"/>
                  </a:lnTo>
                  <a:lnTo>
                    <a:pt x="6238098" y="2685782"/>
                  </a:lnTo>
                  <a:lnTo>
                    <a:pt x="6216355" y="2722274"/>
                  </a:lnTo>
                  <a:lnTo>
                    <a:pt x="6193981" y="2758124"/>
                  </a:lnTo>
                  <a:lnTo>
                    <a:pt x="6170987" y="2793305"/>
                  </a:lnTo>
                  <a:lnTo>
                    <a:pt x="6147379" y="2827792"/>
                  </a:lnTo>
                  <a:lnTo>
                    <a:pt x="6123168" y="2861559"/>
                  </a:lnTo>
                  <a:lnTo>
                    <a:pt x="6098360" y="2894581"/>
                  </a:lnTo>
                  <a:lnTo>
                    <a:pt x="6072965" y="2926831"/>
                  </a:lnTo>
                  <a:lnTo>
                    <a:pt x="6046990" y="2958283"/>
                  </a:lnTo>
                  <a:lnTo>
                    <a:pt x="6020446" y="2988913"/>
                  </a:lnTo>
                  <a:lnTo>
                    <a:pt x="6299957" y="3081642"/>
                  </a:lnTo>
                  <a:lnTo>
                    <a:pt x="6874717" y="3382216"/>
                  </a:lnTo>
                  <a:lnTo>
                    <a:pt x="7349063" y="3924216"/>
                  </a:lnTo>
                  <a:lnTo>
                    <a:pt x="7327331" y="4741220"/>
                  </a:lnTo>
                  <a:lnTo>
                    <a:pt x="7040077" y="5027501"/>
                  </a:lnTo>
                  <a:lnTo>
                    <a:pt x="5001314" y="5027501"/>
                  </a:lnTo>
                  <a:lnTo>
                    <a:pt x="4983725" y="5268094"/>
                  </a:lnTo>
                  <a:lnTo>
                    <a:pt x="4874391" y="5654657"/>
                  </a:lnTo>
                  <a:lnTo>
                    <a:pt x="1977226" y="5654657"/>
                  </a:lnTo>
                  <a:lnTo>
                    <a:pt x="1814991" y="5763037"/>
                  </a:lnTo>
                  <a:close/>
                </a:path>
                <a:path w="7349490" h="5763259">
                  <a:moveTo>
                    <a:pt x="5962994" y="5367210"/>
                  </a:moveTo>
                  <a:lnTo>
                    <a:pt x="5289256" y="5163838"/>
                  </a:lnTo>
                  <a:lnTo>
                    <a:pt x="5001314" y="5027501"/>
                  </a:lnTo>
                  <a:lnTo>
                    <a:pt x="7040077" y="5027501"/>
                  </a:lnTo>
                  <a:lnTo>
                    <a:pt x="6737397" y="5329157"/>
                  </a:lnTo>
                  <a:lnTo>
                    <a:pt x="5962994" y="5367210"/>
                  </a:lnTo>
                  <a:close/>
                </a:path>
                <a:path w="7349490" h="5763259">
                  <a:moveTo>
                    <a:pt x="4843738" y="5763037"/>
                  </a:moveTo>
                  <a:lnTo>
                    <a:pt x="2004464" y="5763037"/>
                  </a:lnTo>
                  <a:lnTo>
                    <a:pt x="1977226" y="5654657"/>
                  </a:lnTo>
                  <a:lnTo>
                    <a:pt x="4874391" y="5654657"/>
                  </a:lnTo>
                  <a:lnTo>
                    <a:pt x="4843738" y="5763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5" y="4899623"/>
              <a:ext cx="6844041" cy="538737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32603" y="3917257"/>
              <a:ext cx="731520" cy="909319"/>
            </a:xfrm>
            <a:custGeom>
              <a:avLst/>
              <a:gdLst/>
              <a:ahLst/>
              <a:cxnLst/>
              <a:rect l="l" t="t" r="r" b="b"/>
              <a:pathLst>
                <a:path w="731519" h="909320">
                  <a:moveTo>
                    <a:pt x="483114" y="234949"/>
                  </a:moveTo>
                  <a:lnTo>
                    <a:pt x="291503" y="234949"/>
                  </a:lnTo>
                  <a:lnTo>
                    <a:pt x="293265" y="227329"/>
                  </a:lnTo>
                  <a:lnTo>
                    <a:pt x="297188" y="213359"/>
                  </a:lnTo>
                  <a:lnTo>
                    <a:pt x="298950" y="205739"/>
                  </a:lnTo>
                  <a:lnTo>
                    <a:pt x="312714" y="154939"/>
                  </a:lnTo>
                  <a:lnTo>
                    <a:pt x="329670" y="106679"/>
                  </a:lnTo>
                  <a:lnTo>
                    <a:pt x="335305" y="91439"/>
                  </a:lnTo>
                  <a:lnTo>
                    <a:pt x="340442" y="74929"/>
                  </a:lnTo>
                  <a:lnTo>
                    <a:pt x="342852" y="64769"/>
                  </a:lnTo>
                  <a:lnTo>
                    <a:pt x="345362" y="53339"/>
                  </a:lnTo>
                  <a:lnTo>
                    <a:pt x="348072" y="43179"/>
                  </a:lnTo>
                  <a:lnTo>
                    <a:pt x="367521" y="6349"/>
                  </a:lnTo>
                  <a:lnTo>
                    <a:pt x="386970" y="0"/>
                  </a:lnTo>
                  <a:lnTo>
                    <a:pt x="397891" y="0"/>
                  </a:lnTo>
                  <a:lnTo>
                    <a:pt x="428744" y="27939"/>
                  </a:lnTo>
                  <a:lnTo>
                    <a:pt x="430872" y="33019"/>
                  </a:lnTo>
                  <a:lnTo>
                    <a:pt x="431936" y="38099"/>
                  </a:lnTo>
                  <a:lnTo>
                    <a:pt x="434063" y="44449"/>
                  </a:lnTo>
                  <a:lnTo>
                    <a:pt x="437072" y="57149"/>
                  </a:lnTo>
                  <a:lnTo>
                    <a:pt x="439782" y="69849"/>
                  </a:lnTo>
                  <a:lnTo>
                    <a:pt x="442292" y="82549"/>
                  </a:lnTo>
                  <a:lnTo>
                    <a:pt x="444702" y="93979"/>
                  </a:lnTo>
                  <a:lnTo>
                    <a:pt x="447445" y="106679"/>
                  </a:lnTo>
                  <a:lnTo>
                    <a:pt x="450687" y="119379"/>
                  </a:lnTo>
                  <a:lnTo>
                    <a:pt x="454128" y="130809"/>
                  </a:lnTo>
                  <a:lnTo>
                    <a:pt x="457469" y="142239"/>
                  </a:lnTo>
                  <a:lnTo>
                    <a:pt x="468906" y="177799"/>
                  </a:lnTo>
                  <a:lnTo>
                    <a:pt x="474225" y="196849"/>
                  </a:lnTo>
                  <a:lnTo>
                    <a:pt x="480957" y="223519"/>
                  </a:lnTo>
                  <a:lnTo>
                    <a:pt x="483114" y="234949"/>
                  </a:lnTo>
                  <a:close/>
                </a:path>
                <a:path w="731519" h="909320">
                  <a:moveTo>
                    <a:pt x="713638" y="279399"/>
                  </a:moveTo>
                  <a:lnTo>
                    <a:pt x="493641" y="279399"/>
                  </a:lnTo>
                  <a:lnTo>
                    <a:pt x="529547" y="264159"/>
                  </a:lnTo>
                  <a:lnTo>
                    <a:pt x="541515" y="260349"/>
                  </a:lnTo>
                  <a:lnTo>
                    <a:pt x="604285" y="234949"/>
                  </a:lnTo>
                  <a:lnTo>
                    <a:pt x="618780" y="229869"/>
                  </a:lnTo>
                  <a:lnTo>
                    <a:pt x="626277" y="228599"/>
                  </a:lnTo>
                  <a:lnTo>
                    <a:pt x="647904" y="220979"/>
                  </a:lnTo>
                  <a:lnTo>
                    <a:pt x="653223" y="219709"/>
                  </a:lnTo>
                  <a:lnTo>
                    <a:pt x="659606" y="217169"/>
                  </a:lnTo>
                  <a:lnTo>
                    <a:pt x="664926" y="215899"/>
                  </a:lnTo>
                  <a:lnTo>
                    <a:pt x="671475" y="214629"/>
                  </a:lnTo>
                  <a:lnTo>
                    <a:pt x="678224" y="214629"/>
                  </a:lnTo>
                  <a:lnTo>
                    <a:pt x="711953" y="238759"/>
                  </a:lnTo>
                  <a:lnTo>
                    <a:pt x="715909" y="256539"/>
                  </a:lnTo>
                  <a:lnTo>
                    <a:pt x="715793" y="264159"/>
                  </a:lnTo>
                  <a:lnTo>
                    <a:pt x="715194" y="270509"/>
                  </a:lnTo>
                  <a:lnTo>
                    <a:pt x="714197" y="276859"/>
                  </a:lnTo>
                  <a:lnTo>
                    <a:pt x="713638" y="279399"/>
                  </a:lnTo>
                  <a:close/>
                </a:path>
                <a:path w="731519" h="909320">
                  <a:moveTo>
                    <a:pt x="698808" y="314959"/>
                  </a:moveTo>
                  <a:lnTo>
                    <a:pt x="272353" y="314959"/>
                  </a:lnTo>
                  <a:lnTo>
                    <a:pt x="274481" y="307339"/>
                  </a:lnTo>
                  <a:lnTo>
                    <a:pt x="275545" y="299719"/>
                  </a:lnTo>
                  <a:lnTo>
                    <a:pt x="277673" y="293369"/>
                  </a:lnTo>
                  <a:lnTo>
                    <a:pt x="281496" y="278129"/>
                  </a:lnTo>
                  <a:lnTo>
                    <a:pt x="288744" y="246379"/>
                  </a:lnTo>
                  <a:lnTo>
                    <a:pt x="292567" y="229869"/>
                  </a:lnTo>
                  <a:lnTo>
                    <a:pt x="291503" y="234949"/>
                  </a:lnTo>
                  <a:lnTo>
                    <a:pt x="483114" y="234949"/>
                  </a:lnTo>
                  <a:lnTo>
                    <a:pt x="484581" y="242569"/>
                  </a:lnTo>
                  <a:lnTo>
                    <a:pt x="486194" y="252729"/>
                  </a:lnTo>
                  <a:lnTo>
                    <a:pt x="487806" y="259079"/>
                  </a:lnTo>
                  <a:lnTo>
                    <a:pt x="489518" y="265429"/>
                  </a:lnTo>
                  <a:lnTo>
                    <a:pt x="491430" y="271779"/>
                  </a:lnTo>
                  <a:lnTo>
                    <a:pt x="493641" y="279399"/>
                  </a:lnTo>
                  <a:lnTo>
                    <a:pt x="713638" y="279399"/>
                  </a:lnTo>
                  <a:lnTo>
                    <a:pt x="712800" y="283209"/>
                  </a:lnTo>
                  <a:lnTo>
                    <a:pt x="709409" y="292099"/>
                  </a:lnTo>
                  <a:lnTo>
                    <a:pt x="705619" y="300989"/>
                  </a:lnTo>
                  <a:lnTo>
                    <a:pt x="701430" y="309879"/>
                  </a:lnTo>
                  <a:lnTo>
                    <a:pt x="698808" y="314959"/>
                  </a:lnTo>
                  <a:close/>
                </a:path>
                <a:path w="731519" h="909320">
                  <a:moveTo>
                    <a:pt x="58513" y="656589"/>
                  </a:moveTo>
                  <a:lnTo>
                    <a:pt x="45580" y="656589"/>
                  </a:lnTo>
                  <a:lnTo>
                    <a:pt x="32082" y="654049"/>
                  </a:lnTo>
                  <a:lnTo>
                    <a:pt x="4737" y="626109"/>
                  </a:lnTo>
                  <a:lnTo>
                    <a:pt x="3191" y="615949"/>
                  </a:lnTo>
                  <a:lnTo>
                    <a:pt x="0" y="610869"/>
                  </a:lnTo>
                  <a:lnTo>
                    <a:pt x="0" y="604519"/>
                  </a:lnTo>
                  <a:lnTo>
                    <a:pt x="2127" y="600709"/>
                  </a:lnTo>
                  <a:lnTo>
                    <a:pt x="8178" y="589279"/>
                  </a:lnTo>
                  <a:lnTo>
                    <a:pt x="16224" y="580389"/>
                  </a:lnTo>
                  <a:lnTo>
                    <a:pt x="25466" y="571499"/>
                  </a:lnTo>
                  <a:lnTo>
                    <a:pt x="35108" y="563879"/>
                  </a:lnTo>
                  <a:lnTo>
                    <a:pt x="42123" y="557529"/>
                  </a:lnTo>
                  <a:lnTo>
                    <a:pt x="55754" y="546099"/>
                  </a:lnTo>
                  <a:lnTo>
                    <a:pt x="62769" y="541019"/>
                  </a:lnTo>
                  <a:lnTo>
                    <a:pt x="110643" y="505459"/>
                  </a:lnTo>
                  <a:lnTo>
                    <a:pt x="141496" y="483869"/>
                  </a:lnTo>
                  <a:lnTo>
                    <a:pt x="140432" y="481329"/>
                  </a:lnTo>
                  <a:lnTo>
                    <a:pt x="136276" y="474979"/>
                  </a:lnTo>
                  <a:lnTo>
                    <a:pt x="127566" y="462279"/>
                  </a:lnTo>
                  <a:lnTo>
                    <a:pt x="123410" y="455929"/>
                  </a:lnTo>
                  <a:lnTo>
                    <a:pt x="95134" y="417829"/>
                  </a:lnTo>
                  <a:lnTo>
                    <a:pt x="67822" y="375919"/>
                  </a:lnTo>
                  <a:lnTo>
                    <a:pt x="59244" y="360679"/>
                  </a:lnTo>
                  <a:lnTo>
                    <a:pt x="51066" y="346709"/>
                  </a:lnTo>
                  <a:lnTo>
                    <a:pt x="47276" y="339089"/>
                  </a:lnTo>
                  <a:lnTo>
                    <a:pt x="43885" y="332739"/>
                  </a:lnTo>
                  <a:lnTo>
                    <a:pt x="40892" y="325119"/>
                  </a:lnTo>
                  <a:lnTo>
                    <a:pt x="38299" y="318769"/>
                  </a:lnTo>
                  <a:lnTo>
                    <a:pt x="37235" y="313689"/>
                  </a:lnTo>
                  <a:lnTo>
                    <a:pt x="36171" y="311149"/>
                  </a:lnTo>
                  <a:lnTo>
                    <a:pt x="35108" y="306069"/>
                  </a:lnTo>
                  <a:lnTo>
                    <a:pt x="33894" y="295909"/>
                  </a:lnTo>
                  <a:lnTo>
                    <a:pt x="34975" y="285749"/>
                  </a:lnTo>
                  <a:lnTo>
                    <a:pt x="74737" y="251459"/>
                  </a:lnTo>
                  <a:lnTo>
                    <a:pt x="92690" y="250189"/>
                  </a:lnTo>
                  <a:lnTo>
                    <a:pt x="119237" y="253999"/>
                  </a:lnTo>
                  <a:lnTo>
                    <a:pt x="143624" y="261619"/>
                  </a:lnTo>
                  <a:lnTo>
                    <a:pt x="159748" y="267969"/>
                  </a:lnTo>
                  <a:lnTo>
                    <a:pt x="176072" y="273049"/>
                  </a:lnTo>
                  <a:lnTo>
                    <a:pt x="208520" y="285749"/>
                  </a:lnTo>
                  <a:lnTo>
                    <a:pt x="215702" y="288289"/>
                  </a:lnTo>
                  <a:lnTo>
                    <a:pt x="237245" y="299719"/>
                  </a:lnTo>
                  <a:lnTo>
                    <a:pt x="244410" y="302259"/>
                  </a:lnTo>
                  <a:lnTo>
                    <a:pt x="251475" y="306069"/>
                  </a:lnTo>
                  <a:lnTo>
                    <a:pt x="258340" y="308609"/>
                  </a:lnTo>
                  <a:lnTo>
                    <a:pt x="264906" y="312419"/>
                  </a:lnTo>
                  <a:lnTo>
                    <a:pt x="272353" y="314959"/>
                  </a:lnTo>
                  <a:lnTo>
                    <a:pt x="698808" y="314959"/>
                  </a:lnTo>
                  <a:lnTo>
                    <a:pt x="696842" y="318769"/>
                  </a:lnTo>
                  <a:lnTo>
                    <a:pt x="686303" y="336549"/>
                  </a:lnTo>
                  <a:lnTo>
                    <a:pt x="675565" y="355599"/>
                  </a:lnTo>
                  <a:lnTo>
                    <a:pt x="654287" y="391159"/>
                  </a:lnTo>
                  <a:lnTo>
                    <a:pt x="648851" y="400049"/>
                  </a:lnTo>
                  <a:lnTo>
                    <a:pt x="643515" y="408939"/>
                  </a:lnTo>
                  <a:lnTo>
                    <a:pt x="637980" y="417829"/>
                  </a:lnTo>
                  <a:lnTo>
                    <a:pt x="631945" y="425449"/>
                  </a:lnTo>
                  <a:lnTo>
                    <a:pt x="625911" y="434339"/>
                  </a:lnTo>
                  <a:lnTo>
                    <a:pt x="620376" y="441959"/>
                  </a:lnTo>
                  <a:lnTo>
                    <a:pt x="615040" y="449579"/>
                  </a:lnTo>
                  <a:lnTo>
                    <a:pt x="609604" y="458469"/>
                  </a:lnTo>
                  <a:lnTo>
                    <a:pt x="609604" y="459739"/>
                  </a:lnTo>
                  <a:lnTo>
                    <a:pt x="610668" y="461009"/>
                  </a:lnTo>
                  <a:lnTo>
                    <a:pt x="610668" y="462279"/>
                  </a:lnTo>
                  <a:lnTo>
                    <a:pt x="614042" y="468629"/>
                  </a:lnTo>
                  <a:lnTo>
                    <a:pt x="617716" y="476249"/>
                  </a:lnTo>
                  <a:lnTo>
                    <a:pt x="621589" y="482599"/>
                  </a:lnTo>
                  <a:lnTo>
                    <a:pt x="629535" y="495299"/>
                  </a:lnTo>
                  <a:lnTo>
                    <a:pt x="633408" y="501649"/>
                  </a:lnTo>
                  <a:lnTo>
                    <a:pt x="637082" y="509269"/>
                  </a:lnTo>
                  <a:lnTo>
                    <a:pt x="640457" y="515619"/>
                  </a:lnTo>
                  <a:lnTo>
                    <a:pt x="665092" y="549909"/>
                  </a:lnTo>
                  <a:lnTo>
                    <a:pt x="671841" y="554989"/>
                  </a:lnTo>
                  <a:lnTo>
                    <a:pt x="678590" y="561339"/>
                  </a:lnTo>
                  <a:lnTo>
                    <a:pt x="685140" y="567689"/>
                  </a:lnTo>
                  <a:lnTo>
                    <a:pt x="686203" y="568959"/>
                  </a:lnTo>
                  <a:lnTo>
                    <a:pt x="702162" y="577849"/>
                  </a:lnTo>
                  <a:lnTo>
                    <a:pt x="707531" y="582929"/>
                  </a:lnTo>
                  <a:lnTo>
                    <a:pt x="712401" y="586739"/>
                  </a:lnTo>
                  <a:lnTo>
                    <a:pt x="716674" y="591819"/>
                  </a:lnTo>
                  <a:lnTo>
                    <a:pt x="720248" y="596899"/>
                  </a:lnTo>
                  <a:lnTo>
                    <a:pt x="724004" y="601979"/>
                  </a:lnTo>
                  <a:lnTo>
                    <a:pt x="727163" y="609599"/>
                  </a:lnTo>
                  <a:lnTo>
                    <a:pt x="729523" y="615949"/>
                  </a:lnTo>
                  <a:lnTo>
                    <a:pt x="730886" y="623569"/>
                  </a:lnTo>
                  <a:lnTo>
                    <a:pt x="730920" y="629919"/>
                  </a:lnTo>
                  <a:lnTo>
                    <a:pt x="729557" y="637539"/>
                  </a:lnTo>
                  <a:lnTo>
                    <a:pt x="726997" y="645159"/>
                  </a:lnTo>
                  <a:lnTo>
                    <a:pt x="723439" y="650239"/>
                  </a:lnTo>
                  <a:lnTo>
                    <a:pt x="722730" y="652779"/>
                  </a:lnTo>
                  <a:lnTo>
                    <a:pt x="119853" y="652779"/>
                  </a:lnTo>
                  <a:lnTo>
                    <a:pt x="105856" y="654049"/>
                  </a:lnTo>
                  <a:lnTo>
                    <a:pt x="91859" y="654049"/>
                  </a:lnTo>
                  <a:lnTo>
                    <a:pt x="77663" y="655319"/>
                  </a:lnTo>
                  <a:lnTo>
                    <a:pt x="71280" y="655319"/>
                  </a:lnTo>
                  <a:lnTo>
                    <a:pt x="58513" y="656589"/>
                  </a:lnTo>
                  <a:close/>
                </a:path>
                <a:path w="731519" h="909320">
                  <a:moveTo>
                    <a:pt x="392572" y="909319"/>
                  </a:moveTo>
                  <a:lnTo>
                    <a:pt x="384477" y="909319"/>
                  </a:lnTo>
                  <a:lnTo>
                    <a:pt x="376481" y="906779"/>
                  </a:lnTo>
                  <a:lnTo>
                    <a:pt x="347823" y="880109"/>
                  </a:lnTo>
                  <a:lnTo>
                    <a:pt x="339810" y="864869"/>
                  </a:lnTo>
                  <a:lnTo>
                    <a:pt x="332562" y="850899"/>
                  </a:lnTo>
                  <a:lnTo>
                    <a:pt x="328739" y="843279"/>
                  </a:lnTo>
                  <a:lnTo>
                    <a:pt x="323420" y="835659"/>
                  </a:lnTo>
                  <a:lnTo>
                    <a:pt x="319164" y="829309"/>
                  </a:lnTo>
                  <a:lnTo>
                    <a:pt x="313845" y="822959"/>
                  </a:lnTo>
                  <a:lnTo>
                    <a:pt x="311717" y="821689"/>
                  </a:lnTo>
                  <a:lnTo>
                    <a:pt x="311717" y="820419"/>
                  </a:lnTo>
                  <a:lnTo>
                    <a:pt x="305334" y="812799"/>
                  </a:lnTo>
                  <a:lnTo>
                    <a:pt x="298950" y="803909"/>
                  </a:lnTo>
                  <a:lnTo>
                    <a:pt x="292567" y="796289"/>
                  </a:lnTo>
                  <a:lnTo>
                    <a:pt x="286184" y="787399"/>
                  </a:lnTo>
                  <a:lnTo>
                    <a:pt x="280798" y="778509"/>
                  </a:lnTo>
                  <a:lnTo>
                    <a:pt x="275811" y="769619"/>
                  </a:lnTo>
                  <a:lnTo>
                    <a:pt x="271223" y="759459"/>
                  </a:lnTo>
                  <a:lnTo>
                    <a:pt x="267034" y="750569"/>
                  </a:lnTo>
                  <a:lnTo>
                    <a:pt x="259022" y="732789"/>
                  </a:lnTo>
                  <a:lnTo>
                    <a:pt x="250810" y="716279"/>
                  </a:lnTo>
                  <a:lnTo>
                    <a:pt x="242199" y="699769"/>
                  </a:lnTo>
                  <a:lnTo>
                    <a:pt x="232990" y="683259"/>
                  </a:lnTo>
                  <a:lnTo>
                    <a:pt x="229632" y="676909"/>
                  </a:lnTo>
                  <a:lnTo>
                    <a:pt x="222517" y="666749"/>
                  </a:lnTo>
                  <a:lnTo>
                    <a:pt x="219159" y="661669"/>
                  </a:lnTo>
                  <a:lnTo>
                    <a:pt x="217032" y="659129"/>
                  </a:lnTo>
                  <a:lnTo>
                    <a:pt x="215968" y="656589"/>
                  </a:lnTo>
                  <a:lnTo>
                    <a:pt x="213840" y="654049"/>
                  </a:lnTo>
                  <a:lnTo>
                    <a:pt x="168010" y="654049"/>
                  </a:lnTo>
                  <a:lnTo>
                    <a:pt x="156523" y="652779"/>
                  </a:lnTo>
                  <a:lnTo>
                    <a:pt x="722730" y="652779"/>
                  </a:lnTo>
                  <a:lnTo>
                    <a:pt x="722375" y="654049"/>
                  </a:lnTo>
                  <a:lnTo>
                    <a:pt x="720248" y="657859"/>
                  </a:lnTo>
                  <a:lnTo>
                    <a:pt x="712800" y="664209"/>
                  </a:lnTo>
                  <a:lnTo>
                    <a:pt x="707481" y="669289"/>
                  </a:lnTo>
                  <a:lnTo>
                    <a:pt x="701098" y="670559"/>
                  </a:lnTo>
                  <a:lnTo>
                    <a:pt x="694365" y="674369"/>
                  </a:lnTo>
                  <a:lnTo>
                    <a:pt x="679704" y="679449"/>
                  </a:lnTo>
                  <a:lnTo>
                    <a:pt x="660670" y="679449"/>
                  </a:lnTo>
                  <a:lnTo>
                    <a:pt x="622371" y="684529"/>
                  </a:lnTo>
                  <a:lnTo>
                    <a:pt x="607992" y="685799"/>
                  </a:lnTo>
                  <a:lnTo>
                    <a:pt x="593513" y="685799"/>
                  </a:lnTo>
                  <a:lnTo>
                    <a:pt x="563857" y="688339"/>
                  </a:lnTo>
                  <a:lnTo>
                    <a:pt x="503216" y="690879"/>
                  </a:lnTo>
                  <a:lnTo>
                    <a:pt x="448958" y="697229"/>
                  </a:lnTo>
                  <a:lnTo>
                    <a:pt x="448958" y="703579"/>
                  </a:lnTo>
                  <a:lnTo>
                    <a:pt x="447894" y="708659"/>
                  </a:lnTo>
                  <a:lnTo>
                    <a:pt x="444702" y="751839"/>
                  </a:lnTo>
                  <a:lnTo>
                    <a:pt x="440314" y="789939"/>
                  </a:lnTo>
                  <a:lnTo>
                    <a:pt x="437671" y="808989"/>
                  </a:lnTo>
                  <a:lnTo>
                    <a:pt x="435127" y="828039"/>
                  </a:lnTo>
                  <a:lnTo>
                    <a:pt x="433000" y="868679"/>
                  </a:lnTo>
                  <a:lnTo>
                    <a:pt x="429825" y="883919"/>
                  </a:lnTo>
                  <a:lnTo>
                    <a:pt x="421164" y="897889"/>
                  </a:lnTo>
                  <a:lnTo>
                    <a:pt x="408314" y="906779"/>
                  </a:lnTo>
                  <a:lnTo>
                    <a:pt x="392572" y="909319"/>
                  </a:lnTo>
                  <a:close/>
                </a:path>
                <a:path w="731519" h="909320">
                  <a:moveTo>
                    <a:pt x="672373" y="680719"/>
                  </a:moveTo>
                  <a:lnTo>
                    <a:pt x="664926" y="680719"/>
                  </a:lnTo>
                  <a:lnTo>
                    <a:pt x="660670" y="679449"/>
                  </a:lnTo>
                  <a:lnTo>
                    <a:pt x="679704" y="679449"/>
                  </a:lnTo>
                  <a:lnTo>
                    <a:pt x="672373" y="680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3484" y="3924034"/>
              <a:ext cx="736600" cy="914400"/>
            </a:xfrm>
            <a:custGeom>
              <a:avLst/>
              <a:gdLst/>
              <a:ahLst/>
              <a:cxnLst/>
              <a:rect l="l" t="t" r="r" b="b"/>
              <a:pathLst>
                <a:path w="736600" h="914400">
                  <a:moveTo>
                    <a:pt x="320316" y="331469"/>
                  </a:moveTo>
                  <a:lnTo>
                    <a:pt x="294878" y="331469"/>
                  </a:lnTo>
                  <a:lnTo>
                    <a:pt x="297089" y="317499"/>
                  </a:lnTo>
                  <a:lnTo>
                    <a:pt x="299000" y="304799"/>
                  </a:lnTo>
                  <a:lnTo>
                    <a:pt x="310717" y="224789"/>
                  </a:lnTo>
                  <a:lnTo>
                    <a:pt x="322479" y="171449"/>
                  </a:lnTo>
                  <a:lnTo>
                    <a:pt x="336641" y="118109"/>
                  </a:lnTo>
                  <a:lnTo>
                    <a:pt x="352234" y="66039"/>
                  </a:lnTo>
                  <a:lnTo>
                    <a:pt x="368286" y="13969"/>
                  </a:lnTo>
                  <a:lnTo>
                    <a:pt x="383180" y="0"/>
                  </a:lnTo>
                  <a:lnTo>
                    <a:pt x="390627" y="0"/>
                  </a:lnTo>
                  <a:lnTo>
                    <a:pt x="410176" y="34289"/>
                  </a:lnTo>
                  <a:lnTo>
                    <a:pt x="413983" y="45719"/>
                  </a:lnTo>
                  <a:lnTo>
                    <a:pt x="417810" y="55879"/>
                  </a:lnTo>
                  <a:lnTo>
                    <a:pt x="382116" y="55879"/>
                  </a:lnTo>
                  <a:lnTo>
                    <a:pt x="374370" y="81279"/>
                  </a:lnTo>
                  <a:lnTo>
                    <a:pt x="367222" y="104139"/>
                  </a:lnTo>
                  <a:lnTo>
                    <a:pt x="355519" y="146049"/>
                  </a:lnTo>
                  <a:lnTo>
                    <a:pt x="345512" y="195579"/>
                  </a:lnTo>
                  <a:lnTo>
                    <a:pt x="336103" y="243839"/>
                  </a:lnTo>
                  <a:lnTo>
                    <a:pt x="327093" y="293369"/>
                  </a:lnTo>
                  <a:lnTo>
                    <a:pt x="320316" y="331469"/>
                  </a:lnTo>
                  <a:close/>
                </a:path>
                <a:path w="736600" h="914400">
                  <a:moveTo>
                    <a:pt x="502667" y="331469"/>
                  </a:moveTo>
                  <a:lnTo>
                    <a:pt x="462190" y="273049"/>
                  </a:lnTo>
                  <a:lnTo>
                    <a:pt x="448742" y="236219"/>
                  </a:lnTo>
                  <a:lnTo>
                    <a:pt x="435493" y="200659"/>
                  </a:lnTo>
                  <a:lnTo>
                    <a:pt x="422544" y="165099"/>
                  </a:lnTo>
                  <a:lnTo>
                    <a:pt x="416326" y="147319"/>
                  </a:lnTo>
                  <a:lnTo>
                    <a:pt x="410309" y="128269"/>
                  </a:lnTo>
                  <a:lnTo>
                    <a:pt x="404291" y="110489"/>
                  </a:lnTo>
                  <a:lnTo>
                    <a:pt x="398074" y="92709"/>
                  </a:lnTo>
                  <a:lnTo>
                    <a:pt x="391292" y="76199"/>
                  </a:lnTo>
                  <a:lnTo>
                    <a:pt x="382116" y="55879"/>
                  </a:lnTo>
                  <a:lnTo>
                    <a:pt x="417810" y="55879"/>
                  </a:lnTo>
                  <a:lnTo>
                    <a:pt x="435825" y="102869"/>
                  </a:lnTo>
                  <a:lnTo>
                    <a:pt x="453263" y="148589"/>
                  </a:lnTo>
                  <a:lnTo>
                    <a:pt x="470501" y="193039"/>
                  </a:lnTo>
                  <a:lnTo>
                    <a:pt x="487440" y="238759"/>
                  </a:lnTo>
                  <a:lnTo>
                    <a:pt x="492677" y="251459"/>
                  </a:lnTo>
                  <a:lnTo>
                    <a:pt x="497414" y="265429"/>
                  </a:lnTo>
                  <a:lnTo>
                    <a:pt x="501952" y="278129"/>
                  </a:lnTo>
                  <a:lnTo>
                    <a:pt x="506590" y="292099"/>
                  </a:lnTo>
                  <a:lnTo>
                    <a:pt x="595424" y="292099"/>
                  </a:lnTo>
                  <a:lnTo>
                    <a:pt x="550741" y="312419"/>
                  </a:lnTo>
                  <a:lnTo>
                    <a:pt x="517229" y="326389"/>
                  </a:lnTo>
                  <a:lnTo>
                    <a:pt x="502667" y="331469"/>
                  </a:lnTo>
                  <a:close/>
                </a:path>
                <a:path w="736600" h="914400">
                  <a:moveTo>
                    <a:pt x="595424" y="292099"/>
                  </a:moveTo>
                  <a:lnTo>
                    <a:pt x="506590" y="292099"/>
                  </a:lnTo>
                  <a:lnTo>
                    <a:pt x="540186" y="278129"/>
                  </a:lnTo>
                  <a:lnTo>
                    <a:pt x="572684" y="264159"/>
                  </a:lnTo>
                  <a:lnTo>
                    <a:pt x="604584" y="251459"/>
                  </a:lnTo>
                  <a:lnTo>
                    <a:pt x="636384" y="237489"/>
                  </a:lnTo>
                  <a:lnTo>
                    <a:pt x="682314" y="222249"/>
                  </a:lnTo>
                  <a:lnTo>
                    <a:pt x="698089" y="218439"/>
                  </a:lnTo>
                  <a:lnTo>
                    <a:pt x="736389" y="218439"/>
                  </a:lnTo>
                  <a:lnTo>
                    <a:pt x="714851" y="262889"/>
                  </a:lnTo>
                  <a:lnTo>
                    <a:pt x="672556" y="262889"/>
                  </a:lnTo>
                  <a:lnTo>
                    <a:pt x="665109" y="264159"/>
                  </a:lnTo>
                  <a:lnTo>
                    <a:pt x="658725" y="264159"/>
                  </a:lnTo>
                  <a:lnTo>
                    <a:pt x="651278" y="266699"/>
                  </a:lnTo>
                  <a:lnTo>
                    <a:pt x="595424" y="292099"/>
                  </a:lnTo>
                  <a:close/>
                </a:path>
                <a:path w="736600" h="914400">
                  <a:moveTo>
                    <a:pt x="714923" y="618489"/>
                  </a:moveTo>
                  <a:lnTo>
                    <a:pt x="649150" y="618489"/>
                  </a:lnTo>
                  <a:lnTo>
                    <a:pt x="656165" y="617219"/>
                  </a:lnTo>
                  <a:lnTo>
                    <a:pt x="662981" y="617219"/>
                  </a:lnTo>
                  <a:lnTo>
                    <a:pt x="676811" y="614679"/>
                  </a:lnTo>
                  <a:lnTo>
                    <a:pt x="667236" y="598169"/>
                  </a:lnTo>
                  <a:lnTo>
                    <a:pt x="640091" y="567689"/>
                  </a:lnTo>
                  <a:lnTo>
                    <a:pt x="612845" y="538479"/>
                  </a:lnTo>
                  <a:lnTo>
                    <a:pt x="585401" y="507999"/>
                  </a:lnTo>
                  <a:lnTo>
                    <a:pt x="557657" y="478789"/>
                  </a:lnTo>
                  <a:lnTo>
                    <a:pt x="546320" y="464819"/>
                  </a:lnTo>
                  <a:lnTo>
                    <a:pt x="541166" y="454659"/>
                  </a:lnTo>
                  <a:lnTo>
                    <a:pt x="542396" y="443229"/>
                  </a:lnTo>
                  <a:lnTo>
                    <a:pt x="550209" y="427989"/>
                  </a:lnTo>
                  <a:lnTo>
                    <a:pt x="563342" y="407669"/>
                  </a:lnTo>
                  <a:lnTo>
                    <a:pt x="577072" y="388619"/>
                  </a:lnTo>
                  <a:lnTo>
                    <a:pt x="591202" y="368299"/>
                  </a:lnTo>
                  <a:lnTo>
                    <a:pt x="605531" y="349249"/>
                  </a:lnTo>
                  <a:lnTo>
                    <a:pt x="620941" y="328929"/>
                  </a:lnTo>
                  <a:lnTo>
                    <a:pt x="637049" y="307339"/>
                  </a:lnTo>
                  <a:lnTo>
                    <a:pt x="654154" y="285749"/>
                  </a:lnTo>
                  <a:lnTo>
                    <a:pt x="672556" y="262889"/>
                  </a:lnTo>
                  <a:lnTo>
                    <a:pt x="714851" y="262889"/>
                  </a:lnTo>
                  <a:lnTo>
                    <a:pt x="706982" y="273049"/>
                  </a:lnTo>
                  <a:lnTo>
                    <a:pt x="689179" y="297179"/>
                  </a:lnTo>
                  <a:lnTo>
                    <a:pt x="671575" y="321309"/>
                  </a:lnTo>
                  <a:lnTo>
                    <a:pt x="654470" y="345439"/>
                  </a:lnTo>
                  <a:lnTo>
                    <a:pt x="575742" y="447039"/>
                  </a:lnTo>
                  <a:lnTo>
                    <a:pt x="596920" y="469899"/>
                  </a:lnTo>
                  <a:lnTo>
                    <a:pt x="617500" y="492759"/>
                  </a:lnTo>
                  <a:lnTo>
                    <a:pt x="637680" y="515619"/>
                  </a:lnTo>
                  <a:lnTo>
                    <a:pt x="657661" y="537209"/>
                  </a:lnTo>
                  <a:lnTo>
                    <a:pt x="693119" y="579119"/>
                  </a:lnTo>
                  <a:lnTo>
                    <a:pt x="714047" y="613409"/>
                  </a:lnTo>
                  <a:lnTo>
                    <a:pt x="714923" y="618489"/>
                  </a:lnTo>
                  <a:close/>
                </a:path>
                <a:path w="736600" h="914400">
                  <a:moveTo>
                    <a:pt x="38482" y="632459"/>
                  </a:moveTo>
                  <a:lnTo>
                    <a:pt x="24652" y="632459"/>
                  </a:lnTo>
                  <a:lnTo>
                    <a:pt x="17204" y="631189"/>
                  </a:lnTo>
                  <a:lnTo>
                    <a:pt x="8278" y="628649"/>
                  </a:lnTo>
                  <a:lnTo>
                    <a:pt x="2443" y="623569"/>
                  </a:lnTo>
                  <a:lnTo>
                    <a:pt x="0" y="617219"/>
                  </a:lnTo>
                  <a:lnTo>
                    <a:pt x="1246" y="608329"/>
                  </a:lnTo>
                  <a:lnTo>
                    <a:pt x="39064" y="565149"/>
                  </a:lnTo>
                  <a:lnTo>
                    <a:pt x="56967" y="553719"/>
                  </a:lnTo>
                  <a:lnTo>
                    <a:pt x="75469" y="541019"/>
                  </a:lnTo>
                  <a:lnTo>
                    <a:pt x="94868" y="529589"/>
                  </a:lnTo>
                  <a:lnTo>
                    <a:pt x="135162" y="504189"/>
                  </a:lnTo>
                  <a:lnTo>
                    <a:pt x="156058" y="491489"/>
                  </a:lnTo>
                  <a:lnTo>
                    <a:pt x="177851" y="477519"/>
                  </a:lnTo>
                  <a:lnTo>
                    <a:pt x="170420" y="469899"/>
                  </a:lnTo>
                  <a:lnTo>
                    <a:pt x="163887" y="462279"/>
                  </a:lnTo>
                  <a:lnTo>
                    <a:pt x="157953" y="454659"/>
                  </a:lnTo>
                  <a:lnTo>
                    <a:pt x="124839" y="415289"/>
                  </a:lnTo>
                  <a:lnTo>
                    <a:pt x="100054" y="382269"/>
                  </a:lnTo>
                  <a:lnTo>
                    <a:pt x="78261" y="345439"/>
                  </a:lnTo>
                  <a:lnTo>
                    <a:pt x="59760" y="308609"/>
                  </a:lnTo>
                  <a:lnTo>
                    <a:pt x="58696" y="304799"/>
                  </a:lnTo>
                  <a:lnTo>
                    <a:pt x="57632" y="303529"/>
                  </a:lnTo>
                  <a:lnTo>
                    <a:pt x="56568" y="299719"/>
                  </a:lnTo>
                  <a:lnTo>
                    <a:pt x="53044" y="283209"/>
                  </a:lnTo>
                  <a:lnTo>
                    <a:pt x="55504" y="273049"/>
                  </a:lnTo>
                  <a:lnTo>
                    <a:pt x="64348" y="266699"/>
                  </a:lnTo>
                  <a:lnTo>
                    <a:pt x="79974" y="264159"/>
                  </a:lnTo>
                  <a:lnTo>
                    <a:pt x="111840" y="264159"/>
                  </a:lnTo>
                  <a:lnTo>
                    <a:pt x="174376" y="276859"/>
                  </a:lnTo>
                  <a:lnTo>
                    <a:pt x="220240" y="295909"/>
                  </a:lnTo>
                  <a:lnTo>
                    <a:pt x="224695" y="298449"/>
                  </a:lnTo>
                  <a:lnTo>
                    <a:pt x="92740" y="298449"/>
                  </a:lnTo>
                  <a:lnTo>
                    <a:pt x="108000" y="322579"/>
                  </a:lnTo>
                  <a:lnTo>
                    <a:pt x="122263" y="344169"/>
                  </a:lnTo>
                  <a:lnTo>
                    <a:pt x="136127" y="365759"/>
                  </a:lnTo>
                  <a:lnTo>
                    <a:pt x="150190" y="384809"/>
                  </a:lnTo>
                  <a:lnTo>
                    <a:pt x="163289" y="401319"/>
                  </a:lnTo>
                  <a:lnTo>
                    <a:pt x="176787" y="417829"/>
                  </a:lnTo>
                  <a:lnTo>
                    <a:pt x="190285" y="433069"/>
                  </a:lnTo>
                  <a:lnTo>
                    <a:pt x="203384" y="449579"/>
                  </a:lnTo>
                  <a:lnTo>
                    <a:pt x="210931" y="462279"/>
                  </a:lnTo>
                  <a:lnTo>
                    <a:pt x="212693" y="476249"/>
                  </a:lnTo>
                  <a:lnTo>
                    <a:pt x="208471" y="488949"/>
                  </a:lnTo>
                  <a:lnTo>
                    <a:pt x="198064" y="499109"/>
                  </a:lnTo>
                  <a:lnTo>
                    <a:pt x="176172" y="514349"/>
                  </a:lnTo>
                  <a:lnTo>
                    <a:pt x="153780" y="529589"/>
                  </a:lnTo>
                  <a:lnTo>
                    <a:pt x="83830" y="572769"/>
                  </a:lnTo>
                  <a:lnTo>
                    <a:pt x="71446" y="582929"/>
                  </a:lnTo>
                  <a:lnTo>
                    <a:pt x="59760" y="595629"/>
                  </a:lnTo>
                  <a:lnTo>
                    <a:pt x="249796" y="595629"/>
                  </a:lnTo>
                  <a:lnTo>
                    <a:pt x="261947" y="605789"/>
                  </a:lnTo>
                  <a:lnTo>
                    <a:pt x="270408" y="622299"/>
                  </a:lnTo>
                  <a:lnTo>
                    <a:pt x="272962" y="627379"/>
                  </a:lnTo>
                  <a:lnTo>
                    <a:pt x="177751" y="627379"/>
                  </a:lnTo>
                  <a:lnTo>
                    <a:pt x="164020" y="628649"/>
                  </a:lnTo>
                  <a:lnTo>
                    <a:pt x="132735" y="628649"/>
                  </a:lnTo>
                  <a:lnTo>
                    <a:pt x="38482" y="632459"/>
                  </a:lnTo>
                  <a:close/>
                </a:path>
                <a:path w="736600" h="914400">
                  <a:moveTo>
                    <a:pt x="287913" y="373379"/>
                  </a:moveTo>
                  <a:lnTo>
                    <a:pt x="269345" y="365759"/>
                  </a:lnTo>
                  <a:lnTo>
                    <a:pt x="250178" y="354329"/>
                  </a:lnTo>
                  <a:lnTo>
                    <a:pt x="230912" y="344169"/>
                  </a:lnTo>
                  <a:lnTo>
                    <a:pt x="191681" y="323849"/>
                  </a:lnTo>
                  <a:lnTo>
                    <a:pt x="143408" y="306069"/>
                  </a:lnTo>
                  <a:lnTo>
                    <a:pt x="92740" y="298449"/>
                  </a:lnTo>
                  <a:lnTo>
                    <a:pt x="224695" y="298449"/>
                  </a:lnTo>
                  <a:lnTo>
                    <a:pt x="235832" y="304799"/>
                  </a:lnTo>
                  <a:lnTo>
                    <a:pt x="251425" y="312419"/>
                  </a:lnTo>
                  <a:lnTo>
                    <a:pt x="267217" y="321309"/>
                  </a:lnTo>
                  <a:lnTo>
                    <a:pt x="273035" y="323849"/>
                  </a:lnTo>
                  <a:lnTo>
                    <a:pt x="279451" y="326389"/>
                  </a:lnTo>
                  <a:lnTo>
                    <a:pt x="286666" y="328929"/>
                  </a:lnTo>
                  <a:lnTo>
                    <a:pt x="294878" y="331469"/>
                  </a:lnTo>
                  <a:lnTo>
                    <a:pt x="320316" y="331469"/>
                  </a:lnTo>
                  <a:lnTo>
                    <a:pt x="318283" y="342899"/>
                  </a:lnTo>
                  <a:lnTo>
                    <a:pt x="312282" y="361949"/>
                  </a:lnTo>
                  <a:lnTo>
                    <a:pt x="302192" y="372109"/>
                  </a:lnTo>
                  <a:lnTo>
                    <a:pt x="287913" y="373379"/>
                  </a:lnTo>
                  <a:close/>
                </a:path>
                <a:path w="736600" h="914400">
                  <a:moveTo>
                    <a:pt x="249796" y="595629"/>
                  </a:moveTo>
                  <a:lnTo>
                    <a:pt x="86357" y="595629"/>
                  </a:lnTo>
                  <a:lnTo>
                    <a:pt x="119071" y="593089"/>
                  </a:lnTo>
                  <a:lnTo>
                    <a:pt x="217214" y="589279"/>
                  </a:lnTo>
                  <a:lnTo>
                    <a:pt x="234652" y="590549"/>
                  </a:lnTo>
                  <a:lnTo>
                    <a:pt x="249796" y="595629"/>
                  </a:lnTo>
                  <a:close/>
                </a:path>
                <a:path w="736600" h="914400">
                  <a:moveTo>
                    <a:pt x="420098" y="830579"/>
                  </a:moveTo>
                  <a:lnTo>
                    <a:pt x="383180" y="830579"/>
                  </a:lnTo>
                  <a:lnTo>
                    <a:pt x="389563" y="805179"/>
                  </a:lnTo>
                  <a:lnTo>
                    <a:pt x="402330" y="646429"/>
                  </a:lnTo>
                  <a:lnTo>
                    <a:pt x="405671" y="628649"/>
                  </a:lnTo>
                  <a:lnTo>
                    <a:pt x="413102" y="615949"/>
                  </a:lnTo>
                  <a:lnTo>
                    <a:pt x="425519" y="610869"/>
                  </a:lnTo>
                  <a:lnTo>
                    <a:pt x="443821" y="609599"/>
                  </a:lnTo>
                  <a:lnTo>
                    <a:pt x="492760" y="614679"/>
                  </a:lnTo>
                  <a:lnTo>
                    <a:pt x="570955" y="617219"/>
                  </a:lnTo>
                  <a:lnTo>
                    <a:pt x="610053" y="617219"/>
                  </a:lnTo>
                  <a:lnTo>
                    <a:pt x="649150" y="618489"/>
                  </a:lnTo>
                  <a:lnTo>
                    <a:pt x="714923" y="618489"/>
                  </a:lnTo>
                  <a:lnTo>
                    <a:pt x="716674" y="628649"/>
                  </a:lnTo>
                  <a:lnTo>
                    <a:pt x="713515" y="640079"/>
                  </a:lnTo>
                  <a:lnTo>
                    <a:pt x="704771" y="648969"/>
                  </a:lnTo>
                  <a:lnTo>
                    <a:pt x="701239" y="650239"/>
                  </a:lnTo>
                  <a:lnTo>
                    <a:pt x="441693" y="650239"/>
                  </a:lnTo>
                  <a:lnTo>
                    <a:pt x="440862" y="670559"/>
                  </a:lnTo>
                  <a:lnTo>
                    <a:pt x="439832" y="689609"/>
                  </a:lnTo>
                  <a:lnTo>
                    <a:pt x="438402" y="707389"/>
                  </a:lnTo>
                  <a:lnTo>
                    <a:pt x="436374" y="725169"/>
                  </a:lnTo>
                  <a:lnTo>
                    <a:pt x="429824" y="768349"/>
                  </a:lnTo>
                  <a:lnTo>
                    <a:pt x="420098" y="830579"/>
                  </a:lnTo>
                  <a:close/>
                </a:path>
                <a:path w="736600" h="914400">
                  <a:moveTo>
                    <a:pt x="404457" y="914399"/>
                  </a:moveTo>
                  <a:lnTo>
                    <a:pt x="395946" y="914399"/>
                  </a:lnTo>
                  <a:lnTo>
                    <a:pt x="387435" y="913129"/>
                  </a:lnTo>
                  <a:lnTo>
                    <a:pt x="360838" y="880109"/>
                  </a:lnTo>
                  <a:lnTo>
                    <a:pt x="336269" y="829309"/>
                  </a:lnTo>
                  <a:lnTo>
                    <a:pt x="287530" y="727709"/>
                  </a:lnTo>
                  <a:lnTo>
                    <a:pt x="262961" y="675639"/>
                  </a:lnTo>
                  <a:lnTo>
                    <a:pt x="258373" y="669289"/>
                  </a:lnTo>
                  <a:lnTo>
                    <a:pt x="254184" y="661669"/>
                  </a:lnTo>
                  <a:lnTo>
                    <a:pt x="250394" y="654049"/>
                  </a:lnTo>
                  <a:lnTo>
                    <a:pt x="247003" y="646429"/>
                  </a:lnTo>
                  <a:lnTo>
                    <a:pt x="243130" y="637539"/>
                  </a:lnTo>
                  <a:lnTo>
                    <a:pt x="236763" y="631189"/>
                  </a:lnTo>
                  <a:lnTo>
                    <a:pt x="228601" y="627379"/>
                  </a:lnTo>
                  <a:lnTo>
                    <a:pt x="272962" y="627379"/>
                  </a:lnTo>
                  <a:lnTo>
                    <a:pt x="273600" y="628649"/>
                  </a:lnTo>
                  <a:lnTo>
                    <a:pt x="277856" y="636269"/>
                  </a:lnTo>
                  <a:lnTo>
                    <a:pt x="282111" y="642619"/>
                  </a:lnTo>
                  <a:lnTo>
                    <a:pt x="304286" y="687069"/>
                  </a:lnTo>
                  <a:lnTo>
                    <a:pt x="348238" y="775969"/>
                  </a:lnTo>
                  <a:lnTo>
                    <a:pt x="370413" y="820419"/>
                  </a:lnTo>
                  <a:lnTo>
                    <a:pt x="372541" y="824229"/>
                  </a:lnTo>
                  <a:lnTo>
                    <a:pt x="377860" y="826769"/>
                  </a:lnTo>
                  <a:lnTo>
                    <a:pt x="383180" y="830579"/>
                  </a:lnTo>
                  <a:lnTo>
                    <a:pt x="420098" y="830579"/>
                  </a:lnTo>
                  <a:lnTo>
                    <a:pt x="416326" y="854709"/>
                  </a:lnTo>
                  <a:lnTo>
                    <a:pt x="409777" y="897889"/>
                  </a:lnTo>
                  <a:lnTo>
                    <a:pt x="408713" y="906779"/>
                  </a:lnTo>
                  <a:lnTo>
                    <a:pt x="404457" y="914399"/>
                  </a:lnTo>
                  <a:close/>
                </a:path>
                <a:path w="736600" h="914400">
                  <a:moveTo>
                    <a:pt x="686386" y="655319"/>
                  </a:moveTo>
                  <a:lnTo>
                    <a:pt x="675747" y="655319"/>
                  </a:lnTo>
                  <a:lnTo>
                    <a:pt x="488504" y="650239"/>
                  </a:lnTo>
                  <a:lnTo>
                    <a:pt x="701239" y="650239"/>
                  </a:lnTo>
                  <a:lnTo>
                    <a:pt x="690642" y="654049"/>
                  </a:lnTo>
                  <a:lnTo>
                    <a:pt x="686386" y="6553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493342" y="8799800"/>
            <a:ext cx="737870" cy="921385"/>
            <a:chOff x="7493342" y="8799800"/>
            <a:chExt cx="737870" cy="921385"/>
          </a:xfrm>
        </p:grpSpPr>
        <p:sp>
          <p:nvSpPr>
            <p:cNvPr id="23" name="object 23"/>
            <p:cNvSpPr/>
            <p:nvPr/>
          </p:nvSpPr>
          <p:spPr>
            <a:xfrm>
              <a:off x="7493342" y="8799800"/>
              <a:ext cx="731520" cy="909319"/>
            </a:xfrm>
            <a:custGeom>
              <a:avLst/>
              <a:gdLst/>
              <a:ahLst/>
              <a:cxnLst/>
              <a:rect l="l" t="t" r="r" b="b"/>
              <a:pathLst>
                <a:path w="731520" h="909320">
                  <a:moveTo>
                    <a:pt x="483114" y="234949"/>
                  </a:moveTo>
                  <a:lnTo>
                    <a:pt x="291503" y="234949"/>
                  </a:lnTo>
                  <a:lnTo>
                    <a:pt x="293265" y="227329"/>
                  </a:lnTo>
                  <a:lnTo>
                    <a:pt x="297188" y="213359"/>
                  </a:lnTo>
                  <a:lnTo>
                    <a:pt x="298950" y="205739"/>
                  </a:lnTo>
                  <a:lnTo>
                    <a:pt x="312714" y="154939"/>
                  </a:lnTo>
                  <a:lnTo>
                    <a:pt x="329670" y="106679"/>
                  </a:lnTo>
                  <a:lnTo>
                    <a:pt x="335305" y="91439"/>
                  </a:lnTo>
                  <a:lnTo>
                    <a:pt x="340442" y="74929"/>
                  </a:lnTo>
                  <a:lnTo>
                    <a:pt x="342852" y="64769"/>
                  </a:lnTo>
                  <a:lnTo>
                    <a:pt x="345362" y="53339"/>
                  </a:lnTo>
                  <a:lnTo>
                    <a:pt x="348072" y="43179"/>
                  </a:lnTo>
                  <a:lnTo>
                    <a:pt x="367521" y="6349"/>
                  </a:lnTo>
                  <a:lnTo>
                    <a:pt x="386970" y="0"/>
                  </a:lnTo>
                  <a:lnTo>
                    <a:pt x="397891" y="0"/>
                  </a:lnTo>
                  <a:lnTo>
                    <a:pt x="428744" y="27939"/>
                  </a:lnTo>
                  <a:lnTo>
                    <a:pt x="430872" y="33019"/>
                  </a:lnTo>
                  <a:lnTo>
                    <a:pt x="431936" y="38099"/>
                  </a:lnTo>
                  <a:lnTo>
                    <a:pt x="434063" y="44449"/>
                  </a:lnTo>
                  <a:lnTo>
                    <a:pt x="437072" y="57149"/>
                  </a:lnTo>
                  <a:lnTo>
                    <a:pt x="439782" y="69849"/>
                  </a:lnTo>
                  <a:lnTo>
                    <a:pt x="442292" y="82549"/>
                  </a:lnTo>
                  <a:lnTo>
                    <a:pt x="444702" y="93979"/>
                  </a:lnTo>
                  <a:lnTo>
                    <a:pt x="447445" y="106679"/>
                  </a:lnTo>
                  <a:lnTo>
                    <a:pt x="450687" y="119379"/>
                  </a:lnTo>
                  <a:lnTo>
                    <a:pt x="454128" y="130809"/>
                  </a:lnTo>
                  <a:lnTo>
                    <a:pt x="457469" y="142239"/>
                  </a:lnTo>
                  <a:lnTo>
                    <a:pt x="468906" y="177799"/>
                  </a:lnTo>
                  <a:lnTo>
                    <a:pt x="474225" y="196849"/>
                  </a:lnTo>
                  <a:lnTo>
                    <a:pt x="480957" y="223519"/>
                  </a:lnTo>
                  <a:lnTo>
                    <a:pt x="483114" y="234949"/>
                  </a:lnTo>
                  <a:close/>
                </a:path>
                <a:path w="731520" h="909320">
                  <a:moveTo>
                    <a:pt x="713638" y="279399"/>
                  </a:moveTo>
                  <a:lnTo>
                    <a:pt x="493641" y="279399"/>
                  </a:lnTo>
                  <a:lnTo>
                    <a:pt x="529547" y="264159"/>
                  </a:lnTo>
                  <a:lnTo>
                    <a:pt x="541515" y="260349"/>
                  </a:lnTo>
                  <a:lnTo>
                    <a:pt x="604285" y="234949"/>
                  </a:lnTo>
                  <a:lnTo>
                    <a:pt x="618780" y="229869"/>
                  </a:lnTo>
                  <a:lnTo>
                    <a:pt x="626277" y="228599"/>
                  </a:lnTo>
                  <a:lnTo>
                    <a:pt x="647904" y="220979"/>
                  </a:lnTo>
                  <a:lnTo>
                    <a:pt x="653223" y="219709"/>
                  </a:lnTo>
                  <a:lnTo>
                    <a:pt x="659606" y="217169"/>
                  </a:lnTo>
                  <a:lnTo>
                    <a:pt x="664926" y="215899"/>
                  </a:lnTo>
                  <a:lnTo>
                    <a:pt x="671475" y="214629"/>
                  </a:lnTo>
                  <a:lnTo>
                    <a:pt x="678224" y="214629"/>
                  </a:lnTo>
                  <a:lnTo>
                    <a:pt x="711953" y="238759"/>
                  </a:lnTo>
                  <a:lnTo>
                    <a:pt x="715909" y="256539"/>
                  </a:lnTo>
                  <a:lnTo>
                    <a:pt x="715793" y="264159"/>
                  </a:lnTo>
                  <a:lnTo>
                    <a:pt x="715194" y="270509"/>
                  </a:lnTo>
                  <a:lnTo>
                    <a:pt x="714197" y="276859"/>
                  </a:lnTo>
                  <a:lnTo>
                    <a:pt x="713638" y="279399"/>
                  </a:lnTo>
                  <a:close/>
                </a:path>
                <a:path w="731520" h="909320">
                  <a:moveTo>
                    <a:pt x="698808" y="314959"/>
                  </a:moveTo>
                  <a:lnTo>
                    <a:pt x="272353" y="314959"/>
                  </a:lnTo>
                  <a:lnTo>
                    <a:pt x="274481" y="307339"/>
                  </a:lnTo>
                  <a:lnTo>
                    <a:pt x="275545" y="299719"/>
                  </a:lnTo>
                  <a:lnTo>
                    <a:pt x="277673" y="293369"/>
                  </a:lnTo>
                  <a:lnTo>
                    <a:pt x="281496" y="278129"/>
                  </a:lnTo>
                  <a:lnTo>
                    <a:pt x="288744" y="246379"/>
                  </a:lnTo>
                  <a:lnTo>
                    <a:pt x="292567" y="229869"/>
                  </a:lnTo>
                  <a:lnTo>
                    <a:pt x="291503" y="234949"/>
                  </a:lnTo>
                  <a:lnTo>
                    <a:pt x="483114" y="234949"/>
                  </a:lnTo>
                  <a:lnTo>
                    <a:pt x="484581" y="242569"/>
                  </a:lnTo>
                  <a:lnTo>
                    <a:pt x="486194" y="252729"/>
                  </a:lnTo>
                  <a:lnTo>
                    <a:pt x="487806" y="259079"/>
                  </a:lnTo>
                  <a:lnTo>
                    <a:pt x="489518" y="265429"/>
                  </a:lnTo>
                  <a:lnTo>
                    <a:pt x="491430" y="271779"/>
                  </a:lnTo>
                  <a:lnTo>
                    <a:pt x="493641" y="279399"/>
                  </a:lnTo>
                  <a:lnTo>
                    <a:pt x="713638" y="279399"/>
                  </a:lnTo>
                  <a:lnTo>
                    <a:pt x="712800" y="283209"/>
                  </a:lnTo>
                  <a:lnTo>
                    <a:pt x="709409" y="292099"/>
                  </a:lnTo>
                  <a:lnTo>
                    <a:pt x="705619" y="300989"/>
                  </a:lnTo>
                  <a:lnTo>
                    <a:pt x="701430" y="309879"/>
                  </a:lnTo>
                  <a:lnTo>
                    <a:pt x="698808" y="314959"/>
                  </a:lnTo>
                  <a:close/>
                </a:path>
                <a:path w="731520" h="909320">
                  <a:moveTo>
                    <a:pt x="58513" y="656589"/>
                  </a:moveTo>
                  <a:lnTo>
                    <a:pt x="45580" y="656589"/>
                  </a:lnTo>
                  <a:lnTo>
                    <a:pt x="32082" y="654049"/>
                  </a:lnTo>
                  <a:lnTo>
                    <a:pt x="4737" y="626109"/>
                  </a:lnTo>
                  <a:lnTo>
                    <a:pt x="3191" y="615949"/>
                  </a:lnTo>
                  <a:lnTo>
                    <a:pt x="0" y="610869"/>
                  </a:lnTo>
                  <a:lnTo>
                    <a:pt x="0" y="604519"/>
                  </a:lnTo>
                  <a:lnTo>
                    <a:pt x="2127" y="600709"/>
                  </a:lnTo>
                  <a:lnTo>
                    <a:pt x="8178" y="589279"/>
                  </a:lnTo>
                  <a:lnTo>
                    <a:pt x="16224" y="580389"/>
                  </a:lnTo>
                  <a:lnTo>
                    <a:pt x="25466" y="571499"/>
                  </a:lnTo>
                  <a:lnTo>
                    <a:pt x="35108" y="563879"/>
                  </a:lnTo>
                  <a:lnTo>
                    <a:pt x="42123" y="557529"/>
                  </a:lnTo>
                  <a:lnTo>
                    <a:pt x="55754" y="546099"/>
                  </a:lnTo>
                  <a:lnTo>
                    <a:pt x="62769" y="541019"/>
                  </a:lnTo>
                  <a:lnTo>
                    <a:pt x="110643" y="505459"/>
                  </a:lnTo>
                  <a:lnTo>
                    <a:pt x="141496" y="483869"/>
                  </a:lnTo>
                  <a:lnTo>
                    <a:pt x="140432" y="481329"/>
                  </a:lnTo>
                  <a:lnTo>
                    <a:pt x="136276" y="474979"/>
                  </a:lnTo>
                  <a:lnTo>
                    <a:pt x="127566" y="462279"/>
                  </a:lnTo>
                  <a:lnTo>
                    <a:pt x="123410" y="455929"/>
                  </a:lnTo>
                  <a:lnTo>
                    <a:pt x="95134" y="417829"/>
                  </a:lnTo>
                  <a:lnTo>
                    <a:pt x="67822" y="375919"/>
                  </a:lnTo>
                  <a:lnTo>
                    <a:pt x="59244" y="360679"/>
                  </a:lnTo>
                  <a:lnTo>
                    <a:pt x="51066" y="346709"/>
                  </a:lnTo>
                  <a:lnTo>
                    <a:pt x="47276" y="339089"/>
                  </a:lnTo>
                  <a:lnTo>
                    <a:pt x="43885" y="332739"/>
                  </a:lnTo>
                  <a:lnTo>
                    <a:pt x="40892" y="325119"/>
                  </a:lnTo>
                  <a:lnTo>
                    <a:pt x="38299" y="318769"/>
                  </a:lnTo>
                  <a:lnTo>
                    <a:pt x="37235" y="313689"/>
                  </a:lnTo>
                  <a:lnTo>
                    <a:pt x="36171" y="311149"/>
                  </a:lnTo>
                  <a:lnTo>
                    <a:pt x="35108" y="306069"/>
                  </a:lnTo>
                  <a:lnTo>
                    <a:pt x="33894" y="295909"/>
                  </a:lnTo>
                  <a:lnTo>
                    <a:pt x="34975" y="285749"/>
                  </a:lnTo>
                  <a:lnTo>
                    <a:pt x="74737" y="251459"/>
                  </a:lnTo>
                  <a:lnTo>
                    <a:pt x="92690" y="250189"/>
                  </a:lnTo>
                  <a:lnTo>
                    <a:pt x="119237" y="253999"/>
                  </a:lnTo>
                  <a:lnTo>
                    <a:pt x="143624" y="261619"/>
                  </a:lnTo>
                  <a:lnTo>
                    <a:pt x="159748" y="267969"/>
                  </a:lnTo>
                  <a:lnTo>
                    <a:pt x="176072" y="273049"/>
                  </a:lnTo>
                  <a:lnTo>
                    <a:pt x="208520" y="285749"/>
                  </a:lnTo>
                  <a:lnTo>
                    <a:pt x="215702" y="288289"/>
                  </a:lnTo>
                  <a:lnTo>
                    <a:pt x="237245" y="299719"/>
                  </a:lnTo>
                  <a:lnTo>
                    <a:pt x="244410" y="302259"/>
                  </a:lnTo>
                  <a:lnTo>
                    <a:pt x="251475" y="306069"/>
                  </a:lnTo>
                  <a:lnTo>
                    <a:pt x="258340" y="308609"/>
                  </a:lnTo>
                  <a:lnTo>
                    <a:pt x="264906" y="312419"/>
                  </a:lnTo>
                  <a:lnTo>
                    <a:pt x="272353" y="314959"/>
                  </a:lnTo>
                  <a:lnTo>
                    <a:pt x="698808" y="314959"/>
                  </a:lnTo>
                  <a:lnTo>
                    <a:pt x="696842" y="318769"/>
                  </a:lnTo>
                  <a:lnTo>
                    <a:pt x="686303" y="336549"/>
                  </a:lnTo>
                  <a:lnTo>
                    <a:pt x="675565" y="355599"/>
                  </a:lnTo>
                  <a:lnTo>
                    <a:pt x="654287" y="391159"/>
                  </a:lnTo>
                  <a:lnTo>
                    <a:pt x="648851" y="400049"/>
                  </a:lnTo>
                  <a:lnTo>
                    <a:pt x="643515" y="408939"/>
                  </a:lnTo>
                  <a:lnTo>
                    <a:pt x="637980" y="417829"/>
                  </a:lnTo>
                  <a:lnTo>
                    <a:pt x="631945" y="425449"/>
                  </a:lnTo>
                  <a:lnTo>
                    <a:pt x="625911" y="434339"/>
                  </a:lnTo>
                  <a:lnTo>
                    <a:pt x="620376" y="441959"/>
                  </a:lnTo>
                  <a:lnTo>
                    <a:pt x="615040" y="449579"/>
                  </a:lnTo>
                  <a:lnTo>
                    <a:pt x="609604" y="458469"/>
                  </a:lnTo>
                  <a:lnTo>
                    <a:pt x="609604" y="459739"/>
                  </a:lnTo>
                  <a:lnTo>
                    <a:pt x="610668" y="461009"/>
                  </a:lnTo>
                  <a:lnTo>
                    <a:pt x="610668" y="462279"/>
                  </a:lnTo>
                  <a:lnTo>
                    <a:pt x="614042" y="468629"/>
                  </a:lnTo>
                  <a:lnTo>
                    <a:pt x="617716" y="476249"/>
                  </a:lnTo>
                  <a:lnTo>
                    <a:pt x="621589" y="482599"/>
                  </a:lnTo>
                  <a:lnTo>
                    <a:pt x="629535" y="495299"/>
                  </a:lnTo>
                  <a:lnTo>
                    <a:pt x="633408" y="501649"/>
                  </a:lnTo>
                  <a:lnTo>
                    <a:pt x="637082" y="509269"/>
                  </a:lnTo>
                  <a:lnTo>
                    <a:pt x="640457" y="515619"/>
                  </a:lnTo>
                  <a:lnTo>
                    <a:pt x="665092" y="549909"/>
                  </a:lnTo>
                  <a:lnTo>
                    <a:pt x="671841" y="554989"/>
                  </a:lnTo>
                  <a:lnTo>
                    <a:pt x="678590" y="561339"/>
                  </a:lnTo>
                  <a:lnTo>
                    <a:pt x="685140" y="567689"/>
                  </a:lnTo>
                  <a:lnTo>
                    <a:pt x="686203" y="568959"/>
                  </a:lnTo>
                  <a:lnTo>
                    <a:pt x="702162" y="577849"/>
                  </a:lnTo>
                  <a:lnTo>
                    <a:pt x="707531" y="582929"/>
                  </a:lnTo>
                  <a:lnTo>
                    <a:pt x="712401" y="586739"/>
                  </a:lnTo>
                  <a:lnTo>
                    <a:pt x="716674" y="591819"/>
                  </a:lnTo>
                  <a:lnTo>
                    <a:pt x="720248" y="596899"/>
                  </a:lnTo>
                  <a:lnTo>
                    <a:pt x="724004" y="601979"/>
                  </a:lnTo>
                  <a:lnTo>
                    <a:pt x="727163" y="609599"/>
                  </a:lnTo>
                  <a:lnTo>
                    <a:pt x="729523" y="615949"/>
                  </a:lnTo>
                  <a:lnTo>
                    <a:pt x="730886" y="623569"/>
                  </a:lnTo>
                  <a:lnTo>
                    <a:pt x="730920" y="629919"/>
                  </a:lnTo>
                  <a:lnTo>
                    <a:pt x="729557" y="637539"/>
                  </a:lnTo>
                  <a:lnTo>
                    <a:pt x="726997" y="645159"/>
                  </a:lnTo>
                  <a:lnTo>
                    <a:pt x="723439" y="650239"/>
                  </a:lnTo>
                  <a:lnTo>
                    <a:pt x="722730" y="652779"/>
                  </a:lnTo>
                  <a:lnTo>
                    <a:pt x="119853" y="652779"/>
                  </a:lnTo>
                  <a:lnTo>
                    <a:pt x="105856" y="654049"/>
                  </a:lnTo>
                  <a:lnTo>
                    <a:pt x="91859" y="654049"/>
                  </a:lnTo>
                  <a:lnTo>
                    <a:pt x="77663" y="655319"/>
                  </a:lnTo>
                  <a:lnTo>
                    <a:pt x="71280" y="655319"/>
                  </a:lnTo>
                  <a:lnTo>
                    <a:pt x="58513" y="656589"/>
                  </a:lnTo>
                  <a:close/>
                </a:path>
                <a:path w="731520" h="909320">
                  <a:moveTo>
                    <a:pt x="392572" y="909319"/>
                  </a:moveTo>
                  <a:lnTo>
                    <a:pt x="384477" y="909319"/>
                  </a:lnTo>
                  <a:lnTo>
                    <a:pt x="376481" y="906779"/>
                  </a:lnTo>
                  <a:lnTo>
                    <a:pt x="347823" y="880109"/>
                  </a:lnTo>
                  <a:lnTo>
                    <a:pt x="339810" y="864869"/>
                  </a:lnTo>
                  <a:lnTo>
                    <a:pt x="332562" y="850899"/>
                  </a:lnTo>
                  <a:lnTo>
                    <a:pt x="328739" y="843279"/>
                  </a:lnTo>
                  <a:lnTo>
                    <a:pt x="323420" y="835659"/>
                  </a:lnTo>
                  <a:lnTo>
                    <a:pt x="319164" y="829309"/>
                  </a:lnTo>
                  <a:lnTo>
                    <a:pt x="313845" y="822959"/>
                  </a:lnTo>
                  <a:lnTo>
                    <a:pt x="311717" y="821689"/>
                  </a:lnTo>
                  <a:lnTo>
                    <a:pt x="311717" y="820419"/>
                  </a:lnTo>
                  <a:lnTo>
                    <a:pt x="305334" y="812799"/>
                  </a:lnTo>
                  <a:lnTo>
                    <a:pt x="298950" y="803909"/>
                  </a:lnTo>
                  <a:lnTo>
                    <a:pt x="292567" y="796289"/>
                  </a:lnTo>
                  <a:lnTo>
                    <a:pt x="286184" y="787399"/>
                  </a:lnTo>
                  <a:lnTo>
                    <a:pt x="280798" y="778509"/>
                  </a:lnTo>
                  <a:lnTo>
                    <a:pt x="275811" y="769619"/>
                  </a:lnTo>
                  <a:lnTo>
                    <a:pt x="271223" y="759459"/>
                  </a:lnTo>
                  <a:lnTo>
                    <a:pt x="267034" y="750569"/>
                  </a:lnTo>
                  <a:lnTo>
                    <a:pt x="259022" y="732789"/>
                  </a:lnTo>
                  <a:lnTo>
                    <a:pt x="250810" y="716279"/>
                  </a:lnTo>
                  <a:lnTo>
                    <a:pt x="242199" y="699769"/>
                  </a:lnTo>
                  <a:lnTo>
                    <a:pt x="232990" y="683259"/>
                  </a:lnTo>
                  <a:lnTo>
                    <a:pt x="229632" y="676909"/>
                  </a:lnTo>
                  <a:lnTo>
                    <a:pt x="222517" y="666749"/>
                  </a:lnTo>
                  <a:lnTo>
                    <a:pt x="219159" y="661669"/>
                  </a:lnTo>
                  <a:lnTo>
                    <a:pt x="217032" y="659129"/>
                  </a:lnTo>
                  <a:lnTo>
                    <a:pt x="215968" y="656589"/>
                  </a:lnTo>
                  <a:lnTo>
                    <a:pt x="213840" y="654049"/>
                  </a:lnTo>
                  <a:lnTo>
                    <a:pt x="168010" y="654049"/>
                  </a:lnTo>
                  <a:lnTo>
                    <a:pt x="156523" y="652779"/>
                  </a:lnTo>
                  <a:lnTo>
                    <a:pt x="722730" y="652779"/>
                  </a:lnTo>
                  <a:lnTo>
                    <a:pt x="722375" y="654049"/>
                  </a:lnTo>
                  <a:lnTo>
                    <a:pt x="720248" y="657859"/>
                  </a:lnTo>
                  <a:lnTo>
                    <a:pt x="712800" y="664209"/>
                  </a:lnTo>
                  <a:lnTo>
                    <a:pt x="707481" y="669289"/>
                  </a:lnTo>
                  <a:lnTo>
                    <a:pt x="701098" y="670559"/>
                  </a:lnTo>
                  <a:lnTo>
                    <a:pt x="694365" y="674369"/>
                  </a:lnTo>
                  <a:lnTo>
                    <a:pt x="679704" y="679449"/>
                  </a:lnTo>
                  <a:lnTo>
                    <a:pt x="660670" y="679449"/>
                  </a:lnTo>
                  <a:lnTo>
                    <a:pt x="622371" y="684529"/>
                  </a:lnTo>
                  <a:lnTo>
                    <a:pt x="607992" y="685799"/>
                  </a:lnTo>
                  <a:lnTo>
                    <a:pt x="593513" y="685799"/>
                  </a:lnTo>
                  <a:lnTo>
                    <a:pt x="563857" y="688339"/>
                  </a:lnTo>
                  <a:lnTo>
                    <a:pt x="503216" y="690879"/>
                  </a:lnTo>
                  <a:lnTo>
                    <a:pt x="448958" y="697229"/>
                  </a:lnTo>
                  <a:lnTo>
                    <a:pt x="448958" y="703579"/>
                  </a:lnTo>
                  <a:lnTo>
                    <a:pt x="447894" y="708659"/>
                  </a:lnTo>
                  <a:lnTo>
                    <a:pt x="444702" y="751839"/>
                  </a:lnTo>
                  <a:lnTo>
                    <a:pt x="440314" y="789939"/>
                  </a:lnTo>
                  <a:lnTo>
                    <a:pt x="437671" y="808989"/>
                  </a:lnTo>
                  <a:lnTo>
                    <a:pt x="435127" y="828039"/>
                  </a:lnTo>
                  <a:lnTo>
                    <a:pt x="433000" y="868679"/>
                  </a:lnTo>
                  <a:lnTo>
                    <a:pt x="429825" y="883919"/>
                  </a:lnTo>
                  <a:lnTo>
                    <a:pt x="421164" y="897889"/>
                  </a:lnTo>
                  <a:lnTo>
                    <a:pt x="408314" y="906779"/>
                  </a:lnTo>
                  <a:lnTo>
                    <a:pt x="392572" y="909319"/>
                  </a:lnTo>
                  <a:close/>
                </a:path>
                <a:path w="731520" h="909320">
                  <a:moveTo>
                    <a:pt x="672373" y="680719"/>
                  </a:moveTo>
                  <a:lnTo>
                    <a:pt x="664926" y="680719"/>
                  </a:lnTo>
                  <a:lnTo>
                    <a:pt x="660670" y="679449"/>
                  </a:lnTo>
                  <a:lnTo>
                    <a:pt x="679704" y="679449"/>
                  </a:lnTo>
                  <a:lnTo>
                    <a:pt x="672373" y="680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94223" y="8806577"/>
              <a:ext cx="736600" cy="914400"/>
            </a:xfrm>
            <a:custGeom>
              <a:avLst/>
              <a:gdLst/>
              <a:ahLst/>
              <a:cxnLst/>
              <a:rect l="l" t="t" r="r" b="b"/>
              <a:pathLst>
                <a:path w="736600" h="914400">
                  <a:moveTo>
                    <a:pt x="320316" y="331469"/>
                  </a:moveTo>
                  <a:lnTo>
                    <a:pt x="294878" y="331469"/>
                  </a:lnTo>
                  <a:lnTo>
                    <a:pt x="297089" y="317499"/>
                  </a:lnTo>
                  <a:lnTo>
                    <a:pt x="299000" y="304799"/>
                  </a:lnTo>
                  <a:lnTo>
                    <a:pt x="310717" y="224789"/>
                  </a:lnTo>
                  <a:lnTo>
                    <a:pt x="322479" y="171449"/>
                  </a:lnTo>
                  <a:lnTo>
                    <a:pt x="336641" y="118109"/>
                  </a:lnTo>
                  <a:lnTo>
                    <a:pt x="352234" y="66039"/>
                  </a:lnTo>
                  <a:lnTo>
                    <a:pt x="368286" y="13969"/>
                  </a:lnTo>
                  <a:lnTo>
                    <a:pt x="383180" y="0"/>
                  </a:lnTo>
                  <a:lnTo>
                    <a:pt x="390627" y="0"/>
                  </a:lnTo>
                  <a:lnTo>
                    <a:pt x="410176" y="34289"/>
                  </a:lnTo>
                  <a:lnTo>
                    <a:pt x="413983" y="45719"/>
                  </a:lnTo>
                  <a:lnTo>
                    <a:pt x="417810" y="55879"/>
                  </a:lnTo>
                  <a:lnTo>
                    <a:pt x="382116" y="55879"/>
                  </a:lnTo>
                  <a:lnTo>
                    <a:pt x="374370" y="81279"/>
                  </a:lnTo>
                  <a:lnTo>
                    <a:pt x="367222" y="104139"/>
                  </a:lnTo>
                  <a:lnTo>
                    <a:pt x="355519" y="146049"/>
                  </a:lnTo>
                  <a:lnTo>
                    <a:pt x="345512" y="195579"/>
                  </a:lnTo>
                  <a:lnTo>
                    <a:pt x="336103" y="243839"/>
                  </a:lnTo>
                  <a:lnTo>
                    <a:pt x="327093" y="293369"/>
                  </a:lnTo>
                  <a:lnTo>
                    <a:pt x="320316" y="331469"/>
                  </a:lnTo>
                  <a:close/>
                </a:path>
                <a:path w="736600" h="914400">
                  <a:moveTo>
                    <a:pt x="502667" y="331469"/>
                  </a:moveTo>
                  <a:lnTo>
                    <a:pt x="462190" y="273049"/>
                  </a:lnTo>
                  <a:lnTo>
                    <a:pt x="448742" y="236219"/>
                  </a:lnTo>
                  <a:lnTo>
                    <a:pt x="435493" y="200659"/>
                  </a:lnTo>
                  <a:lnTo>
                    <a:pt x="422544" y="165099"/>
                  </a:lnTo>
                  <a:lnTo>
                    <a:pt x="416326" y="147319"/>
                  </a:lnTo>
                  <a:lnTo>
                    <a:pt x="410309" y="128269"/>
                  </a:lnTo>
                  <a:lnTo>
                    <a:pt x="404291" y="110489"/>
                  </a:lnTo>
                  <a:lnTo>
                    <a:pt x="398074" y="92709"/>
                  </a:lnTo>
                  <a:lnTo>
                    <a:pt x="391292" y="76199"/>
                  </a:lnTo>
                  <a:lnTo>
                    <a:pt x="382116" y="55879"/>
                  </a:lnTo>
                  <a:lnTo>
                    <a:pt x="417810" y="55879"/>
                  </a:lnTo>
                  <a:lnTo>
                    <a:pt x="435825" y="102869"/>
                  </a:lnTo>
                  <a:lnTo>
                    <a:pt x="453263" y="148589"/>
                  </a:lnTo>
                  <a:lnTo>
                    <a:pt x="470501" y="193039"/>
                  </a:lnTo>
                  <a:lnTo>
                    <a:pt x="487440" y="238759"/>
                  </a:lnTo>
                  <a:lnTo>
                    <a:pt x="492677" y="251459"/>
                  </a:lnTo>
                  <a:lnTo>
                    <a:pt x="497414" y="265429"/>
                  </a:lnTo>
                  <a:lnTo>
                    <a:pt x="501952" y="278129"/>
                  </a:lnTo>
                  <a:lnTo>
                    <a:pt x="506590" y="292099"/>
                  </a:lnTo>
                  <a:lnTo>
                    <a:pt x="595424" y="292099"/>
                  </a:lnTo>
                  <a:lnTo>
                    <a:pt x="550741" y="312419"/>
                  </a:lnTo>
                  <a:lnTo>
                    <a:pt x="517229" y="326389"/>
                  </a:lnTo>
                  <a:lnTo>
                    <a:pt x="502667" y="331469"/>
                  </a:lnTo>
                  <a:close/>
                </a:path>
                <a:path w="736600" h="914400">
                  <a:moveTo>
                    <a:pt x="595424" y="292099"/>
                  </a:moveTo>
                  <a:lnTo>
                    <a:pt x="506590" y="292099"/>
                  </a:lnTo>
                  <a:lnTo>
                    <a:pt x="540186" y="278129"/>
                  </a:lnTo>
                  <a:lnTo>
                    <a:pt x="572684" y="264159"/>
                  </a:lnTo>
                  <a:lnTo>
                    <a:pt x="604584" y="251459"/>
                  </a:lnTo>
                  <a:lnTo>
                    <a:pt x="636384" y="237489"/>
                  </a:lnTo>
                  <a:lnTo>
                    <a:pt x="682314" y="222249"/>
                  </a:lnTo>
                  <a:lnTo>
                    <a:pt x="698089" y="218439"/>
                  </a:lnTo>
                  <a:lnTo>
                    <a:pt x="736389" y="218439"/>
                  </a:lnTo>
                  <a:lnTo>
                    <a:pt x="714851" y="262889"/>
                  </a:lnTo>
                  <a:lnTo>
                    <a:pt x="672556" y="262889"/>
                  </a:lnTo>
                  <a:lnTo>
                    <a:pt x="665109" y="264159"/>
                  </a:lnTo>
                  <a:lnTo>
                    <a:pt x="658725" y="264159"/>
                  </a:lnTo>
                  <a:lnTo>
                    <a:pt x="651278" y="266699"/>
                  </a:lnTo>
                  <a:lnTo>
                    <a:pt x="595424" y="292099"/>
                  </a:lnTo>
                  <a:close/>
                </a:path>
                <a:path w="736600" h="914400">
                  <a:moveTo>
                    <a:pt x="714923" y="618489"/>
                  </a:moveTo>
                  <a:lnTo>
                    <a:pt x="649150" y="618489"/>
                  </a:lnTo>
                  <a:lnTo>
                    <a:pt x="656165" y="617219"/>
                  </a:lnTo>
                  <a:lnTo>
                    <a:pt x="662981" y="617219"/>
                  </a:lnTo>
                  <a:lnTo>
                    <a:pt x="676811" y="614679"/>
                  </a:lnTo>
                  <a:lnTo>
                    <a:pt x="667236" y="598169"/>
                  </a:lnTo>
                  <a:lnTo>
                    <a:pt x="640091" y="567689"/>
                  </a:lnTo>
                  <a:lnTo>
                    <a:pt x="612845" y="538479"/>
                  </a:lnTo>
                  <a:lnTo>
                    <a:pt x="585401" y="507999"/>
                  </a:lnTo>
                  <a:lnTo>
                    <a:pt x="557657" y="478789"/>
                  </a:lnTo>
                  <a:lnTo>
                    <a:pt x="546320" y="464819"/>
                  </a:lnTo>
                  <a:lnTo>
                    <a:pt x="541166" y="454659"/>
                  </a:lnTo>
                  <a:lnTo>
                    <a:pt x="542396" y="443229"/>
                  </a:lnTo>
                  <a:lnTo>
                    <a:pt x="550209" y="427989"/>
                  </a:lnTo>
                  <a:lnTo>
                    <a:pt x="563342" y="407669"/>
                  </a:lnTo>
                  <a:lnTo>
                    <a:pt x="577072" y="388619"/>
                  </a:lnTo>
                  <a:lnTo>
                    <a:pt x="591202" y="368299"/>
                  </a:lnTo>
                  <a:lnTo>
                    <a:pt x="605531" y="349249"/>
                  </a:lnTo>
                  <a:lnTo>
                    <a:pt x="620941" y="328929"/>
                  </a:lnTo>
                  <a:lnTo>
                    <a:pt x="637049" y="307339"/>
                  </a:lnTo>
                  <a:lnTo>
                    <a:pt x="654154" y="285749"/>
                  </a:lnTo>
                  <a:lnTo>
                    <a:pt x="672556" y="262889"/>
                  </a:lnTo>
                  <a:lnTo>
                    <a:pt x="714851" y="262889"/>
                  </a:lnTo>
                  <a:lnTo>
                    <a:pt x="706982" y="273049"/>
                  </a:lnTo>
                  <a:lnTo>
                    <a:pt x="689179" y="297179"/>
                  </a:lnTo>
                  <a:lnTo>
                    <a:pt x="671575" y="321309"/>
                  </a:lnTo>
                  <a:lnTo>
                    <a:pt x="654470" y="345439"/>
                  </a:lnTo>
                  <a:lnTo>
                    <a:pt x="575742" y="447039"/>
                  </a:lnTo>
                  <a:lnTo>
                    <a:pt x="596920" y="469899"/>
                  </a:lnTo>
                  <a:lnTo>
                    <a:pt x="617500" y="492759"/>
                  </a:lnTo>
                  <a:lnTo>
                    <a:pt x="637680" y="515619"/>
                  </a:lnTo>
                  <a:lnTo>
                    <a:pt x="657661" y="537209"/>
                  </a:lnTo>
                  <a:lnTo>
                    <a:pt x="693119" y="579119"/>
                  </a:lnTo>
                  <a:lnTo>
                    <a:pt x="714047" y="613409"/>
                  </a:lnTo>
                  <a:lnTo>
                    <a:pt x="714923" y="618489"/>
                  </a:lnTo>
                  <a:close/>
                </a:path>
                <a:path w="736600" h="914400">
                  <a:moveTo>
                    <a:pt x="38482" y="632459"/>
                  </a:moveTo>
                  <a:lnTo>
                    <a:pt x="24652" y="632459"/>
                  </a:lnTo>
                  <a:lnTo>
                    <a:pt x="17204" y="631189"/>
                  </a:lnTo>
                  <a:lnTo>
                    <a:pt x="8278" y="628649"/>
                  </a:lnTo>
                  <a:lnTo>
                    <a:pt x="2443" y="623569"/>
                  </a:lnTo>
                  <a:lnTo>
                    <a:pt x="0" y="617219"/>
                  </a:lnTo>
                  <a:lnTo>
                    <a:pt x="1246" y="608329"/>
                  </a:lnTo>
                  <a:lnTo>
                    <a:pt x="39064" y="565149"/>
                  </a:lnTo>
                  <a:lnTo>
                    <a:pt x="56967" y="553719"/>
                  </a:lnTo>
                  <a:lnTo>
                    <a:pt x="75469" y="541019"/>
                  </a:lnTo>
                  <a:lnTo>
                    <a:pt x="94868" y="529589"/>
                  </a:lnTo>
                  <a:lnTo>
                    <a:pt x="135162" y="504189"/>
                  </a:lnTo>
                  <a:lnTo>
                    <a:pt x="156058" y="491489"/>
                  </a:lnTo>
                  <a:lnTo>
                    <a:pt x="177851" y="477519"/>
                  </a:lnTo>
                  <a:lnTo>
                    <a:pt x="170420" y="469899"/>
                  </a:lnTo>
                  <a:lnTo>
                    <a:pt x="163887" y="462279"/>
                  </a:lnTo>
                  <a:lnTo>
                    <a:pt x="157953" y="454659"/>
                  </a:lnTo>
                  <a:lnTo>
                    <a:pt x="124839" y="415289"/>
                  </a:lnTo>
                  <a:lnTo>
                    <a:pt x="100054" y="382269"/>
                  </a:lnTo>
                  <a:lnTo>
                    <a:pt x="78261" y="345439"/>
                  </a:lnTo>
                  <a:lnTo>
                    <a:pt x="59760" y="308609"/>
                  </a:lnTo>
                  <a:lnTo>
                    <a:pt x="58696" y="304799"/>
                  </a:lnTo>
                  <a:lnTo>
                    <a:pt x="57632" y="303529"/>
                  </a:lnTo>
                  <a:lnTo>
                    <a:pt x="56568" y="299719"/>
                  </a:lnTo>
                  <a:lnTo>
                    <a:pt x="53044" y="283209"/>
                  </a:lnTo>
                  <a:lnTo>
                    <a:pt x="55504" y="273049"/>
                  </a:lnTo>
                  <a:lnTo>
                    <a:pt x="64348" y="266699"/>
                  </a:lnTo>
                  <a:lnTo>
                    <a:pt x="79974" y="264159"/>
                  </a:lnTo>
                  <a:lnTo>
                    <a:pt x="111840" y="264159"/>
                  </a:lnTo>
                  <a:lnTo>
                    <a:pt x="174376" y="276859"/>
                  </a:lnTo>
                  <a:lnTo>
                    <a:pt x="220240" y="295909"/>
                  </a:lnTo>
                  <a:lnTo>
                    <a:pt x="224695" y="298449"/>
                  </a:lnTo>
                  <a:lnTo>
                    <a:pt x="92740" y="298449"/>
                  </a:lnTo>
                  <a:lnTo>
                    <a:pt x="108000" y="322579"/>
                  </a:lnTo>
                  <a:lnTo>
                    <a:pt x="122263" y="344169"/>
                  </a:lnTo>
                  <a:lnTo>
                    <a:pt x="136127" y="365759"/>
                  </a:lnTo>
                  <a:lnTo>
                    <a:pt x="150190" y="384809"/>
                  </a:lnTo>
                  <a:lnTo>
                    <a:pt x="163289" y="401319"/>
                  </a:lnTo>
                  <a:lnTo>
                    <a:pt x="176787" y="417829"/>
                  </a:lnTo>
                  <a:lnTo>
                    <a:pt x="190285" y="433069"/>
                  </a:lnTo>
                  <a:lnTo>
                    <a:pt x="203384" y="449579"/>
                  </a:lnTo>
                  <a:lnTo>
                    <a:pt x="210931" y="462279"/>
                  </a:lnTo>
                  <a:lnTo>
                    <a:pt x="212693" y="476249"/>
                  </a:lnTo>
                  <a:lnTo>
                    <a:pt x="208471" y="488949"/>
                  </a:lnTo>
                  <a:lnTo>
                    <a:pt x="198064" y="499109"/>
                  </a:lnTo>
                  <a:lnTo>
                    <a:pt x="176172" y="514349"/>
                  </a:lnTo>
                  <a:lnTo>
                    <a:pt x="153780" y="529589"/>
                  </a:lnTo>
                  <a:lnTo>
                    <a:pt x="83830" y="572769"/>
                  </a:lnTo>
                  <a:lnTo>
                    <a:pt x="71446" y="582929"/>
                  </a:lnTo>
                  <a:lnTo>
                    <a:pt x="59760" y="595629"/>
                  </a:lnTo>
                  <a:lnTo>
                    <a:pt x="249796" y="595629"/>
                  </a:lnTo>
                  <a:lnTo>
                    <a:pt x="261947" y="605789"/>
                  </a:lnTo>
                  <a:lnTo>
                    <a:pt x="270408" y="622299"/>
                  </a:lnTo>
                  <a:lnTo>
                    <a:pt x="272962" y="627379"/>
                  </a:lnTo>
                  <a:lnTo>
                    <a:pt x="177751" y="627379"/>
                  </a:lnTo>
                  <a:lnTo>
                    <a:pt x="164020" y="628649"/>
                  </a:lnTo>
                  <a:lnTo>
                    <a:pt x="132735" y="628649"/>
                  </a:lnTo>
                  <a:lnTo>
                    <a:pt x="38482" y="632459"/>
                  </a:lnTo>
                  <a:close/>
                </a:path>
                <a:path w="736600" h="914400">
                  <a:moveTo>
                    <a:pt x="287913" y="373379"/>
                  </a:moveTo>
                  <a:lnTo>
                    <a:pt x="269345" y="365759"/>
                  </a:lnTo>
                  <a:lnTo>
                    <a:pt x="250178" y="354329"/>
                  </a:lnTo>
                  <a:lnTo>
                    <a:pt x="230912" y="344169"/>
                  </a:lnTo>
                  <a:lnTo>
                    <a:pt x="191681" y="323849"/>
                  </a:lnTo>
                  <a:lnTo>
                    <a:pt x="143408" y="306069"/>
                  </a:lnTo>
                  <a:lnTo>
                    <a:pt x="92740" y="298449"/>
                  </a:lnTo>
                  <a:lnTo>
                    <a:pt x="224695" y="298449"/>
                  </a:lnTo>
                  <a:lnTo>
                    <a:pt x="235832" y="304799"/>
                  </a:lnTo>
                  <a:lnTo>
                    <a:pt x="251425" y="312419"/>
                  </a:lnTo>
                  <a:lnTo>
                    <a:pt x="267217" y="321309"/>
                  </a:lnTo>
                  <a:lnTo>
                    <a:pt x="273035" y="323849"/>
                  </a:lnTo>
                  <a:lnTo>
                    <a:pt x="279451" y="326389"/>
                  </a:lnTo>
                  <a:lnTo>
                    <a:pt x="286666" y="328929"/>
                  </a:lnTo>
                  <a:lnTo>
                    <a:pt x="294878" y="331469"/>
                  </a:lnTo>
                  <a:lnTo>
                    <a:pt x="320316" y="331469"/>
                  </a:lnTo>
                  <a:lnTo>
                    <a:pt x="318283" y="342899"/>
                  </a:lnTo>
                  <a:lnTo>
                    <a:pt x="312282" y="361949"/>
                  </a:lnTo>
                  <a:lnTo>
                    <a:pt x="302192" y="372109"/>
                  </a:lnTo>
                  <a:lnTo>
                    <a:pt x="287913" y="373379"/>
                  </a:lnTo>
                  <a:close/>
                </a:path>
                <a:path w="736600" h="914400">
                  <a:moveTo>
                    <a:pt x="249796" y="595629"/>
                  </a:moveTo>
                  <a:lnTo>
                    <a:pt x="86357" y="595629"/>
                  </a:lnTo>
                  <a:lnTo>
                    <a:pt x="119071" y="593089"/>
                  </a:lnTo>
                  <a:lnTo>
                    <a:pt x="217214" y="589279"/>
                  </a:lnTo>
                  <a:lnTo>
                    <a:pt x="234652" y="590549"/>
                  </a:lnTo>
                  <a:lnTo>
                    <a:pt x="249796" y="595629"/>
                  </a:lnTo>
                  <a:close/>
                </a:path>
                <a:path w="736600" h="914400">
                  <a:moveTo>
                    <a:pt x="420098" y="830579"/>
                  </a:moveTo>
                  <a:lnTo>
                    <a:pt x="383180" y="830579"/>
                  </a:lnTo>
                  <a:lnTo>
                    <a:pt x="389563" y="805179"/>
                  </a:lnTo>
                  <a:lnTo>
                    <a:pt x="402330" y="646429"/>
                  </a:lnTo>
                  <a:lnTo>
                    <a:pt x="405671" y="628649"/>
                  </a:lnTo>
                  <a:lnTo>
                    <a:pt x="413102" y="615949"/>
                  </a:lnTo>
                  <a:lnTo>
                    <a:pt x="425519" y="610869"/>
                  </a:lnTo>
                  <a:lnTo>
                    <a:pt x="443821" y="609599"/>
                  </a:lnTo>
                  <a:lnTo>
                    <a:pt x="492760" y="614679"/>
                  </a:lnTo>
                  <a:lnTo>
                    <a:pt x="570955" y="617219"/>
                  </a:lnTo>
                  <a:lnTo>
                    <a:pt x="610053" y="617219"/>
                  </a:lnTo>
                  <a:lnTo>
                    <a:pt x="649150" y="618489"/>
                  </a:lnTo>
                  <a:lnTo>
                    <a:pt x="714923" y="618489"/>
                  </a:lnTo>
                  <a:lnTo>
                    <a:pt x="716674" y="628649"/>
                  </a:lnTo>
                  <a:lnTo>
                    <a:pt x="713515" y="640079"/>
                  </a:lnTo>
                  <a:lnTo>
                    <a:pt x="704771" y="648969"/>
                  </a:lnTo>
                  <a:lnTo>
                    <a:pt x="701239" y="650239"/>
                  </a:lnTo>
                  <a:lnTo>
                    <a:pt x="441693" y="650239"/>
                  </a:lnTo>
                  <a:lnTo>
                    <a:pt x="440862" y="670559"/>
                  </a:lnTo>
                  <a:lnTo>
                    <a:pt x="439832" y="689609"/>
                  </a:lnTo>
                  <a:lnTo>
                    <a:pt x="438402" y="707389"/>
                  </a:lnTo>
                  <a:lnTo>
                    <a:pt x="436374" y="725169"/>
                  </a:lnTo>
                  <a:lnTo>
                    <a:pt x="429824" y="768349"/>
                  </a:lnTo>
                  <a:lnTo>
                    <a:pt x="420098" y="830579"/>
                  </a:lnTo>
                  <a:close/>
                </a:path>
                <a:path w="736600" h="914400">
                  <a:moveTo>
                    <a:pt x="404457" y="914399"/>
                  </a:moveTo>
                  <a:lnTo>
                    <a:pt x="395946" y="914399"/>
                  </a:lnTo>
                  <a:lnTo>
                    <a:pt x="387435" y="913129"/>
                  </a:lnTo>
                  <a:lnTo>
                    <a:pt x="360838" y="880109"/>
                  </a:lnTo>
                  <a:lnTo>
                    <a:pt x="336269" y="829309"/>
                  </a:lnTo>
                  <a:lnTo>
                    <a:pt x="287530" y="727709"/>
                  </a:lnTo>
                  <a:lnTo>
                    <a:pt x="262961" y="675639"/>
                  </a:lnTo>
                  <a:lnTo>
                    <a:pt x="258373" y="669289"/>
                  </a:lnTo>
                  <a:lnTo>
                    <a:pt x="254184" y="661669"/>
                  </a:lnTo>
                  <a:lnTo>
                    <a:pt x="250394" y="654049"/>
                  </a:lnTo>
                  <a:lnTo>
                    <a:pt x="247003" y="646429"/>
                  </a:lnTo>
                  <a:lnTo>
                    <a:pt x="243130" y="637539"/>
                  </a:lnTo>
                  <a:lnTo>
                    <a:pt x="236763" y="631189"/>
                  </a:lnTo>
                  <a:lnTo>
                    <a:pt x="228601" y="627379"/>
                  </a:lnTo>
                  <a:lnTo>
                    <a:pt x="272962" y="627379"/>
                  </a:lnTo>
                  <a:lnTo>
                    <a:pt x="273600" y="628649"/>
                  </a:lnTo>
                  <a:lnTo>
                    <a:pt x="277856" y="636269"/>
                  </a:lnTo>
                  <a:lnTo>
                    <a:pt x="282111" y="642619"/>
                  </a:lnTo>
                  <a:lnTo>
                    <a:pt x="304286" y="687069"/>
                  </a:lnTo>
                  <a:lnTo>
                    <a:pt x="348238" y="775969"/>
                  </a:lnTo>
                  <a:lnTo>
                    <a:pt x="370413" y="820419"/>
                  </a:lnTo>
                  <a:lnTo>
                    <a:pt x="372541" y="824229"/>
                  </a:lnTo>
                  <a:lnTo>
                    <a:pt x="377860" y="826769"/>
                  </a:lnTo>
                  <a:lnTo>
                    <a:pt x="383180" y="830579"/>
                  </a:lnTo>
                  <a:lnTo>
                    <a:pt x="420098" y="830579"/>
                  </a:lnTo>
                  <a:lnTo>
                    <a:pt x="416326" y="854709"/>
                  </a:lnTo>
                  <a:lnTo>
                    <a:pt x="409777" y="897889"/>
                  </a:lnTo>
                  <a:lnTo>
                    <a:pt x="408713" y="906779"/>
                  </a:lnTo>
                  <a:lnTo>
                    <a:pt x="404457" y="914399"/>
                  </a:lnTo>
                  <a:close/>
                </a:path>
                <a:path w="736600" h="914400">
                  <a:moveTo>
                    <a:pt x="686386" y="655319"/>
                  </a:moveTo>
                  <a:lnTo>
                    <a:pt x="675747" y="655319"/>
                  </a:lnTo>
                  <a:lnTo>
                    <a:pt x="488504" y="650239"/>
                  </a:lnTo>
                  <a:lnTo>
                    <a:pt x="701239" y="650239"/>
                  </a:lnTo>
                  <a:lnTo>
                    <a:pt x="690642" y="654049"/>
                  </a:lnTo>
                  <a:lnTo>
                    <a:pt x="686386" y="6553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D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647727" y="4526213"/>
            <a:ext cx="7613650" cy="5761355"/>
            <a:chOff x="9647727" y="4526213"/>
            <a:chExt cx="7613650" cy="5761355"/>
          </a:xfrm>
        </p:grpSpPr>
        <p:sp>
          <p:nvSpPr>
            <p:cNvPr id="4" name="object 4"/>
            <p:cNvSpPr/>
            <p:nvPr/>
          </p:nvSpPr>
          <p:spPr>
            <a:xfrm>
              <a:off x="9647727" y="5050971"/>
              <a:ext cx="7613650" cy="5236210"/>
            </a:xfrm>
            <a:custGeom>
              <a:avLst/>
              <a:gdLst/>
              <a:ahLst/>
              <a:cxnLst/>
              <a:rect l="l" t="t" r="r" b="b"/>
              <a:pathLst>
                <a:path w="7613650" h="5236209">
                  <a:moveTo>
                    <a:pt x="6852115" y="1430521"/>
                  </a:moveTo>
                  <a:lnTo>
                    <a:pt x="3397151" y="1430521"/>
                  </a:lnTo>
                  <a:lnTo>
                    <a:pt x="3541290" y="1125818"/>
                  </a:lnTo>
                  <a:lnTo>
                    <a:pt x="3996425" y="503221"/>
                  </a:lnTo>
                  <a:lnTo>
                    <a:pt x="4796629" y="0"/>
                  </a:lnTo>
                  <a:lnTo>
                    <a:pt x="5975980" y="53422"/>
                  </a:lnTo>
                  <a:lnTo>
                    <a:pt x="6020514" y="69669"/>
                  </a:lnTo>
                  <a:lnTo>
                    <a:pt x="6063771" y="87149"/>
                  </a:lnTo>
                  <a:lnTo>
                    <a:pt x="6105761" y="105833"/>
                  </a:lnTo>
                  <a:lnTo>
                    <a:pt x="6146492" y="125693"/>
                  </a:lnTo>
                  <a:lnTo>
                    <a:pt x="6185973" y="146703"/>
                  </a:lnTo>
                  <a:lnTo>
                    <a:pt x="6224214" y="168833"/>
                  </a:lnTo>
                  <a:lnTo>
                    <a:pt x="6261224" y="192056"/>
                  </a:lnTo>
                  <a:lnTo>
                    <a:pt x="6297011" y="216345"/>
                  </a:lnTo>
                  <a:lnTo>
                    <a:pt x="6331586" y="241672"/>
                  </a:lnTo>
                  <a:lnTo>
                    <a:pt x="6364956" y="268008"/>
                  </a:lnTo>
                  <a:lnTo>
                    <a:pt x="6397132" y="295326"/>
                  </a:lnTo>
                  <a:lnTo>
                    <a:pt x="6428122" y="323598"/>
                  </a:lnTo>
                  <a:lnTo>
                    <a:pt x="6457936" y="352797"/>
                  </a:lnTo>
                  <a:lnTo>
                    <a:pt x="6486583" y="382894"/>
                  </a:lnTo>
                  <a:lnTo>
                    <a:pt x="6514071" y="413862"/>
                  </a:lnTo>
                  <a:lnTo>
                    <a:pt x="6540410" y="445672"/>
                  </a:lnTo>
                  <a:lnTo>
                    <a:pt x="6565609" y="478298"/>
                  </a:lnTo>
                  <a:lnTo>
                    <a:pt x="6589678" y="511711"/>
                  </a:lnTo>
                  <a:lnTo>
                    <a:pt x="6612625" y="545883"/>
                  </a:lnTo>
                  <a:lnTo>
                    <a:pt x="6634459" y="580787"/>
                  </a:lnTo>
                  <a:lnTo>
                    <a:pt x="6655190" y="616395"/>
                  </a:lnTo>
                  <a:lnTo>
                    <a:pt x="6674826" y="652679"/>
                  </a:lnTo>
                  <a:lnTo>
                    <a:pt x="6693377" y="689611"/>
                  </a:lnTo>
                  <a:lnTo>
                    <a:pt x="6710853" y="727163"/>
                  </a:lnTo>
                  <a:lnTo>
                    <a:pt x="6727261" y="765308"/>
                  </a:lnTo>
                  <a:lnTo>
                    <a:pt x="6742612" y="804018"/>
                  </a:lnTo>
                  <a:lnTo>
                    <a:pt x="6756914" y="843264"/>
                  </a:lnTo>
                  <a:lnTo>
                    <a:pt x="6770177" y="883020"/>
                  </a:lnTo>
                  <a:lnTo>
                    <a:pt x="6782409" y="923257"/>
                  </a:lnTo>
                  <a:lnTo>
                    <a:pt x="6793620" y="963948"/>
                  </a:lnTo>
                  <a:lnTo>
                    <a:pt x="6803819" y="1005064"/>
                  </a:lnTo>
                  <a:lnTo>
                    <a:pt x="6813015" y="1046578"/>
                  </a:lnTo>
                  <a:lnTo>
                    <a:pt x="6821218" y="1088462"/>
                  </a:lnTo>
                  <a:lnTo>
                    <a:pt x="6828435" y="1130688"/>
                  </a:lnTo>
                  <a:lnTo>
                    <a:pt x="6834677" y="1173229"/>
                  </a:lnTo>
                  <a:lnTo>
                    <a:pt x="6839953" y="1216056"/>
                  </a:lnTo>
                  <a:lnTo>
                    <a:pt x="6844271" y="1259142"/>
                  </a:lnTo>
                  <a:lnTo>
                    <a:pt x="6847641" y="1302460"/>
                  </a:lnTo>
                  <a:lnTo>
                    <a:pt x="6850073" y="1345980"/>
                  </a:lnTo>
                  <a:lnTo>
                    <a:pt x="6851574" y="1389676"/>
                  </a:lnTo>
                  <a:lnTo>
                    <a:pt x="6852115" y="1430521"/>
                  </a:lnTo>
                  <a:close/>
                </a:path>
                <a:path w="7613650" h="5236209">
                  <a:moveTo>
                    <a:pt x="5293538" y="5236028"/>
                  </a:moveTo>
                  <a:lnTo>
                    <a:pt x="190004" y="5236028"/>
                  </a:lnTo>
                  <a:lnTo>
                    <a:pt x="0" y="4342584"/>
                  </a:lnTo>
                  <a:lnTo>
                    <a:pt x="245924" y="3614503"/>
                  </a:lnTo>
                  <a:lnTo>
                    <a:pt x="623830" y="3144628"/>
                  </a:lnTo>
                  <a:lnTo>
                    <a:pt x="819602" y="2977996"/>
                  </a:lnTo>
                  <a:lnTo>
                    <a:pt x="756811" y="2758741"/>
                  </a:lnTo>
                  <a:lnTo>
                    <a:pt x="705058" y="2229879"/>
                  </a:lnTo>
                  <a:lnTo>
                    <a:pt x="869275" y="1584764"/>
                  </a:lnTo>
                  <a:lnTo>
                    <a:pt x="1454391" y="1016751"/>
                  </a:lnTo>
                  <a:lnTo>
                    <a:pt x="2243877" y="819834"/>
                  </a:lnTo>
                  <a:lnTo>
                    <a:pt x="2857709" y="991130"/>
                  </a:lnTo>
                  <a:lnTo>
                    <a:pt x="3255571" y="1278680"/>
                  </a:lnTo>
                  <a:lnTo>
                    <a:pt x="3397151" y="1430521"/>
                  </a:lnTo>
                  <a:lnTo>
                    <a:pt x="6852115" y="1430521"/>
                  </a:lnTo>
                  <a:lnTo>
                    <a:pt x="6851824" y="1477482"/>
                  </a:lnTo>
                  <a:lnTo>
                    <a:pt x="6850590" y="1521537"/>
                  </a:lnTo>
                  <a:lnTo>
                    <a:pt x="6848463" y="1565656"/>
                  </a:lnTo>
                  <a:lnTo>
                    <a:pt x="6845452" y="1609811"/>
                  </a:lnTo>
                  <a:lnTo>
                    <a:pt x="6841566" y="1653975"/>
                  </a:lnTo>
                  <a:lnTo>
                    <a:pt x="6836814" y="1698119"/>
                  </a:lnTo>
                  <a:lnTo>
                    <a:pt x="6831205" y="1742216"/>
                  </a:lnTo>
                  <a:lnTo>
                    <a:pt x="6824748" y="1786239"/>
                  </a:lnTo>
                  <a:lnTo>
                    <a:pt x="6817453" y="1830158"/>
                  </a:lnTo>
                  <a:lnTo>
                    <a:pt x="6809329" y="1873947"/>
                  </a:lnTo>
                  <a:lnTo>
                    <a:pt x="6800384" y="1917578"/>
                  </a:lnTo>
                  <a:lnTo>
                    <a:pt x="6790628" y="1961022"/>
                  </a:lnTo>
                  <a:lnTo>
                    <a:pt x="6780070" y="2004253"/>
                  </a:lnTo>
                  <a:lnTo>
                    <a:pt x="6768719" y="2047241"/>
                  </a:lnTo>
                  <a:lnTo>
                    <a:pt x="6756585" y="2089960"/>
                  </a:lnTo>
                  <a:lnTo>
                    <a:pt x="6743675" y="2132382"/>
                  </a:lnTo>
                  <a:lnTo>
                    <a:pt x="6730001" y="2174478"/>
                  </a:lnTo>
                  <a:lnTo>
                    <a:pt x="6715570" y="2216221"/>
                  </a:lnTo>
                  <a:lnTo>
                    <a:pt x="6700391" y="2257583"/>
                  </a:lnTo>
                  <a:lnTo>
                    <a:pt x="6684475" y="2298537"/>
                  </a:lnTo>
                  <a:lnTo>
                    <a:pt x="6667830" y="2339054"/>
                  </a:lnTo>
                  <a:lnTo>
                    <a:pt x="6650465" y="2379107"/>
                  </a:lnTo>
                  <a:lnTo>
                    <a:pt x="6632389" y="2418667"/>
                  </a:lnTo>
                  <a:lnTo>
                    <a:pt x="6613612" y="2457708"/>
                  </a:lnTo>
                  <a:lnTo>
                    <a:pt x="6594142" y="2496200"/>
                  </a:lnTo>
                  <a:lnTo>
                    <a:pt x="6573989" y="2534118"/>
                  </a:lnTo>
                  <a:lnTo>
                    <a:pt x="6553162" y="2571432"/>
                  </a:lnTo>
                  <a:lnTo>
                    <a:pt x="6531670" y="2608114"/>
                  </a:lnTo>
                  <a:lnTo>
                    <a:pt x="6509522" y="2644138"/>
                  </a:lnTo>
                  <a:lnTo>
                    <a:pt x="6486727" y="2679474"/>
                  </a:lnTo>
                  <a:lnTo>
                    <a:pt x="6463294" y="2714097"/>
                  </a:lnTo>
                  <a:lnTo>
                    <a:pt x="6439233" y="2747976"/>
                  </a:lnTo>
                  <a:lnTo>
                    <a:pt x="6414553" y="2781085"/>
                  </a:lnTo>
                  <a:lnTo>
                    <a:pt x="6389263" y="2813397"/>
                  </a:lnTo>
                  <a:lnTo>
                    <a:pt x="6363371" y="2844882"/>
                  </a:lnTo>
                  <a:lnTo>
                    <a:pt x="6336888" y="2875514"/>
                  </a:lnTo>
                  <a:lnTo>
                    <a:pt x="6605409" y="2964725"/>
                  </a:lnTo>
                  <a:lnTo>
                    <a:pt x="7157570" y="3253896"/>
                  </a:lnTo>
                  <a:lnTo>
                    <a:pt x="7613264" y="3775332"/>
                  </a:lnTo>
                  <a:lnTo>
                    <a:pt x="7592387" y="4561339"/>
                  </a:lnTo>
                  <a:lnTo>
                    <a:pt x="7316428" y="4836759"/>
                  </a:lnTo>
                  <a:lnTo>
                    <a:pt x="5357828" y="4836759"/>
                  </a:lnTo>
                  <a:lnTo>
                    <a:pt x="5340931" y="5068223"/>
                  </a:lnTo>
                  <a:lnTo>
                    <a:pt x="5293538" y="5236028"/>
                  </a:lnTo>
                  <a:close/>
                </a:path>
                <a:path w="7613650" h="5236209">
                  <a:moveTo>
                    <a:pt x="6281695" y="5163579"/>
                  </a:moveTo>
                  <a:lnTo>
                    <a:pt x="5634449" y="4967923"/>
                  </a:lnTo>
                  <a:lnTo>
                    <a:pt x="5357828" y="4836759"/>
                  </a:lnTo>
                  <a:lnTo>
                    <a:pt x="7316428" y="4836759"/>
                  </a:lnTo>
                  <a:lnTo>
                    <a:pt x="7025648" y="5126970"/>
                  </a:lnTo>
                  <a:lnTo>
                    <a:pt x="6281695" y="5163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62866" y="4526213"/>
              <a:ext cx="883285" cy="614045"/>
            </a:xfrm>
            <a:custGeom>
              <a:avLst/>
              <a:gdLst/>
              <a:ahLst/>
              <a:cxnLst/>
              <a:rect l="l" t="t" r="r" b="b"/>
              <a:pathLst>
                <a:path w="883284" h="614045">
                  <a:moveTo>
                    <a:pt x="444154" y="5992"/>
                  </a:moveTo>
                  <a:lnTo>
                    <a:pt x="412909" y="1362"/>
                  </a:lnTo>
                  <a:lnTo>
                    <a:pt x="414603" y="329"/>
                  </a:lnTo>
                  <a:lnTo>
                    <a:pt x="421045" y="0"/>
                  </a:lnTo>
                  <a:lnTo>
                    <a:pt x="433968" y="1914"/>
                  </a:lnTo>
                  <a:lnTo>
                    <a:pt x="437445" y="3714"/>
                  </a:lnTo>
                  <a:lnTo>
                    <a:pt x="440893" y="4224"/>
                  </a:lnTo>
                  <a:lnTo>
                    <a:pt x="444154" y="5992"/>
                  </a:lnTo>
                  <a:close/>
                </a:path>
                <a:path w="883284" h="614045">
                  <a:moveTo>
                    <a:pt x="387542" y="188899"/>
                  </a:moveTo>
                  <a:lnTo>
                    <a:pt x="247259" y="168112"/>
                  </a:lnTo>
                  <a:lnTo>
                    <a:pt x="261853" y="167707"/>
                  </a:lnTo>
                  <a:lnTo>
                    <a:pt x="276722" y="169910"/>
                  </a:lnTo>
                  <a:lnTo>
                    <a:pt x="284450" y="169771"/>
                  </a:lnTo>
                  <a:lnTo>
                    <a:pt x="291881" y="170872"/>
                  </a:lnTo>
                  <a:lnTo>
                    <a:pt x="299478" y="170714"/>
                  </a:lnTo>
                  <a:lnTo>
                    <a:pt x="306849" y="171806"/>
                  </a:lnTo>
                  <a:lnTo>
                    <a:pt x="314531" y="170377"/>
                  </a:lnTo>
                  <a:lnTo>
                    <a:pt x="320995" y="171335"/>
                  </a:lnTo>
                  <a:lnTo>
                    <a:pt x="340948" y="170440"/>
                  </a:lnTo>
                  <a:lnTo>
                    <a:pt x="343103" y="170759"/>
                  </a:lnTo>
                  <a:lnTo>
                    <a:pt x="345228" y="169790"/>
                  </a:lnTo>
                  <a:lnTo>
                    <a:pt x="347383" y="170110"/>
                  </a:lnTo>
                  <a:lnTo>
                    <a:pt x="344406" y="161965"/>
                  </a:lnTo>
                  <a:lnTo>
                    <a:pt x="341242" y="155077"/>
                  </a:lnTo>
                  <a:lnTo>
                    <a:pt x="338941" y="148317"/>
                  </a:lnTo>
                  <a:lnTo>
                    <a:pt x="332744" y="108883"/>
                  </a:lnTo>
                  <a:lnTo>
                    <a:pt x="332742" y="102463"/>
                  </a:lnTo>
                  <a:lnTo>
                    <a:pt x="332625" y="97310"/>
                  </a:lnTo>
                  <a:lnTo>
                    <a:pt x="332723" y="92189"/>
                  </a:lnTo>
                  <a:lnTo>
                    <a:pt x="332952" y="89655"/>
                  </a:lnTo>
                  <a:lnTo>
                    <a:pt x="333625" y="84620"/>
                  </a:lnTo>
                  <a:lnTo>
                    <a:pt x="333507" y="79467"/>
                  </a:lnTo>
                  <a:lnTo>
                    <a:pt x="335172" y="77146"/>
                  </a:lnTo>
                  <a:lnTo>
                    <a:pt x="335976" y="74697"/>
                  </a:lnTo>
                  <a:lnTo>
                    <a:pt x="336564" y="72216"/>
                  </a:lnTo>
                  <a:lnTo>
                    <a:pt x="337416" y="67207"/>
                  </a:lnTo>
                  <a:lnTo>
                    <a:pt x="337896" y="64711"/>
                  </a:lnTo>
                  <a:lnTo>
                    <a:pt x="339503" y="59813"/>
                  </a:lnTo>
                  <a:lnTo>
                    <a:pt x="343578" y="50146"/>
                  </a:lnTo>
                  <a:lnTo>
                    <a:pt x="344626" y="49018"/>
                  </a:lnTo>
                  <a:lnTo>
                    <a:pt x="347711" y="43055"/>
                  </a:lnTo>
                  <a:lnTo>
                    <a:pt x="350395" y="38318"/>
                  </a:lnTo>
                  <a:lnTo>
                    <a:pt x="353726" y="33676"/>
                  </a:lnTo>
                  <a:lnTo>
                    <a:pt x="358506" y="26681"/>
                  </a:lnTo>
                  <a:lnTo>
                    <a:pt x="364178" y="21102"/>
                  </a:lnTo>
                  <a:lnTo>
                    <a:pt x="370310" y="16875"/>
                  </a:lnTo>
                  <a:lnTo>
                    <a:pt x="374531" y="13649"/>
                  </a:lnTo>
                  <a:lnTo>
                    <a:pt x="378998" y="11743"/>
                  </a:lnTo>
                  <a:lnTo>
                    <a:pt x="383680" y="9869"/>
                  </a:lnTo>
                  <a:lnTo>
                    <a:pt x="386638" y="7740"/>
                  </a:lnTo>
                  <a:lnTo>
                    <a:pt x="389410" y="6867"/>
                  </a:lnTo>
                  <a:lnTo>
                    <a:pt x="392368" y="4737"/>
                  </a:lnTo>
                  <a:lnTo>
                    <a:pt x="397668" y="1671"/>
                  </a:lnTo>
                  <a:lnTo>
                    <a:pt x="403858" y="21"/>
                  </a:lnTo>
                  <a:lnTo>
                    <a:pt x="444801" y="6087"/>
                  </a:lnTo>
                  <a:lnTo>
                    <a:pt x="445046" y="7408"/>
                  </a:lnTo>
                  <a:lnTo>
                    <a:pt x="449140" y="8014"/>
                  </a:lnTo>
                  <a:lnTo>
                    <a:pt x="476466" y="35173"/>
                  </a:lnTo>
                  <a:lnTo>
                    <a:pt x="418207" y="26540"/>
                  </a:lnTo>
                  <a:lnTo>
                    <a:pt x="411154" y="28063"/>
                  </a:lnTo>
                  <a:lnTo>
                    <a:pt x="404317" y="29618"/>
                  </a:lnTo>
                  <a:lnTo>
                    <a:pt x="397265" y="31140"/>
                  </a:lnTo>
                  <a:lnTo>
                    <a:pt x="390702" y="35303"/>
                  </a:lnTo>
                  <a:lnTo>
                    <a:pt x="385217" y="39626"/>
                  </a:lnTo>
                  <a:lnTo>
                    <a:pt x="382259" y="41755"/>
                  </a:lnTo>
                  <a:lnTo>
                    <a:pt x="379516" y="43917"/>
                  </a:lnTo>
                  <a:lnTo>
                    <a:pt x="377233" y="47430"/>
                  </a:lnTo>
                  <a:lnTo>
                    <a:pt x="373286" y="53264"/>
                  </a:lnTo>
                  <a:lnTo>
                    <a:pt x="368045" y="58907"/>
                  </a:lnTo>
                  <a:lnTo>
                    <a:pt x="365851" y="66285"/>
                  </a:lnTo>
                  <a:lnTo>
                    <a:pt x="364244" y="71183"/>
                  </a:lnTo>
                  <a:lnTo>
                    <a:pt x="361776" y="75952"/>
                  </a:lnTo>
                  <a:lnTo>
                    <a:pt x="360600" y="80914"/>
                  </a:lnTo>
                  <a:lnTo>
                    <a:pt x="359511" y="85888"/>
                  </a:lnTo>
                  <a:lnTo>
                    <a:pt x="358308" y="93413"/>
                  </a:lnTo>
                  <a:lnTo>
                    <a:pt x="358023" y="99790"/>
                  </a:lnTo>
                  <a:lnTo>
                    <a:pt x="357337" y="107391"/>
                  </a:lnTo>
                  <a:lnTo>
                    <a:pt x="357944" y="115184"/>
                  </a:lnTo>
                  <a:lnTo>
                    <a:pt x="360393" y="128386"/>
                  </a:lnTo>
                  <a:lnTo>
                    <a:pt x="361774" y="132442"/>
                  </a:lnTo>
                  <a:lnTo>
                    <a:pt x="363184" y="137787"/>
                  </a:lnTo>
                  <a:lnTo>
                    <a:pt x="364565" y="141843"/>
                  </a:lnTo>
                  <a:lnTo>
                    <a:pt x="366377" y="145963"/>
                  </a:lnTo>
                  <a:lnTo>
                    <a:pt x="368159" y="148795"/>
                  </a:lnTo>
                  <a:lnTo>
                    <a:pt x="368649" y="151435"/>
                  </a:lnTo>
                  <a:lnTo>
                    <a:pt x="369109" y="152787"/>
                  </a:lnTo>
                  <a:lnTo>
                    <a:pt x="371137" y="156939"/>
                  </a:lnTo>
                  <a:lnTo>
                    <a:pt x="372518" y="160995"/>
                  </a:lnTo>
                  <a:lnTo>
                    <a:pt x="374300" y="163827"/>
                  </a:lnTo>
                  <a:lnTo>
                    <a:pt x="423974" y="171188"/>
                  </a:lnTo>
                  <a:lnTo>
                    <a:pt x="422410" y="172240"/>
                  </a:lnTo>
                  <a:lnTo>
                    <a:pt x="415871" y="176407"/>
                  </a:lnTo>
                  <a:lnTo>
                    <a:pt x="408827" y="180498"/>
                  </a:lnTo>
                  <a:lnTo>
                    <a:pt x="401804" y="183309"/>
                  </a:lnTo>
                  <a:lnTo>
                    <a:pt x="394996" y="186152"/>
                  </a:lnTo>
                  <a:lnTo>
                    <a:pt x="387542" y="188899"/>
                  </a:lnTo>
                  <a:close/>
                </a:path>
                <a:path w="883284" h="614045">
                  <a:moveTo>
                    <a:pt x="423974" y="171188"/>
                  </a:moveTo>
                  <a:lnTo>
                    <a:pt x="374300" y="163827"/>
                  </a:lnTo>
                  <a:lnTo>
                    <a:pt x="381754" y="161080"/>
                  </a:lnTo>
                  <a:lnTo>
                    <a:pt x="388591" y="159526"/>
                  </a:lnTo>
                  <a:lnTo>
                    <a:pt x="395183" y="156651"/>
                  </a:lnTo>
                  <a:lnTo>
                    <a:pt x="403255" y="152711"/>
                  </a:lnTo>
                  <a:lnTo>
                    <a:pt x="407075" y="150710"/>
                  </a:lnTo>
                  <a:lnTo>
                    <a:pt x="411757" y="148836"/>
                  </a:lnTo>
                  <a:lnTo>
                    <a:pt x="416194" y="145642"/>
                  </a:lnTo>
                  <a:lnTo>
                    <a:pt x="419955" y="141063"/>
                  </a:lnTo>
                  <a:lnTo>
                    <a:pt x="424363" y="136581"/>
                  </a:lnTo>
                  <a:lnTo>
                    <a:pt x="431171" y="133738"/>
                  </a:lnTo>
                  <a:lnTo>
                    <a:pt x="434012" y="126456"/>
                  </a:lnTo>
                  <a:lnTo>
                    <a:pt x="438665" y="123294"/>
                  </a:lnTo>
                  <a:lnTo>
                    <a:pt x="440457" y="117140"/>
                  </a:lnTo>
                  <a:lnTo>
                    <a:pt x="443357" y="112434"/>
                  </a:lnTo>
                  <a:lnTo>
                    <a:pt x="443788" y="112498"/>
                  </a:lnTo>
                  <a:lnTo>
                    <a:pt x="443328" y="111146"/>
                  </a:lnTo>
                  <a:lnTo>
                    <a:pt x="446903" y="107824"/>
                  </a:lnTo>
                  <a:lnTo>
                    <a:pt x="447491" y="105344"/>
                  </a:lnTo>
                  <a:lnTo>
                    <a:pt x="449127" y="101735"/>
                  </a:lnTo>
                  <a:lnTo>
                    <a:pt x="451409" y="98221"/>
                  </a:lnTo>
                  <a:lnTo>
                    <a:pt x="453662" y="93420"/>
                  </a:lnTo>
                  <a:lnTo>
                    <a:pt x="455700" y="88586"/>
                  </a:lnTo>
                  <a:lnTo>
                    <a:pt x="457953" y="83784"/>
                  </a:lnTo>
                  <a:lnTo>
                    <a:pt x="459745" y="77631"/>
                  </a:lnTo>
                  <a:lnTo>
                    <a:pt x="461107" y="71413"/>
                  </a:lnTo>
                  <a:lnTo>
                    <a:pt x="462440" y="63907"/>
                  </a:lnTo>
                  <a:lnTo>
                    <a:pt x="460726" y="54666"/>
                  </a:lnTo>
                  <a:lnTo>
                    <a:pt x="455652" y="48779"/>
                  </a:lnTo>
                  <a:lnTo>
                    <a:pt x="448091" y="37388"/>
                  </a:lnTo>
                  <a:lnTo>
                    <a:pt x="441783" y="33885"/>
                  </a:lnTo>
                  <a:lnTo>
                    <a:pt x="436768" y="30574"/>
                  </a:lnTo>
                  <a:lnTo>
                    <a:pt x="430921" y="28424"/>
                  </a:lnTo>
                  <a:lnTo>
                    <a:pt x="476466" y="35173"/>
                  </a:lnTo>
                  <a:lnTo>
                    <a:pt x="486695" y="67502"/>
                  </a:lnTo>
                  <a:lnTo>
                    <a:pt x="486451" y="73885"/>
                  </a:lnTo>
                  <a:lnTo>
                    <a:pt x="485480" y="80160"/>
                  </a:lnTo>
                  <a:lnTo>
                    <a:pt x="483782" y="86328"/>
                  </a:lnTo>
                  <a:lnTo>
                    <a:pt x="481372" y="93674"/>
                  </a:lnTo>
                  <a:lnTo>
                    <a:pt x="478071" y="99604"/>
                  </a:lnTo>
                  <a:lnTo>
                    <a:pt x="475201" y="105598"/>
                  </a:lnTo>
                  <a:lnTo>
                    <a:pt x="472144" y="112849"/>
                  </a:lnTo>
                  <a:lnTo>
                    <a:pt x="468657" y="120035"/>
                  </a:lnTo>
                  <a:lnTo>
                    <a:pt x="464739" y="127158"/>
                  </a:lnTo>
                  <a:lnTo>
                    <a:pt x="461007" y="133024"/>
                  </a:lnTo>
                  <a:lnTo>
                    <a:pt x="457950" y="140274"/>
                  </a:lnTo>
                  <a:lnTo>
                    <a:pt x="452063" y="145821"/>
                  </a:lnTo>
                  <a:lnTo>
                    <a:pt x="450800" y="146918"/>
                  </a:lnTo>
                  <a:lnTo>
                    <a:pt x="449350" y="149271"/>
                  </a:lnTo>
                  <a:lnTo>
                    <a:pt x="448302" y="150399"/>
                  </a:lnTo>
                  <a:lnTo>
                    <a:pt x="445804" y="153881"/>
                  </a:lnTo>
                  <a:lnTo>
                    <a:pt x="443277" y="156074"/>
                  </a:lnTo>
                  <a:lnTo>
                    <a:pt x="440563" y="159524"/>
                  </a:lnTo>
                  <a:lnTo>
                    <a:pt x="438869" y="160556"/>
                  </a:lnTo>
                  <a:lnTo>
                    <a:pt x="436773" y="162813"/>
                  </a:lnTo>
                  <a:lnTo>
                    <a:pt x="434863" y="163814"/>
                  </a:lnTo>
                  <a:lnTo>
                    <a:pt x="428667" y="168032"/>
                  </a:lnTo>
                  <a:lnTo>
                    <a:pt x="423974" y="171188"/>
                  </a:lnTo>
                  <a:close/>
                </a:path>
                <a:path w="883284" h="614045">
                  <a:moveTo>
                    <a:pt x="739793" y="115276"/>
                  </a:moveTo>
                  <a:lnTo>
                    <a:pt x="678594" y="106208"/>
                  </a:lnTo>
                  <a:lnTo>
                    <a:pt x="685700" y="104693"/>
                  </a:lnTo>
                  <a:lnTo>
                    <a:pt x="728960" y="111103"/>
                  </a:lnTo>
                  <a:lnTo>
                    <a:pt x="731790" y="112807"/>
                  </a:lnTo>
                  <a:lnTo>
                    <a:pt x="739793" y="115276"/>
                  </a:lnTo>
                  <a:close/>
                </a:path>
                <a:path w="883284" h="614045">
                  <a:moveTo>
                    <a:pt x="583436" y="341178"/>
                  </a:moveTo>
                  <a:lnTo>
                    <a:pt x="554776" y="336931"/>
                  </a:lnTo>
                  <a:lnTo>
                    <a:pt x="553180" y="332843"/>
                  </a:lnTo>
                  <a:lnTo>
                    <a:pt x="552259" y="330139"/>
                  </a:lnTo>
                  <a:lnTo>
                    <a:pt x="550202" y="324698"/>
                  </a:lnTo>
                  <a:lnTo>
                    <a:pt x="549869" y="319514"/>
                  </a:lnTo>
                  <a:lnTo>
                    <a:pt x="548244" y="314137"/>
                  </a:lnTo>
                  <a:lnTo>
                    <a:pt x="548214" y="312849"/>
                  </a:lnTo>
                  <a:lnTo>
                    <a:pt x="547999" y="312817"/>
                  </a:lnTo>
                  <a:lnTo>
                    <a:pt x="548185" y="311561"/>
                  </a:lnTo>
                  <a:lnTo>
                    <a:pt x="548312" y="307728"/>
                  </a:lnTo>
                  <a:lnTo>
                    <a:pt x="547578" y="303768"/>
                  </a:lnTo>
                  <a:lnTo>
                    <a:pt x="545247" y="295719"/>
                  </a:lnTo>
                  <a:lnTo>
                    <a:pt x="545806" y="291950"/>
                  </a:lnTo>
                  <a:lnTo>
                    <a:pt x="545502" y="288054"/>
                  </a:lnTo>
                  <a:lnTo>
                    <a:pt x="545414" y="284189"/>
                  </a:lnTo>
                  <a:lnTo>
                    <a:pt x="544924" y="281549"/>
                  </a:lnTo>
                  <a:lnTo>
                    <a:pt x="544621" y="277652"/>
                  </a:lnTo>
                  <a:lnTo>
                    <a:pt x="544405" y="277620"/>
                  </a:lnTo>
                  <a:lnTo>
                    <a:pt x="544376" y="276332"/>
                  </a:lnTo>
                  <a:lnTo>
                    <a:pt x="544905" y="271275"/>
                  </a:lnTo>
                  <a:lnTo>
                    <a:pt x="543279" y="265899"/>
                  </a:lnTo>
                  <a:lnTo>
                    <a:pt x="544955" y="254592"/>
                  </a:lnTo>
                  <a:lnTo>
                    <a:pt x="542869" y="247864"/>
                  </a:lnTo>
                  <a:lnTo>
                    <a:pt x="544632" y="240422"/>
                  </a:lnTo>
                  <a:lnTo>
                    <a:pt x="545622" y="236717"/>
                  </a:lnTo>
                  <a:lnTo>
                    <a:pt x="544887" y="232756"/>
                  </a:lnTo>
                  <a:lnTo>
                    <a:pt x="545416" y="227699"/>
                  </a:lnTo>
                  <a:lnTo>
                    <a:pt x="545573" y="225155"/>
                  </a:lnTo>
                  <a:lnTo>
                    <a:pt x="547209" y="221545"/>
                  </a:lnTo>
                  <a:lnTo>
                    <a:pt x="546719" y="218905"/>
                  </a:lnTo>
                  <a:lnTo>
                    <a:pt x="545769" y="214913"/>
                  </a:lnTo>
                  <a:lnTo>
                    <a:pt x="549991" y="211687"/>
                  </a:lnTo>
                  <a:lnTo>
                    <a:pt x="549012" y="206406"/>
                  </a:lnTo>
                  <a:lnTo>
                    <a:pt x="551353" y="205469"/>
                  </a:lnTo>
                  <a:lnTo>
                    <a:pt x="550432" y="202765"/>
                  </a:lnTo>
                  <a:lnTo>
                    <a:pt x="550805" y="200252"/>
                  </a:lnTo>
                  <a:lnTo>
                    <a:pt x="551392" y="197772"/>
                  </a:lnTo>
                  <a:lnTo>
                    <a:pt x="553430" y="192938"/>
                  </a:lnTo>
                  <a:lnTo>
                    <a:pt x="555036" y="188041"/>
                  </a:lnTo>
                  <a:lnTo>
                    <a:pt x="555869" y="186880"/>
                  </a:lnTo>
                  <a:lnTo>
                    <a:pt x="558955" y="180918"/>
                  </a:lnTo>
                  <a:lnTo>
                    <a:pt x="565557" y="169058"/>
                  </a:lnTo>
                  <a:lnTo>
                    <a:pt x="567222" y="166737"/>
                  </a:lnTo>
                  <a:lnTo>
                    <a:pt x="568672" y="164384"/>
                  </a:lnTo>
                  <a:lnTo>
                    <a:pt x="570093" y="160743"/>
                  </a:lnTo>
                  <a:lnTo>
                    <a:pt x="571915" y="155877"/>
                  </a:lnTo>
                  <a:lnTo>
                    <a:pt x="575921" y="152620"/>
                  </a:lnTo>
                  <a:lnTo>
                    <a:pt x="579712" y="149330"/>
                  </a:lnTo>
                  <a:lnTo>
                    <a:pt x="584952" y="143687"/>
                  </a:lnTo>
                  <a:lnTo>
                    <a:pt x="596756" y="133881"/>
                  </a:lnTo>
                  <a:lnTo>
                    <a:pt x="599714" y="131752"/>
                  </a:lnTo>
                  <a:lnTo>
                    <a:pt x="600762" y="130623"/>
                  </a:lnTo>
                  <a:lnTo>
                    <a:pt x="602270" y="130847"/>
                  </a:lnTo>
                  <a:lnTo>
                    <a:pt x="602887" y="129654"/>
                  </a:lnTo>
                  <a:lnTo>
                    <a:pt x="605170" y="126141"/>
                  </a:lnTo>
                  <a:lnTo>
                    <a:pt x="609235" y="125459"/>
                  </a:lnTo>
                  <a:lnTo>
                    <a:pt x="612408" y="123362"/>
                  </a:lnTo>
                  <a:lnTo>
                    <a:pt x="654576" y="107785"/>
                  </a:lnTo>
                  <a:lnTo>
                    <a:pt x="659719" y="107263"/>
                  </a:lnTo>
                  <a:lnTo>
                    <a:pt x="664646" y="106709"/>
                  </a:lnTo>
                  <a:lnTo>
                    <a:pt x="670004" y="106219"/>
                  </a:lnTo>
                  <a:lnTo>
                    <a:pt x="673638" y="105474"/>
                  </a:lnTo>
                  <a:lnTo>
                    <a:pt x="744964" y="116043"/>
                  </a:lnTo>
                  <a:lnTo>
                    <a:pt x="749519" y="118001"/>
                  </a:lnTo>
                  <a:lnTo>
                    <a:pt x="754935" y="120088"/>
                  </a:lnTo>
                  <a:lnTo>
                    <a:pt x="759950" y="123399"/>
                  </a:lnTo>
                  <a:lnTo>
                    <a:pt x="765367" y="125485"/>
                  </a:lnTo>
                  <a:lnTo>
                    <a:pt x="766013" y="125581"/>
                  </a:lnTo>
                  <a:lnTo>
                    <a:pt x="766689" y="126965"/>
                  </a:lnTo>
                  <a:lnTo>
                    <a:pt x="767336" y="127061"/>
                  </a:lnTo>
                  <a:lnTo>
                    <a:pt x="784261" y="134704"/>
                  </a:lnTo>
                  <a:lnTo>
                    <a:pt x="792093" y="139716"/>
                  </a:lnTo>
                  <a:lnTo>
                    <a:pt x="799335" y="145925"/>
                  </a:lnTo>
                  <a:lnTo>
                    <a:pt x="698702" y="131013"/>
                  </a:lnTo>
                  <a:lnTo>
                    <a:pt x="696792" y="132014"/>
                  </a:lnTo>
                  <a:lnTo>
                    <a:pt x="690974" y="131152"/>
                  </a:lnTo>
                  <a:lnTo>
                    <a:pt x="688848" y="132121"/>
                  </a:lnTo>
                  <a:lnTo>
                    <a:pt x="676379" y="131557"/>
                  </a:lnTo>
                  <a:lnTo>
                    <a:pt x="641979" y="139298"/>
                  </a:lnTo>
                  <a:lnTo>
                    <a:pt x="624705" y="147010"/>
                  </a:lnTo>
                  <a:lnTo>
                    <a:pt x="616347" y="152190"/>
                  </a:lnTo>
                  <a:lnTo>
                    <a:pt x="608675" y="157473"/>
                  </a:lnTo>
                  <a:lnTo>
                    <a:pt x="604022" y="160635"/>
                  </a:lnTo>
                  <a:lnTo>
                    <a:pt x="599614" y="165117"/>
                  </a:lnTo>
                  <a:lnTo>
                    <a:pt x="596068" y="169728"/>
                  </a:lnTo>
                  <a:lnTo>
                    <a:pt x="592121" y="175562"/>
                  </a:lnTo>
                  <a:lnTo>
                    <a:pt x="589809" y="177787"/>
                  </a:lnTo>
                  <a:lnTo>
                    <a:pt x="587713" y="180044"/>
                  </a:lnTo>
                  <a:lnTo>
                    <a:pt x="586263" y="182397"/>
                  </a:lnTo>
                  <a:lnTo>
                    <a:pt x="585244" y="184814"/>
                  </a:lnTo>
                  <a:lnTo>
                    <a:pt x="583638" y="189711"/>
                  </a:lnTo>
                  <a:lnTo>
                    <a:pt x="581355" y="193225"/>
                  </a:lnTo>
                  <a:lnTo>
                    <a:pt x="579533" y="198090"/>
                  </a:lnTo>
                  <a:lnTo>
                    <a:pt x="577682" y="201667"/>
                  </a:lnTo>
                  <a:lnTo>
                    <a:pt x="576261" y="205309"/>
                  </a:lnTo>
                  <a:lnTo>
                    <a:pt x="569942" y="239037"/>
                  </a:lnTo>
                  <a:lnTo>
                    <a:pt x="569443" y="245382"/>
                  </a:lnTo>
                  <a:lnTo>
                    <a:pt x="568874" y="258136"/>
                  </a:lnTo>
                  <a:lnTo>
                    <a:pt x="568903" y="259424"/>
                  </a:lnTo>
                  <a:lnTo>
                    <a:pt x="570225" y="260904"/>
                  </a:lnTo>
                  <a:lnTo>
                    <a:pt x="569824" y="262129"/>
                  </a:lnTo>
                  <a:lnTo>
                    <a:pt x="568247" y="268314"/>
                  </a:lnTo>
                  <a:lnTo>
                    <a:pt x="570333" y="275043"/>
                  </a:lnTo>
                  <a:lnTo>
                    <a:pt x="570479" y="281484"/>
                  </a:lnTo>
                  <a:lnTo>
                    <a:pt x="570812" y="286669"/>
                  </a:lnTo>
                  <a:lnTo>
                    <a:pt x="571361" y="291885"/>
                  </a:lnTo>
                  <a:lnTo>
                    <a:pt x="572340" y="297166"/>
                  </a:lnTo>
                  <a:lnTo>
                    <a:pt x="573867" y="307663"/>
                  </a:lnTo>
                  <a:lnTo>
                    <a:pt x="574416" y="312880"/>
                  </a:lnTo>
                  <a:lnTo>
                    <a:pt x="578598" y="317351"/>
                  </a:lnTo>
                  <a:lnTo>
                    <a:pt x="574866" y="323218"/>
                  </a:lnTo>
                  <a:lnTo>
                    <a:pt x="578833" y="327657"/>
                  </a:lnTo>
                  <a:lnTo>
                    <a:pt x="579264" y="327721"/>
                  </a:lnTo>
                  <a:lnTo>
                    <a:pt x="579077" y="328977"/>
                  </a:lnTo>
                  <a:lnTo>
                    <a:pt x="579293" y="329009"/>
                  </a:lnTo>
                  <a:lnTo>
                    <a:pt x="580488" y="334322"/>
                  </a:lnTo>
                  <a:lnTo>
                    <a:pt x="581839" y="337090"/>
                  </a:lnTo>
                  <a:lnTo>
                    <a:pt x="583436" y="341178"/>
                  </a:lnTo>
                  <a:close/>
                </a:path>
                <a:path w="883284" h="614045">
                  <a:moveTo>
                    <a:pt x="238854" y="195112"/>
                  </a:moveTo>
                  <a:lnTo>
                    <a:pt x="183442" y="183049"/>
                  </a:lnTo>
                  <a:lnTo>
                    <a:pt x="157566" y="171512"/>
                  </a:lnTo>
                  <a:lnTo>
                    <a:pt x="153471" y="170905"/>
                  </a:lnTo>
                  <a:lnTo>
                    <a:pt x="149965" y="167818"/>
                  </a:lnTo>
                  <a:lnTo>
                    <a:pt x="128688" y="156962"/>
                  </a:lnTo>
                  <a:lnTo>
                    <a:pt x="122118" y="152136"/>
                  </a:lnTo>
                  <a:lnTo>
                    <a:pt x="115781" y="147346"/>
                  </a:lnTo>
                  <a:lnTo>
                    <a:pt x="108798" y="142459"/>
                  </a:lnTo>
                  <a:lnTo>
                    <a:pt x="102029" y="137605"/>
                  </a:lnTo>
                  <a:lnTo>
                    <a:pt x="96153" y="134166"/>
                  </a:lnTo>
                  <a:lnTo>
                    <a:pt x="90677" y="129503"/>
                  </a:lnTo>
                  <a:lnTo>
                    <a:pt x="85633" y="124904"/>
                  </a:lnTo>
                  <a:lnTo>
                    <a:pt x="79482" y="118857"/>
                  </a:lnTo>
                  <a:lnTo>
                    <a:pt x="76005" y="117058"/>
                  </a:lnTo>
                  <a:lnTo>
                    <a:pt x="74683" y="115579"/>
                  </a:lnTo>
                  <a:lnTo>
                    <a:pt x="73145" y="114067"/>
                  </a:lnTo>
                  <a:lnTo>
                    <a:pt x="66078" y="107884"/>
                  </a:lnTo>
                  <a:lnTo>
                    <a:pt x="54961" y="95966"/>
                  </a:lnTo>
                  <a:lnTo>
                    <a:pt x="49217" y="91263"/>
                  </a:lnTo>
                  <a:lnTo>
                    <a:pt x="43699" y="85310"/>
                  </a:lnTo>
                  <a:lnTo>
                    <a:pt x="32533" y="75952"/>
                  </a:lnTo>
                  <a:lnTo>
                    <a:pt x="27257" y="70035"/>
                  </a:lnTo>
                  <a:lnTo>
                    <a:pt x="20049" y="63831"/>
                  </a:lnTo>
                  <a:lnTo>
                    <a:pt x="13657" y="55181"/>
                  </a:lnTo>
                  <a:lnTo>
                    <a:pt x="0" y="23628"/>
                  </a:lnTo>
                  <a:lnTo>
                    <a:pt x="5818" y="24491"/>
                  </a:lnTo>
                  <a:lnTo>
                    <a:pt x="40082" y="44974"/>
                  </a:lnTo>
                  <a:lnTo>
                    <a:pt x="54919" y="58728"/>
                  </a:lnTo>
                  <a:lnTo>
                    <a:pt x="58641" y="61847"/>
                  </a:lnTo>
                  <a:lnTo>
                    <a:pt x="62147" y="64934"/>
                  </a:lnTo>
                  <a:lnTo>
                    <a:pt x="71805" y="74068"/>
                  </a:lnTo>
                  <a:lnTo>
                    <a:pt x="81651" y="83231"/>
                  </a:lnTo>
                  <a:lnTo>
                    <a:pt x="86639" y="86537"/>
                  </a:lnTo>
                  <a:lnTo>
                    <a:pt x="91360" y="91089"/>
                  </a:lnTo>
                  <a:lnTo>
                    <a:pt x="95919" y="95616"/>
                  </a:lnTo>
                  <a:lnTo>
                    <a:pt x="102192" y="100397"/>
                  </a:lnTo>
                  <a:lnTo>
                    <a:pt x="108380" y="106449"/>
                  </a:lnTo>
                  <a:lnTo>
                    <a:pt x="114876" y="111263"/>
                  </a:lnTo>
                  <a:lnTo>
                    <a:pt x="121513" y="116098"/>
                  </a:lnTo>
                  <a:lnTo>
                    <a:pt x="128526" y="122273"/>
                  </a:lnTo>
                  <a:lnTo>
                    <a:pt x="130249" y="122529"/>
                  </a:lnTo>
                  <a:lnTo>
                    <a:pt x="135294" y="127128"/>
                  </a:lnTo>
                  <a:lnTo>
                    <a:pt x="137233" y="127415"/>
                  </a:lnTo>
                  <a:lnTo>
                    <a:pt x="145725" y="132525"/>
                  </a:lnTo>
                  <a:lnTo>
                    <a:pt x="150309" y="135772"/>
                  </a:lnTo>
                  <a:lnTo>
                    <a:pt x="154864" y="137731"/>
                  </a:lnTo>
                  <a:lnTo>
                    <a:pt x="168802" y="146215"/>
                  </a:lnTo>
                  <a:lnTo>
                    <a:pt x="173787" y="148238"/>
                  </a:lnTo>
                  <a:lnTo>
                    <a:pt x="175971" y="149845"/>
                  </a:lnTo>
                  <a:lnTo>
                    <a:pt x="181143" y="150612"/>
                  </a:lnTo>
                  <a:lnTo>
                    <a:pt x="190993" y="154639"/>
                  </a:lnTo>
                  <a:lnTo>
                    <a:pt x="201110" y="157422"/>
                  </a:lnTo>
                  <a:lnTo>
                    <a:pt x="211122" y="161473"/>
                  </a:lnTo>
                  <a:lnTo>
                    <a:pt x="227835" y="163950"/>
                  </a:lnTo>
                  <a:lnTo>
                    <a:pt x="233898" y="166132"/>
                  </a:lnTo>
                  <a:lnTo>
                    <a:pt x="387542" y="188899"/>
                  </a:lnTo>
                  <a:lnTo>
                    <a:pt x="391293" y="193306"/>
                  </a:lnTo>
                  <a:lnTo>
                    <a:pt x="392948" y="199971"/>
                  </a:lnTo>
                  <a:lnTo>
                    <a:pt x="397532" y="203218"/>
                  </a:lnTo>
                  <a:lnTo>
                    <a:pt x="357451" y="197279"/>
                  </a:lnTo>
                  <a:lnTo>
                    <a:pt x="354679" y="198152"/>
                  </a:lnTo>
                  <a:lnTo>
                    <a:pt x="352093" y="197769"/>
                  </a:lnTo>
                  <a:lnTo>
                    <a:pt x="336666" y="199334"/>
                  </a:lnTo>
                  <a:lnTo>
                    <a:pt x="332386" y="199984"/>
                  </a:lnTo>
                  <a:lnTo>
                    <a:pt x="328292" y="199377"/>
                  </a:lnTo>
                  <a:lnTo>
                    <a:pt x="324011" y="200027"/>
                  </a:lnTo>
                  <a:lnTo>
                    <a:pt x="319300" y="200613"/>
                  </a:lnTo>
                  <a:lnTo>
                    <a:pt x="314774" y="199942"/>
                  </a:lnTo>
                  <a:lnTo>
                    <a:pt x="310063" y="200528"/>
                  </a:lnTo>
                  <a:lnTo>
                    <a:pt x="295410" y="198357"/>
                  </a:lnTo>
                  <a:lnTo>
                    <a:pt x="294362" y="199485"/>
                  </a:lnTo>
                  <a:lnTo>
                    <a:pt x="289219" y="200007"/>
                  </a:lnTo>
                  <a:lnTo>
                    <a:pt x="255603" y="195026"/>
                  </a:lnTo>
                  <a:lnTo>
                    <a:pt x="253908" y="196059"/>
                  </a:lnTo>
                  <a:lnTo>
                    <a:pt x="242272" y="194334"/>
                  </a:lnTo>
                  <a:lnTo>
                    <a:pt x="238854" y="195112"/>
                  </a:lnTo>
                  <a:close/>
                </a:path>
                <a:path w="883284" h="614045">
                  <a:moveTo>
                    <a:pt x="706704" y="133483"/>
                  </a:moveTo>
                  <a:lnTo>
                    <a:pt x="700671" y="132589"/>
                  </a:lnTo>
                  <a:lnTo>
                    <a:pt x="698702" y="131013"/>
                  </a:lnTo>
                  <a:lnTo>
                    <a:pt x="709045" y="132546"/>
                  </a:lnTo>
                  <a:lnTo>
                    <a:pt x="706704" y="133483"/>
                  </a:lnTo>
                  <a:close/>
                </a:path>
                <a:path w="883284" h="614045">
                  <a:moveTo>
                    <a:pt x="785285" y="394197"/>
                  </a:moveTo>
                  <a:lnTo>
                    <a:pt x="663910" y="376212"/>
                  </a:lnTo>
                  <a:lnTo>
                    <a:pt x="669483" y="375754"/>
                  </a:lnTo>
                  <a:lnTo>
                    <a:pt x="695989" y="379681"/>
                  </a:lnTo>
                  <a:lnTo>
                    <a:pt x="706489" y="378670"/>
                  </a:lnTo>
                  <a:lnTo>
                    <a:pt x="711876" y="379468"/>
                  </a:lnTo>
                  <a:lnTo>
                    <a:pt x="726740" y="379103"/>
                  </a:lnTo>
                  <a:lnTo>
                    <a:pt x="734197" y="377640"/>
                  </a:lnTo>
                  <a:lnTo>
                    <a:pt x="741467" y="377433"/>
                  </a:lnTo>
                  <a:lnTo>
                    <a:pt x="750028" y="376134"/>
                  </a:lnTo>
                  <a:lnTo>
                    <a:pt x="754279" y="374196"/>
                  </a:lnTo>
                  <a:lnTo>
                    <a:pt x="760685" y="372578"/>
                  </a:lnTo>
                  <a:lnTo>
                    <a:pt x="764103" y="371801"/>
                  </a:lnTo>
                  <a:lnTo>
                    <a:pt x="765612" y="372024"/>
                  </a:lnTo>
                  <a:lnTo>
                    <a:pt x="767306" y="370991"/>
                  </a:lnTo>
                  <a:lnTo>
                    <a:pt x="768599" y="371183"/>
                  </a:lnTo>
                  <a:lnTo>
                    <a:pt x="773468" y="368053"/>
                  </a:lnTo>
                  <a:lnTo>
                    <a:pt x="778581" y="366243"/>
                  </a:lnTo>
                  <a:lnTo>
                    <a:pt x="783478" y="364401"/>
                  </a:lnTo>
                  <a:lnTo>
                    <a:pt x="787083" y="362367"/>
                  </a:lnTo>
                  <a:lnTo>
                    <a:pt x="790501" y="361590"/>
                  </a:lnTo>
                  <a:lnTo>
                    <a:pt x="793891" y="359524"/>
                  </a:lnTo>
                  <a:lnTo>
                    <a:pt x="798328" y="356330"/>
                  </a:lnTo>
                  <a:lnTo>
                    <a:pt x="802148" y="354328"/>
                  </a:lnTo>
                  <a:lnTo>
                    <a:pt x="810160" y="347812"/>
                  </a:lnTo>
                  <a:lnTo>
                    <a:pt x="817311" y="341169"/>
                  </a:lnTo>
                  <a:lnTo>
                    <a:pt x="820642" y="336527"/>
                  </a:lnTo>
                  <a:lnTo>
                    <a:pt x="821876" y="334142"/>
                  </a:lnTo>
                  <a:lnTo>
                    <a:pt x="825206" y="329500"/>
                  </a:lnTo>
                  <a:lnTo>
                    <a:pt x="839717" y="293134"/>
                  </a:lnTo>
                  <a:lnTo>
                    <a:pt x="841870" y="269060"/>
                  </a:lnTo>
                  <a:lnTo>
                    <a:pt x="840617" y="261171"/>
                  </a:lnTo>
                  <a:lnTo>
                    <a:pt x="839471" y="253298"/>
                  </a:lnTo>
                  <a:lnTo>
                    <a:pt x="837816" y="246633"/>
                  </a:lnTo>
                  <a:lnTo>
                    <a:pt x="836024" y="238664"/>
                  </a:lnTo>
                  <a:lnTo>
                    <a:pt x="833908" y="230648"/>
                  </a:lnTo>
                  <a:lnTo>
                    <a:pt x="831607" y="223887"/>
                  </a:lnTo>
                  <a:lnTo>
                    <a:pt x="828473" y="218288"/>
                  </a:lnTo>
                  <a:lnTo>
                    <a:pt x="824663" y="211304"/>
                  </a:lnTo>
                  <a:lnTo>
                    <a:pt x="796807" y="176363"/>
                  </a:lnTo>
                  <a:lnTo>
                    <a:pt x="784534" y="165558"/>
                  </a:lnTo>
                  <a:lnTo>
                    <a:pt x="778413" y="160799"/>
                  </a:lnTo>
                  <a:lnTo>
                    <a:pt x="772075" y="156008"/>
                  </a:lnTo>
                  <a:lnTo>
                    <a:pt x="765337" y="152442"/>
                  </a:lnTo>
                  <a:lnTo>
                    <a:pt x="759244" y="148971"/>
                  </a:lnTo>
                  <a:lnTo>
                    <a:pt x="752535" y="146693"/>
                  </a:lnTo>
                  <a:lnTo>
                    <a:pt x="746256" y="144479"/>
                  </a:lnTo>
                  <a:lnTo>
                    <a:pt x="742779" y="142680"/>
                  </a:lnTo>
                  <a:lnTo>
                    <a:pt x="739086" y="140849"/>
                  </a:lnTo>
                  <a:lnTo>
                    <a:pt x="735178" y="138986"/>
                  </a:lnTo>
                  <a:lnTo>
                    <a:pt x="726128" y="137645"/>
                  </a:lnTo>
                  <a:lnTo>
                    <a:pt x="711200" y="132865"/>
                  </a:lnTo>
                  <a:lnTo>
                    <a:pt x="799335" y="145925"/>
                  </a:lnTo>
                  <a:lnTo>
                    <a:pt x="831035" y="177584"/>
                  </a:lnTo>
                  <a:lnTo>
                    <a:pt x="854185" y="214394"/>
                  </a:lnTo>
                  <a:lnTo>
                    <a:pt x="857534" y="221310"/>
                  </a:lnTo>
                  <a:lnTo>
                    <a:pt x="860069" y="230673"/>
                  </a:lnTo>
                  <a:lnTo>
                    <a:pt x="862387" y="238719"/>
                  </a:lnTo>
                  <a:lnTo>
                    <a:pt x="864300" y="246706"/>
                  </a:lnTo>
                  <a:lnTo>
                    <a:pt x="865623" y="255889"/>
                  </a:lnTo>
                  <a:lnTo>
                    <a:pt x="866573" y="259882"/>
                  </a:lnTo>
                  <a:lnTo>
                    <a:pt x="866906" y="265066"/>
                  </a:lnTo>
                  <a:lnTo>
                    <a:pt x="866808" y="270187"/>
                  </a:lnTo>
                  <a:lnTo>
                    <a:pt x="866925" y="275340"/>
                  </a:lnTo>
                  <a:lnTo>
                    <a:pt x="866827" y="280461"/>
                  </a:lnTo>
                  <a:lnTo>
                    <a:pt x="866327" y="286806"/>
                  </a:lnTo>
                  <a:lnTo>
                    <a:pt x="866043" y="293184"/>
                  </a:lnTo>
                  <a:lnTo>
                    <a:pt x="865112" y="299465"/>
                  </a:lnTo>
                  <a:lnTo>
                    <a:pt x="863751" y="305683"/>
                  </a:lnTo>
                  <a:lnTo>
                    <a:pt x="861772" y="313092"/>
                  </a:lnTo>
                  <a:lnTo>
                    <a:pt x="859822" y="321791"/>
                  </a:lnTo>
                  <a:lnTo>
                    <a:pt x="855688" y="328881"/>
                  </a:lnTo>
                  <a:lnTo>
                    <a:pt x="854670" y="331298"/>
                  </a:lnTo>
                  <a:lnTo>
                    <a:pt x="853249" y="334939"/>
                  </a:lnTo>
                  <a:lnTo>
                    <a:pt x="850996" y="339741"/>
                  </a:lnTo>
                  <a:lnTo>
                    <a:pt x="834099" y="361631"/>
                  </a:lnTo>
                  <a:lnTo>
                    <a:pt x="832218" y="363920"/>
                  </a:lnTo>
                  <a:lnTo>
                    <a:pt x="830955" y="365016"/>
                  </a:lnTo>
                  <a:lnTo>
                    <a:pt x="828917" y="369850"/>
                  </a:lnTo>
                  <a:lnTo>
                    <a:pt x="825254" y="369307"/>
                  </a:lnTo>
                  <a:lnTo>
                    <a:pt x="823990" y="370404"/>
                  </a:lnTo>
                  <a:lnTo>
                    <a:pt x="823775" y="370372"/>
                  </a:lnTo>
                  <a:lnTo>
                    <a:pt x="821737" y="375205"/>
                  </a:lnTo>
                  <a:lnTo>
                    <a:pt x="816839" y="377047"/>
                  </a:lnTo>
                  <a:lnTo>
                    <a:pt x="813019" y="379049"/>
                  </a:lnTo>
                  <a:lnTo>
                    <a:pt x="805823" y="384402"/>
                  </a:lnTo>
                  <a:lnTo>
                    <a:pt x="798549" y="388459"/>
                  </a:lnTo>
                  <a:lnTo>
                    <a:pt x="791179" y="391219"/>
                  </a:lnTo>
                  <a:lnTo>
                    <a:pt x="785285" y="394197"/>
                  </a:lnTo>
                  <a:close/>
                </a:path>
                <a:path w="883284" h="614045">
                  <a:moveTo>
                    <a:pt x="864541" y="613928"/>
                  </a:moveTo>
                  <a:lnTo>
                    <a:pt x="857646" y="612906"/>
                  </a:lnTo>
                  <a:lnTo>
                    <a:pt x="846196" y="609925"/>
                  </a:lnTo>
                  <a:lnTo>
                    <a:pt x="841641" y="607967"/>
                  </a:lnTo>
                  <a:lnTo>
                    <a:pt x="829143" y="606115"/>
                  </a:lnTo>
                  <a:lnTo>
                    <a:pt x="814862" y="601431"/>
                  </a:lnTo>
                  <a:lnTo>
                    <a:pt x="811600" y="599664"/>
                  </a:lnTo>
                  <a:lnTo>
                    <a:pt x="807937" y="599121"/>
                  </a:lnTo>
                  <a:lnTo>
                    <a:pt x="801413" y="595586"/>
                  </a:lnTo>
                  <a:lnTo>
                    <a:pt x="797505" y="593724"/>
                  </a:lnTo>
                  <a:lnTo>
                    <a:pt x="794028" y="591924"/>
                  </a:lnTo>
                  <a:lnTo>
                    <a:pt x="772793" y="583642"/>
                  </a:lnTo>
                  <a:lnTo>
                    <a:pt x="771715" y="583483"/>
                  </a:lnTo>
                  <a:lnTo>
                    <a:pt x="770824" y="582067"/>
                  </a:lnTo>
                  <a:lnTo>
                    <a:pt x="769747" y="581907"/>
                  </a:lnTo>
                  <a:lnTo>
                    <a:pt x="764732" y="578596"/>
                  </a:lnTo>
                  <a:lnTo>
                    <a:pt x="754330" y="574487"/>
                  </a:lnTo>
                  <a:lnTo>
                    <a:pt x="750206" y="572592"/>
                  </a:lnTo>
                  <a:lnTo>
                    <a:pt x="746484" y="569473"/>
                  </a:lnTo>
                  <a:lnTo>
                    <a:pt x="742360" y="567578"/>
                  </a:lnTo>
                  <a:lnTo>
                    <a:pt x="737130" y="564235"/>
                  </a:lnTo>
                  <a:lnTo>
                    <a:pt x="731283" y="562085"/>
                  </a:lnTo>
                  <a:lnTo>
                    <a:pt x="726268" y="558774"/>
                  </a:lnTo>
                  <a:lnTo>
                    <a:pt x="719499" y="553920"/>
                  </a:lnTo>
                  <a:lnTo>
                    <a:pt x="699842" y="539452"/>
                  </a:lnTo>
                  <a:lnTo>
                    <a:pt x="693073" y="534597"/>
                  </a:lnTo>
                  <a:lnTo>
                    <a:pt x="686521" y="529775"/>
                  </a:lnTo>
                  <a:lnTo>
                    <a:pt x="680614" y="525048"/>
                  </a:lnTo>
                  <a:lnTo>
                    <a:pt x="669233" y="515658"/>
                  </a:lnTo>
                  <a:lnTo>
                    <a:pt x="650134" y="497422"/>
                  </a:lnTo>
                  <a:lnTo>
                    <a:pt x="646627" y="494334"/>
                  </a:lnTo>
                  <a:lnTo>
                    <a:pt x="643953" y="490087"/>
                  </a:lnTo>
                  <a:lnTo>
                    <a:pt x="640662" y="487031"/>
                  </a:lnTo>
                  <a:lnTo>
                    <a:pt x="637802" y="484040"/>
                  </a:lnTo>
                  <a:lnTo>
                    <a:pt x="633115" y="479494"/>
                  </a:lnTo>
                  <a:lnTo>
                    <a:pt x="628630" y="474977"/>
                  </a:lnTo>
                  <a:lnTo>
                    <a:pt x="624573" y="469241"/>
                  </a:lnTo>
                  <a:lnTo>
                    <a:pt x="620799" y="463546"/>
                  </a:lnTo>
                  <a:lnTo>
                    <a:pt x="618585" y="460650"/>
                  </a:lnTo>
                  <a:lnTo>
                    <a:pt x="615725" y="457659"/>
                  </a:lnTo>
                  <a:lnTo>
                    <a:pt x="613512" y="454763"/>
                  </a:lnTo>
                  <a:lnTo>
                    <a:pt x="611083" y="451835"/>
                  </a:lnTo>
                  <a:lnTo>
                    <a:pt x="609085" y="448972"/>
                  </a:lnTo>
                  <a:lnTo>
                    <a:pt x="606411" y="444724"/>
                  </a:lnTo>
                  <a:lnTo>
                    <a:pt x="605275" y="441988"/>
                  </a:lnTo>
                  <a:lnTo>
                    <a:pt x="601308" y="437548"/>
                  </a:lnTo>
                  <a:lnTo>
                    <a:pt x="600417" y="436132"/>
                  </a:lnTo>
                  <a:lnTo>
                    <a:pt x="598115" y="429372"/>
                  </a:lnTo>
                  <a:lnTo>
                    <a:pt x="592855" y="424741"/>
                  </a:lnTo>
                  <a:lnTo>
                    <a:pt x="589261" y="417789"/>
                  </a:lnTo>
                  <a:lnTo>
                    <a:pt x="585020" y="410741"/>
                  </a:lnTo>
                  <a:lnTo>
                    <a:pt x="580994" y="403725"/>
                  </a:lnTo>
                  <a:lnTo>
                    <a:pt x="574481" y="391205"/>
                  </a:lnTo>
                  <a:lnTo>
                    <a:pt x="572611" y="384509"/>
                  </a:lnTo>
                  <a:lnTo>
                    <a:pt x="569477" y="378909"/>
                  </a:lnTo>
                  <a:lnTo>
                    <a:pt x="568340" y="376173"/>
                  </a:lnTo>
                  <a:lnTo>
                    <a:pt x="566372" y="374597"/>
                  </a:lnTo>
                  <a:lnTo>
                    <a:pt x="564217" y="374278"/>
                  </a:lnTo>
                  <a:lnTo>
                    <a:pt x="560064" y="371095"/>
                  </a:lnTo>
                  <a:lnTo>
                    <a:pt x="550955" y="367177"/>
                  </a:lnTo>
                  <a:lnTo>
                    <a:pt x="543569" y="363515"/>
                  </a:lnTo>
                  <a:lnTo>
                    <a:pt x="539446" y="361620"/>
                  </a:lnTo>
                  <a:lnTo>
                    <a:pt x="535538" y="359758"/>
                  </a:lnTo>
                  <a:lnTo>
                    <a:pt x="525997" y="355776"/>
                  </a:lnTo>
                  <a:lnTo>
                    <a:pt x="520983" y="352465"/>
                  </a:lnTo>
                  <a:lnTo>
                    <a:pt x="515752" y="349123"/>
                  </a:lnTo>
                  <a:lnTo>
                    <a:pt x="508798" y="345524"/>
                  </a:lnTo>
                  <a:lnTo>
                    <a:pt x="501814" y="340638"/>
                  </a:lnTo>
                  <a:lnTo>
                    <a:pt x="495261" y="335815"/>
                  </a:lnTo>
                  <a:lnTo>
                    <a:pt x="490031" y="332473"/>
                  </a:lnTo>
                  <a:lnTo>
                    <a:pt x="485016" y="329162"/>
                  </a:lnTo>
                  <a:lnTo>
                    <a:pt x="479972" y="324563"/>
                  </a:lnTo>
                  <a:lnTo>
                    <a:pt x="474497" y="319900"/>
                  </a:lnTo>
                  <a:lnTo>
                    <a:pt x="468620" y="316461"/>
                  </a:lnTo>
                  <a:lnTo>
                    <a:pt x="463145" y="311798"/>
                  </a:lnTo>
                  <a:lnTo>
                    <a:pt x="457238" y="307071"/>
                  </a:lnTo>
                  <a:lnTo>
                    <a:pt x="451518" y="301088"/>
                  </a:lnTo>
                  <a:lnTo>
                    <a:pt x="445828" y="296394"/>
                  </a:lnTo>
                  <a:lnTo>
                    <a:pt x="439892" y="290379"/>
                  </a:lnTo>
                  <a:lnTo>
                    <a:pt x="433555" y="285588"/>
                  </a:lnTo>
                  <a:lnTo>
                    <a:pt x="422791" y="275006"/>
                  </a:lnTo>
                  <a:lnTo>
                    <a:pt x="418579" y="269246"/>
                  </a:lnTo>
                  <a:lnTo>
                    <a:pt x="413319" y="264615"/>
                  </a:lnTo>
                  <a:lnTo>
                    <a:pt x="407413" y="259888"/>
                  </a:lnTo>
                  <a:lnTo>
                    <a:pt x="402986" y="254097"/>
                  </a:lnTo>
                  <a:lnTo>
                    <a:pt x="397295" y="249402"/>
                  </a:lnTo>
                  <a:lnTo>
                    <a:pt x="395297" y="246538"/>
                  </a:lnTo>
                  <a:lnTo>
                    <a:pt x="393329" y="244963"/>
                  </a:lnTo>
                  <a:lnTo>
                    <a:pt x="391761" y="242163"/>
                  </a:lnTo>
                  <a:lnTo>
                    <a:pt x="383152" y="231900"/>
                  </a:lnTo>
                  <a:lnTo>
                    <a:pt x="379156" y="226172"/>
                  </a:lnTo>
                  <a:lnTo>
                    <a:pt x="375254" y="220459"/>
                  </a:lnTo>
                  <a:lnTo>
                    <a:pt x="371247" y="216013"/>
                  </a:lnTo>
                  <a:lnTo>
                    <a:pt x="367507" y="210324"/>
                  </a:lnTo>
                  <a:lnTo>
                    <a:pt x="363847" y="204646"/>
                  </a:lnTo>
                  <a:lnTo>
                    <a:pt x="362309" y="203134"/>
                  </a:lnTo>
                  <a:lnTo>
                    <a:pt x="361173" y="200398"/>
                  </a:lnTo>
                  <a:lnTo>
                    <a:pt x="360253" y="197694"/>
                  </a:lnTo>
                  <a:lnTo>
                    <a:pt x="397532" y="203218"/>
                  </a:lnTo>
                  <a:lnTo>
                    <a:pt x="404173" y="211905"/>
                  </a:lnTo>
                  <a:lnTo>
                    <a:pt x="407062" y="216185"/>
                  </a:lnTo>
                  <a:lnTo>
                    <a:pt x="415241" y="226384"/>
                  </a:lnTo>
                  <a:lnTo>
                    <a:pt x="419423" y="230855"/>
                  </a:lnTo>
                  <a:lnTo>
                    <a:pt x="420285" y="230983"/>
                  </a:lnTo>
                  <a:lnTo>
                    <a:pt x="420314" y="232271"/>
                  </a:lnTo>
                  <a:lnTo>
                    <a:pt x="425388" y="238158"/>
                  </a:lnTo>
                  <a:lnTo>
                    <a:pt x="431970" y="244269"/>
                  </a:lnTo>
                  <a:lnTo>
                    <a:pt x="437690" y="250252"/>
                  </a:lnTo>
                  <a:lnTo>
                    <a:pt x="441627" y="253404"/>
                  </a:lnTo>
                  <a:lnTo>
                    <a:pt x="445163" y="257779"/>
                  </a:lnTo>
                  <a:lnTo>
                    <a:pt x="449532" y="260994"/>
                  </a:lnTo>
                  <a:lnTo>
                    <a:pt x="458758" y="270064"/>
                  </a:lnTo>
                  <a:lnTo>
                    <a:pt x="478504" y="288397"/>
                  </a:lnTo>
                  <a:lnTo>
                    <a:pt x="489641" y="296466"/>
                  </a:lnTo>
                  <a:lnTo>
                    <a:pt x="495331" y="301161"/>
                  </a:lnTo>
                  <a:lnTo>
                    <a:pt x="500939" y="304560"/>
                  </a:lnTo>
                  <a:lnTo>
                    <a:pt x="506360" y="309215"/>
                  </a:lnTo>
                  <a:lnTo>
                    <a:pt x="517575" y="316012"/>
                  </a:lnTo>
                  <a:lnTo>
                    <a:pt x="521513" y="319163"/>
                  </a:lnTo>
                  <a:lnTo>
                    <a:pt x="530651" y="324369"/>
                  </a:lnTo>
                  <a:lnTo>
                    <a:pt x="537635" y="329255"/>
                  </a:lnTo>
                  <a:lnTo>
                    <a:pt x="545020" y="332918"/>
                  </a:lnTo>
                  <a:lnTo>
                    <a:pt x="548066" y="334653"/>
                  </a:lnTo>
                  <a:lnTo>
                    <a:pt x="551328" y="336420"/>
                  </a:lnTo>
                  <a:lnTo>
                    <a:pt x="583436" y="341178"/>
                  </a:lnTo>
                  <a:lnTo>
                    <a:pt x="585796" y="350514"/>
                  </a:lnTo>
                  <a:lnTo>
                    <a:pt x="588039" y="354698"/>
                  </a:lnTo>
                  <a:lnTo>
                    <a:pt x="599489" y="357679"/>
                  </a:lnTo>
                  <a:lnTo>
                    <a:pt x="605768" y="359893"/>
                  </a:lnTo>
                  <a:lnTo>
                    <a:pt x="614446" y="363747"/>
                  </a:lnTo>
                  <a:lnTo>
                    <a:pt x="617463" y="364194"/>
                  </a:lnTo>
                  <a:lnTo>
                    <a:pt x="620078" y="365865"/>
                  </a:lnTo>
                  <a:lnTo>
                    <a:pt x="627404" y="366951"/>
                  </a:lnTo>
                  <a:lnTo>
                    <a:pt x="634545" y="369293"/>
                  </a:lnTo>
                  <a:lnTo>
                    <a:pt x="641872" y="370379"/>
                  </a:lnTo>
                  <a:lnTo>
                    <a:pt x="647288" y="372465"/>
                  </a:lnTo>
                  <a:lnTo>
                    <a:pt x="652891" y="373295"/>
                  </a:lnTo>
                  <a:lnTo>
                    <a:pt x="663910" y="376212"/>
                  </a:lnTo>
                  <a:lnTo>
                    <a:pt x="785285" y="394197"/>
                  </a:lnTo>
                  <a:lnTo>
                    <a:pt x="783320" y="395190"/>
                  </a:lnTo>
                  <a:lnTo>
                    <a:pt x="776513" y="398033"/>
                  </a:lnTo>
                  <a:lnTo>
                    <a:pt x="769274" y="400812"/>
                  </a:lnTo>
                  <a:lnTo>
                    <a:pt x="762006" y="402303"/>
                  </a:lnTo>
                  <a:lnTo>
                    <a:pt x="753701" y="403640"/>
                  </a:lnTo>
                  <a:lnTo>
                    <a:pt x="745129" y="406221"/>
                  </a:lnTo>
                  <a:lnTo>
                    <a:pt x="736768" y="406266"/>
                  </a:lnTo>
                  <a:lnTo>
                    <a:pt x="727978" y="407531"/>
                  </a:lnTo>
                  <a:lnTo>
                    <a:pt x="724530" y="407020"/>
                  </a:lnTo>
                  <a:lnTo>
                    <a:pt x="721112" y="407798"/>
                  </a:lnTo>
                  <a:lnTo>
                    <a:pt x="605394" y="390651"/>
                  </a:lnTo>
                  <a:lnTo>
                    <a:pt x="607422" y="394803"/>
                  </a:lnTo>
                  <a:lnTo>
                    <a:pt x="610742" y="399146"/>
                  </a:lnTo>
                  <a:lnTo>
                    <a:pt x="613014" y="404618"/>
                  </a:lnTo>
                  <a:lnTo>
                    <a:pt x="616334" y="408962"/>
                  </a:lnTo>
                  <a:lnTo>
                    <a:pt x="618822" y="414466"/>
                  </a:lnTo>
                  <a:lnTo>
                    <a:pt x="622329" y="417553"/>
                  </a:lnTo>
                  <a:lnTo>
                    <a:pt x="624787" y="421769"/>
                  </a:lnTo>
                  <a:lnTo>
                    <a:pt x="627275" y="427273"/>
                  </a:lnTo>
                  <a:lnTo>
                    <a:pt x="631428" y="430457"/>
                  </a:lnTo>
                  <a:lnTo>
                    <a:pt x="633700" y="435929"/>
                  </a:lnTo>
                  <a:lnTo>
                    <a:pt x="635267" y="438729"/>
                  </a:lnTo>
                  <a:lnTo>
                    <a:pt x="637481" y="441624"/>
                  </a:lnTo>
                  <a:lnTo>
                    <a:pt x="639910" y="444552"/>
                  </a:lnTo>
                  <a:lnTo>
                    <a:pt x="644337" y="450344"/>
                  </a:lnTo>
                  <a:lnTo>
                    <a:pt x="652946" y="460606"/>
                  </a:lnTo>
                  <a:lnTo>
                    <a:pt x="654024" y="460766"/>
                  </a:lnTo>
                  <a:lnTo>
                    <a:pt x="654268" y="462086"/>
                  </a:lnTo>
                  <a:lnTo>
                    <a:pt x="657373" y="466398"/>
                  </a:lnTo>
                  <a:lnTo>
                    <a:pt x="662388" y="469709"/>
                  </a:lnTo>
                  <a:lnTo>
                    <a:pt x="666570" y="474180"/>
                  </a:lnTo>
                  <a:lnTo>
                    <a:pt x="669646" y="477203"/>
                  </a:lnTo>
                  <a:lnTo>
                    <a:pt x="678226" y="486178"/>
                  </a:lnTo>
                  <a:lnTo>
                    <a:pt x="681546" y="490522"/>
                  </a:lnTo>
                  <a:lnTo>
                    <a:pt x="685024" y="492321"/>
                  </a:lnTo>
                  <a:lnTo>
                    <a:pt x="694950" y="501495"/>
                  </a:lnTo>
                  <a:lnTo>
                    <a:pt x="700015" y="506097"/>
                  </a:lnTo>
                  <a:lnTo>
                    <a:pt x="705387" y="509461"/>
                  </a:lnTo>
                  <a:lnTo>
                    <a:pt x="709324" y="512612"/>
                  </a:lnTo>
                  <a:lnTo>
                    <a:pt x="712213" y="516892"/>
                  </a:lnTo>
                  <a:lnTo>
                    <a:pt x="717601" y="517690"/>
                  </a:lnTo>
                  <a:lnTo>
                    <a:pt x="717845" y="519010"/>
                  </a:lnTo>
                  <a:lnTo>
                    <a:pt x="718061" y="519042"/>
                  </a:lnTo>
                  <a:lnTo>
                    <a:pt x="723694" y="523728"/>
                  </a:lnTo>
                  <a:lnTo>
                    <a:pt x="736061" y="530696"/>
                  </a:lnTo>
                  <a:lnTo>
                    <a:pt x="792707" y="562200"/>
                  </a:lnTo>
                  <a:lnTo>
                    <a:pt x="817049" y="572226"/>
                  </a:lnTo>
                  <a:lnTo>
                    <a:pt x="825236" y="576007"/>
                  </a:lnTo>
                  <a:lnTo>
                    <a:pt x="852101" y="583839"/>
                  </a:lnTo>
                  <a:lnTo>
                    <a:pt x="876825" y="587503"/>
                  </a:lnTo>
                  <a:lnTo>
                    <a:pt x="878794" y="589079"/>
                  </a:lnTo>
                  <a:lnTo>
                    <a:pt x="879470" y="590463"/>
                  </a:lnTo>
                  <a:lnTo>
                    <a:pt x="880391" y="593167"/>
                  </a:lnTo>
                  <a:lnTo>
                    <a:pt x="881066" y="594551"/>
                  </a:lnTo>
                  <a:lnTo>
                    <a:pt x="882699" y="599928"/>
                  </a:lnTo>
                  <a:lnTo>
                    <a:pt x="881463" y="604880"/>
                  </a:lnTo>
                  <a:lnTo>
                    <a:pt x="877560" y="609438"/>
                  </a:lnTo>
                  <a:lnTo>
                    <a:pt x="871378" y="612373"/>
                  </a:lnTo>
                  <a:lnTo>
                    <a:pt x="864541" y="613928"/>
                  </a:lnTo>
                  <a:close/>
                </a:path>
                <a:path w="883284" h="614045">
                  <a:moveTo>
                    <a:pt x="300826" y="200443"/>
                  </a:moveTo>
                  <a:lnTo>
                    <a:pt x="296056" y="198452"/>
                  </a:lnTo>
                  <a:lnTo>
                    <a:pt x="305322" y="199825"/>
                  </a:lnTo>
                  <a:lnTo>
                    <a:pt x="300826" y="200443"/>
                  </a:lnTo>
                  <a:close/>
                </a:path>
                <a:path w="883284" h="614045">
                  <a:moveTo>
                    <a:pt x="259325" y="198145"/>
                  </a:moveTo>
                  <a:lnTo>
                    <a:pt x="258649" y="196761"/>
                  </a:lnTo>
                  <a:lnTo>
                    <a:pt x="255603" y="195026"/>
                  </a:lnTo>
                  <a:lnTo>
                    <a:pt x="261206" y="195856"/>
                  </a:lnTo>
                  <a:lnTo>
                    <a:pt x="259325" y="198145"/>
                  </a:lnTo>
                  <a:close/>
                </a:path>
                <a:path w="883284" h="614045">
                  <a:moveTo>
                    <a:pt x="273949" y="199028"/>
                  </a:moveTo>
                  <a:lnTo>
                    <a:pt x="267915" y="198134"/>
                  </a:lnTo>
                  <a:lnTo>
                    <a:pt x="262283" y="196016"/>
                  </a:lnTo>
                  <a:lnTo>
                    <a:pt x="279953" y="198634"/>
                  </a:lnTo>
                  <a:lnTo>
                    <a:pt x="273949" y="199028"/>
                  </a:lnTo>
                  <a:close/>
                </a:path>
                <a:path w="883284" h="614045">
                  <a:moveTo>
                    <a:pt x="252214" y="197091"/>
                  </a:moveTo>
                  <a:lnTo>
                    <a:pt x="248766" y="196580"/>
                  </a:lnTo>
                  <a:lnTo>
                    <a:pt x="245720" y="194845"/>
                  </a:lnTo>
                  <a:lnTo>
                    <a:pt x="253908" y="196059"/>
                  </a:lnTo>
                  <a:lnTo>
                    <a:pt x="252214" y="197091"/>
                  </a:lnTo>
                  <a:close/>
                </a:path>
                <a:path w="883284" h="614045">
                  <a:moveTo>
                    <a:pt x="705038" y="409267"/>
                  </a:moveTo>
                  <a:lnTo>
                    <a:pt x="698975" y="407085"/>
                  </a:lnTo>
                  <a:lnTo>
                    <a:pt x="617736" y="395047"/>
                  </a:lnTo>
                  <a:lnTo>
                    <a:pt x="615551" y="393440"/>
                  </a:lnTo>
                  <a:lnTo>
                    <a:pt x="613397" y="393120"/>
                  </a:lnTo>
                  <a:lnTo>
                    <a:pt x="611212" y="391513"/>
                  </a:lnTo>
                  <a:lnTo>
                    <a:pt x="717664" y="407287"/>
                  </a:lnTo>
                  <a:lnTo>
                    <a:pt x="705038" y="409267"/>
                  </a:lnTo>
                  <a:close/>
                </a:path>
                <a:path w="883284" h="614045">
                  <a:moveTo>
                    <a:pt x="656798" y="403403"/>
                  </a:moveTo>
                  <a:lnTo>
                    <a:pt x="639343" y="400817"/>
                  </a:lnTo>
                  <a:lnTo>
                    <a:pt x="632849" y="398571"/>
                  </a:lnTo>
                  <a:lnTo>
                    <a:pt x="627864" y="396548"/>
                  </a:lnTo>
                  <a:lnTo>
                    <a:pt x="696389" y="406702"/>
                  </a:lnTo>
                  <a:lnTo>
                    <a:pt x="693402" y="407543"/>
                  </a:lnTo>
                  <a:lnTo>
                    <a:pt x="660863" y="402722"/>
                  </a:lnTo>
                  <a:lnTo>
                    <a:pt x="656798" y="403403"/>
                  </a:lnTo>
                  <a:close/>
                </a:path>
                <a:path w="883284" h="614045">
                  <a:moveTo>
                    <a:pt x="684037" y="407439"/>
                  </a:moveTo>
                  <a:lnTo>
                    <a:pt x="664340" y="404521"/>
                  </a:lnTo>
                  <a:lnTo>
                    <a:pt x="660863" y="402722"/>
                  </a:lnTo>
                  <a:lnTo>
                    <a:pt x="690816" y="407160"/>
                  </a:lnTo>
                  <a:lnTo>
                    <a:pt x="684037" y="40743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42553" y="4628590"/>
            <a:ext cx="10859470" cy="79444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Кожна дитина має бажання вчитися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03058" y="5723709"/>
            <a:ext cx="5753125" cy="456329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1120276" y="2"/>
            <a:ext cx="7141845" cy="4870450"/>
            <a:chOff x="11120276" y="2"/>
            <a:chExt cx="7141845" cy="48704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0276" y="1454009"/>
              <a:ext cx="779658" cy="8471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28821" y="2"/>
              <a:ext cx="6333490" cy="4870450"/>
            </a:xfrm>
            <a:custGeom>
              <a:avLst/>
              <a:gdLst/>
              <a:ahLst/>
              <a:cxnLst/>
              <a:rect l="l" t="t" r="r" b="b"/>
              <a:pathLst>
                <a:path w="6333490" h="4870450">
                  <a:moveTo>
                    <a:pt x="3298642" y="4870252"/>
                  </a:moveTo>
                  <a:lnTo>
                    <a:pt x="2601229" y="4760505"/>
                  </a:lnTo>
                  <a:lnTo>
                    <a:pt x="2224301" y="4504540"/>
                  </a:lnTo>
                  <a:lnTo>
                    <a:pt x="2069947" y="4245782"/>
                  </a:lnTo>
                  <a:lnTo>
                    <a:pt x="2040254" y="4127656"/>
                  </a:lnTo>
                  <a:lnTo>
                    <a:pt x="1829825" y="4268206"/>
                  </a:lnTo>
                  <a:lnTo>
                    <a:pt x="1322963" y="4491640"/>
                  </a:lnTo>
                  <a:lnTo>
                    <a:pt x="706312" y="4500633"/>
                  </a:lnTo>
                  <a:lnTo>
                    <a:pt x="166514" y="3997862"/>
                  </a:lnTo>
                  <a:lnTo>
                    <a:pt x="0" y="3216151"/>
                  </a:lnTo>
                  <a:lnTo>
                    <a:pt x="204574" y="2611478"/>
                  </a:lnTo>
                  <a:lnTo>
                    <a:pt x="518938" y="2221246"/>
                  </a:lnTo>
                  <a:lnTo>
                    <a:pt x="681792" y="2082857"/>
                  </a:lnTo>
                  <a:lnTo>
                    <a:pt x="629559" y="1900766"/>
                  </a:lnTo>
                  <a:lnTo>
                    <a:pt x="586509" y="1461545"/>
                  </a:lnTo>
                  <a:lnTo>
                    <a:pt x="723113" y="925776"/>
                  </a:lnTo>
                  <a:lnTo>
                    <a:pt x="1209847" y="454040"/>
                  </a:lnTo>
                  <a:lnTo>
                    <a:pt x="1866588" y="290500"/>
                  </a:lnTo>
                  <a:lnTo>
                    <a:pt x="2377209" y="432762"/>
                  </a:lnTo>
                  <a:lnTo>
                    <a:pt x="2708174" y="671572"/>
                  </a:lnTo>
                  <a:lnTo>
                    <a:pt x="2825948" y="797677"/>
                  </a:lnTo>
                  <a:lnTo>
                    <a:pt x="2945852" y="544620"/>
                  </a:lnTo>
                  <a:lnTo>
                    <a:pt x="3324459" y="27552"/>
                  </a:lnTo>
                  <a:lnTo>
                    <a:pt x="3368344" y="0"/>
                  </a:lnTo>
                  <a:lnTo>
                    <a:pt x="5456414" y="0"/>
                  </a:lnTo>
                  <a:lnTo>
                    <a:pt x="5482594" y="35920"/>
                  </a:lnTo>
                  <a:lnTo>
                    <a:pt x="5505394" y="70174"/>
                  </a:lnTo>
                  <a:lnTo>
                    <a:pt x="5526858" y="105300"/>
                  </a:lnTo>
                  <a:lnTo>
                    <a:pt x="5546997" y="141257"/>
                  </a:lnTo>
                  <a:lnTo>
                    <a:pt x="5565826" y="178005"/>
                  </a:lnTo>
                  <a:lnTo>
                    <a:pt x="5583358" y="215503"/>
                  </a:lnTo>
                  <a:lnTo>
                    <a:pt x="5599606" y="253711"/>
                  </a:lnTo>
                  <a:lnTo>
                    <a:pt x="5614583" y="292589"/>
                  </a:lnTo>
                  <a:lnTo>
                    <a:pt x="5628303" y="332097"/>
                  </a:lnTo>
                  <a:lnTo>
                    <a:pt x="5640779" y="372195"/>
                  </a:lnTo>
                  <a:lnTo>
                    <a:pt x="5652023" y="412842"/>
                  </a:lnTo>
                  <a:lnTo>
                    <a:pt x="5662050" y="453998"/>
                  </a:lnTo>
                  <a:lnTo>
                    <a:pt x="5670872" y="495623"/>
                  </a:lnTo>
                  <a:lnTo>
                    <a:pt x="5678502" y="537677"/>
                  </a:lnTo>
                  <a:lnTo>
                    <a:pt x="5684955" y="580119"/>
                  </a:lnTo>
                  <a:lnTo>
                    <a:pt x="5690243" y="622909"/>
                  </a:lnTo>
                  <a:lnTo>
                    <a:pt x="5694379" y="666008"/>
                  </a:lnTo>
                  <a:lnTo>
                    <a:pt x="5697376" y="709374"/>
                  </a:lnTo>
                  <a:lnTo>
                    <a:pt x="5699249" y="752967"/>
                  </a:lnTo>
                  <a:lnTo>
                    <a:pt x="5700009" y="796748"/>
                  </a:lnTo>
                  <a:lnTo>
                    <a:pt x="5699671" y="840676"/>
                  </a:lnTo>
                  <a:lnTo>
                    <a:pt x="5698247" y="884711"/>
                  </a:lnTo>
                  <a:lnTo>
                    <a:pt x="5695751" y="928812"/>
                  </a:lnTo>
                  <a:lnTo>
                    <a:pt x="5692196" y="972940"/>
                  </a:lnTo>
                  <a:lnTo>
                    <a:pt x="5687596" y="1017054"/>
                  </a:lnTo>
                  <a:lnTo>
                    <a:pt x="5681962" y="1061114"/>
                  </a:lnTo>
                  <a:lnTo>
                    <a:pt x="5675309" y="1105080"/>
                  </a:lnTo>
                  <a:lnTo>
                    <a:pt x="5667651" y="1148911"/>
                  </a:lnTo>
                  <a:lnTo>
                    <a:pt x="5658999" y="1192568"/>
                  </a:lnTo>
                  <a:lnTo>
                    <a:pt x="5649368" y="1236009"/>
                  </a:lnTo>
                  <a:lnTo>
                    <a:pt x="5638770" y="1279195"/>
                  </a:lnTo>
                  <a:lnTo>
                    <a:pt x="5627219" y="1322086"/>
                  </a:lnTo>
                  <a:lnTo>
                    <a:pt x="5614728" y="1364641"/>
                  </a:lnTo>
                  <a:lnTo>
                    <a:pt x="5601311" y="1406821"/>
                  </a:lnTo>
                  <a:lnTo>
                    <a:pt x="5586980" y="1448584"/>
                  </a:lnTo>
                  <a:lnTo>
                    <a:pt x="5571748" y="1489891"/>
                  </a:lnTo>
                  <a:lnTo>
                    <a:pt x="5555630" y="1530701"/>
                  </a:lnTo>
                  <a:lnTo>
                    <a:pt x="5538638" y="1570975"/>
                  </a:lnTo>
                  <a:lnTo>
                    <a:pt x="5520785" y="1610671"/>
                  </a:lnTo>
                  <a:lnTo>
                    <a:pt x="5502085" y="1649751"/>
                  </a:lnTo>
                  <a:lnTo>
                    <a:pt x="5482551" y="1688173"/>
                  </a:lnTo>
                  <a:lnTo>
                    <a:pt x="5462196" y="1725897"/>
                  </a:lnTo>
                  <a:lnTo>
                    <a:pt x="5441034" y="1762883"/>
                  </a:lnTo>
                  <a:lnTo>
                    <a:pt x="5419077" y="1799091"/>
                  </a:lnTo>
                  <a:lnTo>
                    <a:pt x="5396338" y="1834481"/>
                  </a:lnTo>
                  <a:lnTo>
                    <a:pt x="5372832" y="1869012"/>
                  </a:lnTo>
                  <a:lnTo>
                    <a:pt x="5348571" y="1902644"/>
                  </a:lnTo>
                  <a:lnTo>
                    <a:pt x="5323569" y="1935338"/>
                  </a:lnTo>
                  <a:lnTo>
                    <a:pt x="5297839" y="1967051"/>
                  </a:lnTo>
                  <a:lnTo>
                    <a:pt x="5271393" y="1997746"/>
                  </a:lnTo>
                  <a:lnTo>
                    <a:pt x="5494765" y="2071836"/>
                  </a:lnTo>
                  <a:lnTo>
                    <a:pt x="5954084" y="2311993"/>
                  </a:lnTo>
                  <a:lnTo>
                    <a:pt x="6333157" y="2745046"/>
                  </a:lnTo>
                  <a:lnTo>
                    <a:pt x="6315791" y="3397827"/>
                  </a:lnTo>
                  <a:lnTo>
                    <a:pt x="5844344" y="3867585"/>
                  </a:lnTo>
                  <a:lnTo>
                    <a:pt x="5225481" y="3897989"/>
                  </a:lnTo>
                  <a:lnTo>
                    <a:pt x="4687063" y="3735496"/>
                  </a:lnTo>
                  <a:lnTo>
                    <a:pt x="4456954" y="3626564"/>
                  </a:lnTo>
                  <a:lnTo>
                    <a:pt x="4442898" y="3818795"/>
                  </a:lnTo>
                  <a:lnTo>
                    <a:pt x="4322945" y="4242823"/>
                  </a:lnTo>
                  <a:lnTo>
                    <a:pt x="3980418" y="4669642"/>
                  </a:lnTo>
                  <a:lnTo>
                    <a:pt x="3298642" y="4870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39" y="472766"/>
              <a:ext cx="4459864" cy="370713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52269" y="2303395"/>
            <a:ext cx="6716395" cy="6334760"/>
            <a:chOff x="0" y="2106442"/>
            <a:chExt cx="6716395" cy="6334760"/>
          </a:xfrm>
        </p:grpSpPr>
        <p:sp>
          <p:nvSpPr>
            <p:cNvPr id="13" name="object 13"/>
            <p:cNvSpPr/>
            <p:nvPr/>
          </p:nvSpPr>
          <p:spPr>
            <a:xfrm>
              <a:off x="0" y="2106442"/>
              <a:ext cx="6716395" cy="6334760"/>
            </a:xfrm>
            <a:custGeom>
              <a:avLst/>
              <a:gdLst/>
              <a:ahLst/>
              <a:cxnLst/>
              <a:rect l="l" t="t" r="r" b="b"/>
              <a:pathLst>
                <a:path w="6716395" h="6334759">
                  <a:moveTo>
                    <a:pt x="5955230" y="1430521"/>
                  </a:moveTo>
                  <a:lnTo>
                    <a:pt x="2500266" y="1430521"/>
                  </a:lnTo>
                  <a:lnTo>
                    <a:pt x="2644405" y="1125818"/>
                  </a:lnTo>
                  <a:lnTo>
                    <a:pt x="3099540" y="503221"/>
                  </a:lnTo>
                  <a:lnTo>
                    <a:pt x="3899745" y="0"/>
                  </a:lnTo>
                  <a:lnTo>
                    <a:pt x="5079095" y="53422"/>
                  </a:lnTo>
                  <a:lnTo>
                    <a:pt x="5123629" y="69669"/>
                  </a:lnTo>
                  <a:lnTo>
                    <a:pt x="5166887" y="87149"/>
                  </a:lnTo>
                  <a:lnTo>
                    <a:pt x="5208876" y="105833"/>
                  </a:lnTo>
                  <a:lnTo>
                    <a:pt x="5249607" y="125693"/>
                  </a:lnTo>
                  <a:lnTo>
                    <a:pt x="5289088" y="146703"/>
                  </a:lnTo>
                  <a:lnTo>
                    <a:pt x="5327329" y="168833"/>
                  </a:lnTo>
                  <a:lnTo>
                    <a:pt x="5364339" y="192056"/>
                  </a:lnTo>
                  <a:lnTo>
                    <a:pt x="5400127" y="216345"/>
                  </a:lnTo>
                  <a:lnTo>
                    <a:pt x="5434701" y="241672"/>
                  </a:lnTo>
                  <a:lnTo>
                    <a:pt x="5468072" y="268008"/>
                  </a:lnTo>
                  <a:lnTo>
                    <a:pt x="5500248" y="295326"/>
                  </a:lnTo>
                  <a:lnTo>
                    <a:pt x="5531238" y="323598"/>
                  </a:lnTo>
                  <a:lnTo>
                    <a:pt x="5561052" y="352797"/>
                  </a:lnTo>
                  <a:lnTo>
                    <a:pt x="5589698" y="382894"/>
                  </a:lnTo>
                  <a:lnTo>
                    <a:pt x="5617186" y="413862"/>
                  </a:lnTo>
                  <a:lnTo>
                    <a:pt x="5643526" y="445672"/>
                  </a:lnTo>
                  <a:lnTo>
                    <a:pt x="5668725" y="478298"/>
                  </a:lnTo>
                  <a:lnTo>
                    <a:pt x="5692793" y="511711"/>
                  </a:lnTo>
                  <a:lnTo>
                    <a:pt x="5715740" y="545883"/>
                  </a:lnTo>
                  <a:lnTo>
                    <a:pt x="5737574" y="580787"/>
                  </a:lnTo>
                  <a:lnTo>
                    <a:pt x="5758305" y="616395"/>
                  </a:lnTo>
                  <a:lnTo>
                    <a:pt x="5777941" y="652679"/>
                  </a:lnTo>
                  <a:lnTo>
                    <a:pt x="5796493" y="689611"/>
                  </a:lnTo>
                  <a:lnTo>
                    <a:pt x="5813968" y="727163"/>
                  </a:lnTo>
                  <a:lnTo>
                    <a:pt x="5830377" y="765308"/>
                  </a:lnTo>
                  <a:lnTo>
                    <a:pt x="5845727" y="804018"/>
                  </a:lnTo>
                  <a:lnTo>
                    <a:pt x="5860030" y="843264"/>
                  </a:lnTo>
                  <a:lnTo>
                    <a:pt x="5873292" y="883020"/>
                  </a:lnTo>
                  <a:lnTo>
                    <a:pt x="5885525" y="923257"/>
                  </a:lnTo>
                  <a:lnTo>
                    <a:pt x="5896736" y="963948"/>
                  </a:lnTo>
                  <a:lnTo>
                    <a:pt x="5906935" y="1005064"/>
                  </a:lnTo>
                  <a:lnTo>
                    <a:pt x="5916131" y="1046578"/>
                  </a:lnTo>
                  <a:lnTo>
                    <a:pt x="5924333" y="1088462"/>
                  </a:lnTo>
                  <a:lnTo>
                    <a:pt x="5931551" y="1130688"/>
                  </a:lnTo>
                  <a:lnTo>
                    <a:pt x="5937793" y="1173229"/>
                  </a:lnTo>
                  <a:lnTo>
                    <a:pt x="5943068" y="1216056"/>
                  </a:lnTo>
                  <a:lnTo>
                    <a:pt x="5947387" y="1259142"/>
                  </a:lnTo>
                  <a:lnTo>
                    <a:pt x="5950757" y="1302460"/>
                  </a:lnTo>
                  <a:lnTo>
                    <a:pt x="5953188" y="1345980"/>
                  </a:lnTo>
                  <a:lnTo>
                    <a:pt x="5954689" y="1389676"/>
                  </a:lnTo>
                  <a:lnTo>
                    <a:pt x="5955230" y="1430521"/>
                  </a:lnTo>
                  <a:close/>
                </a:path>
                <a:path w="6716395" h="6334759">
                  <a:moveTo>
                    <a:pt x="0" y="5888520"/>
                  </a:moveTo>
                  <a:lnTo>
                    <a:pt x="0" y="1557962"/>
                  </a:lnTo>
                  <a:lnTo>
                    <a:pt x="557506" y="1016751"/>
                  </a:lnTo>
                  <a:lnTo>
                    <a:pt x="1346992" y="819834"/>
                  </a:lnTo>
                  <a:lnTo>
                    <a:pt x="1960824" y="991130"/>
                  </a:lnTo>
                  <a:lnTo>
                    <a:pt x="2358687" y="1278680"/>
                  </a:lnTo>
                  <a:lnTo>
                    <a:pt x="2500266" y="1430521"/>
                  </a:lnTo>
                  <a:lnTo>
                    <a:pt x="5955230" y="1430521"/>
                  </a:lnTo>
                  <a:lnTo>
                    <a:pt x="5954939" y="1477482"/>
                  </a:lnTo>
                  <a:lnTo>
                    <a:pt x="5953705" y="1521537"/>
                  </a:lnTo>
                  <a:lnTo>
                    <a:pt x="5951579" y="1565656"/>
                  </a:lnTo>
                  <a:lnTo>
                    <a:pt x="5948568" y="1609811"/>
                  </a:lnTo>
                  <a:lnTo>
                    <a:pt x="5944681" y="1653975"/>
                  </a:lnTo>
                  <a:lnTo>
                    <a:pt x="5939929" y="1698119"/>
                  </a:lnTo>
                  <a:lnTo>
                    <a:pt x="5934320" y="1742216"/>
                  </a:lnTo>
                  <a:lnTo>
                    <a:pt x="5927864" y="1786239"/>
                  </a:lnTo>
                  <a:lnTo>
                    <a:pt x="5920569" y="1830158"/>
                  </a:lnTo>
                  <a:lnTo>
                    <a:pt x="5912444" y="1873947"/>
                  </a:lnTo>
                  <a:lnTo>
                    <a:pt x="5903499" y="1917578"/>
                  </a:lnTo>
                  <a:lnTo>
                    <a:pt x="5893743" y="1961022"/>
                  </a:lnTo>
                  <a:lnTo>
                    <a:pt x="5883185" y="2004253"/>
                  </a:lnTo>
                  <a:lnTo>
                    <a:pt x="5871835" y="2047241"/>
                  </a:lnTo>
                  <a:lnTo>
                    <a:pt x="5859700" y="2089960"/>
                  </a:lnTo>
                  <a:lnTo>
                    <a:pt x="5846791" y="2132382"/>
                  </a:lnTo>
                  <a:lnTo>
                    <a:pt x="5833116" y="2174478"/>
                  </a:lnTo>
                  <a:lnTo>
                    <a:pt x="5818685" y="2216221"/>
                  </a:lnTo>
                  <a:lnTo>
                    <a:pt x="5803507" y="2257583"/>
                  </a:lnTo>
                  <a:lnTo>
                    <a:pt x="5787590" y="2298537"/>
                  </a:lnTo>
                  <a:lnTo>
                    <a:pt x="5770945" y="2339054"/>
                  </a:lnTo>
                  <a:lnTo>
                    <a:pt x="5753580" y="2379107"/>
                  </a:lnTo>
                  <a:lnTo>
                    <a:pt x="5735504" y="2418667"/>
                  </a:lnTo>
                  <a:lnTo>
                    <a:pt x="5716727" y="2457708"/>
                  </a:lnTo>
                  <a:lnTo>
                    <a:pt x="5697257" y="2496200"/>
                  </a:lnTo>
                  <a:lnTo>
                    <a:pt x="5677104" y="2534118"/>
                  </a:lnTo>
                  <a:lnTo>
                    <a:pt x="5656277" y="2571432"/>
                  </a:lnTo>
                  <a:lnTo>
                    <a:pt x="5634785" y="2608114"/>
                  </a:lnTo>
                  <a:lnTo>
                    <a:pt x="5612637" y="2644138"/>
                  </a:lnTo>
                  <a:lnTo>
                    <a:pt x="5589842" y="2679474"/>
                  </a:lnTo>
                  <a:lnTo>
                    <a:pt x="5566410" y="2714097"/>
                  </a:lnTo>
                  <a:lnTo>
                    <a:pt x="5542349" y="2747976"/>
                  </a:lnTo>
                  <a:lnTo>
                    <a:pt x="5517669" y="2781085"/>
                  </a:lnTo>
                  <a:lnTo>
                    <a:pt x="5492378" y="2813397"/>
                  </a:lnTo>
                  <a:lnTo>
                    <a:pt x="5466487" y="2844882"/>
                  </a:lnTo>
                  <a:lnTo>
                    <a:pt x="5440003" y="2875514"/>
                  </a:lnTo>
                  <a:lnTo>
                    <a:pt x="5708524" y="2964725"/>
                  </a:lnTo>
                  <a:lnTo>
                    <a:pt x="6260685" y="3253896"/>
                  </a:lnTo>
                  <a:lnTo>
                    <a:pt x="6716379" y="3775332"/>
                  </a:lnTo>
                  <a:lnTo>
                    <a:pt x="6695502" y="4561339"/>
                  </a:lnTo>
                  <a:lnTo>
                    <a:pt x="6419543" y="4836759"/>
                  </a:lnTo>
                  <a:lnTo>
                    <a:pt x="4460944" y="4836759"/>
                  </a:lnTo>
                  <a:lnTo>
                    <a:pt x="4444046" y="5068223"/>
                  </a:lnTo>
                  <a:lnTo>
                    <a:pt x="4339012" y="5440120"/>
                  </a:lnTo>
                  <a:lnTo>
                    <a:pt x="1555762" y="5440120"/>
                  </a:lnTo>
                  <a:lnTo>
                    <a:pt x="1302798" y="5609355"/>
                  </a:lnTo>
                  <a:lnTo>
                    <a:pt x="693486" y="5878390"/>
                  </a:lnTo>
                  <a:lnTo>
                    <a:pt x="0" y="5888520"/>
                  </a:lnTo>
                  <a:close/>
                </a:path>
                <a:path w="6716395" h="6334759">
                  <a:moveTo>
                    <a:pt x="5384811" y="5163579"/>
                  </a:moveTo>
                  <a:lnTo>
                    <a:pt x="4737564" y="4967923"/>
                  </a:lnTo>
                  <a:lnTo>
                    <a:pt x="4460944" y="4836759"/>
                  </a:lnTo>
                  <a:lnTo>
                    <a:pt x="6419543" y="4836759"/>
                  </a:lnTo>
                  <a:lnTo>
                    <a:pt x="6128764" y="5126970"/>
                  </a:lnTo>
                  <a:lnTo>
                    <a:pt x="5384811" y="5163579"/>
                  </a:lnTo>
                  <a:close/>
                </a:path>
                <a:path w="6716395" h="6334759">
                  <a:moveTo>
                    <a:pt x="3068504" y="6334273"/>
                  </a:moveTo>
                  <a:lnTo>
                    <a:pt x="2230124" y="6202128"/>
                  </a:lnTo>
                  <a:lnTo>
                    <a:pt x="1777010" y="5893922"/>
                  </a:lnTo>
                  <a:lnTo>
                    <a:pt x="1591457" y="5582353"/>
                  </a:lnTo>
                  <a:lnTo>
                    <a:pt x="1555762" y="5440120"/>
                  </a:lnTo>
                  <a:lnTo>
                    <a:pt x="4339012" y="5440120"/>
                  </a:lnTo>
                  <a:lnTo>
                    <a:pt x="4299847" y="5578791"/>
                  </a:lnTo>
                  <a:lnTo>
                    <a:pt x="3888086" y="6092721"/>
                  </a:lnTo>
                  <a:lnTo>
                    <a:pt x="3068504" y="6334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9" y="2779179"/>
              <a:ext cx="5753125" cy="47819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B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35678" y="1378658"/>
            <a:ext cx="10253345" cy="6458585"/>
          </a:xfrm>
          <a:custGeom>
            <a:avLst/>
            <a:gdLst/>
            <a:ahLst/>
            <a:cxnLst/>
            <a:rect l="l" t="t" r="r" b="b"/>
            <a:pathLst>
              <a:path w="10253344" h="6458584">
                <a:moveTo>
                  <a:pt x="3329070" y="6458287"/>
                </a:moveTo>
                <a:lnTo>
                  <a:pt x="2917536" y="6312071"/>
                </a:lnTo>
                <a:lnTo>
                  <a:pt x="2646975" y="6037031"/>
                </a:lnTo>
                <a:lnTo>
                  <a:pt x="2498493" y="5770959"/>
                </a:lnTo>
                <a:lnTo>
                  <a:pt x="2453198" y="5651647"/>
                </a:lnTo>
                <a:lnTo>
                  <a:pt x="2374819" y="5782573"/>
                </a:lnTo>
                <a:lnTo>
                  <a:pt x="2154619" y="6037839"/>
                </a:lnTo>
                <a:lnTo>
                  <a:pt x="1815005" y="6211181"/>
                </a:lnTo>
                <a:lnTo>
                  <a:pt x="1378381" y="6096333"/>
                </a:lnTo>
                <a:lnTo>
                  <a:pt x="1103237" y="5776533"/>
                </a:lnTo>
                <a:lnTo>
                  <a:pt x="992926" y="5412015"/>
                </a:lnTo>
                <a:lnTo>
                  <a:pt x="977807" y="5112696"/>
                </a:lnTo>
                <a:lnTo>
                  <a:pt x="988243" y="4988497"/>
                </a:lnTo>
                <a:lnTo>
                  <a:pt x="874661" y="4993203"/>
                </a:lnTo>
                <a:lnTo>
                  <a:pt x="609570" y="4967006"/>
                </a:lnTo>
                <a:lnTo>
                  <a:pt x="306450" y="4849431"/>
                </a:lnTo>
                <a:lnTo>
                  <a:pt x="78782" y="4580006"/>
                </a:lnTo>
                <a:lnTo>
                  <a:pt x="0" y="4013060"/>
                </a:lnTo>
                <a:lnTo>
                  <a:pt x="165497" y="3581240"/>
                </a:lnTo>
                <a:lnTo>
                  <a:pt x="396153" y="3306240"/>
                </a:lnTo>
                <a:lnTo>
                  <a:pt x="512843" y="3209753"/>
                </a:lnTo>
                <a:lnTo>
                  <a:pt x="410968" y="3122941"/>
                </a:lnTo>
                <a:lnTo>
                  <a:pt x="201669" y="2877854"/>
                </a:lnTo>
                <a:lnTo>
                  <a:pt x="29429" y="2497520"/>
                </a:lnTo>
                <a:lnTo>
                  <a:pt x="38735" y="2004964"/>
                </a:lnTo>
                <a:lnTo>
                  <a:pt x="264828" y="1614208"/>
                </a:lnTo>
                <a:lnTo>
                  <a:pt x="569523" y="1457833"/>
                </a:lnTo>
                <a:lnTo>
                  <a:pt x="837157" y="1436705"/>
                </a:lnTo>
                <a:lnTo>
                  <a:pt x="952071" y="1451692"/>
                </a:lnTo>
                <a:lnTo>
                  <a:pt x="935257" y="1311859"/>
                </a:lnTo>
                <a:lnTo>
                  <a:pt x="944481" y="983576"/>
                </a:lnTo>
                <a:lnTo>
                  <a:pt x="1069245" y="603666"/>
                </a:lnTo>
                <a:lnTo>
                  <a:pt x="1399050" y="308953"/>
                </a:lnTo>
                <a:lnTo>
                  <a:pt x="1846897" y="257730"/>
                </a:lnTo>
                <a:lnTo>
                  <a:pt x="2163339" y="445009"/>
                </a:lnTo>
                <a:lnTo>
                  <a:pt x="2351162" y="689974"/>
                </a:lnTo>
                <a:lnTo>
                  <a:pt x="2413150" y="811810"/>
                </a:lnTo>
                <a:lnTo>
                  <a:pt x="2429581" y="698679"/>
                </a:lnTo>
                <a:lnTo>
                  <a:pt x="2522311" y="442908"/>
                </a:lnTo>
                <a:lnTo>
                  <a:pt x="2756499" y="169928"/>
                </a:lnTo>
                <a:lnTo>
                  <a:pt x="3197302" y="5170"/>
                </a:lnTo>
                <a:lnTo>
                  <a:pt x="3672015" y="79561"/>
                </a:lnTo>
                <a:lnTo>
                  <a:pt x="3980807" y="332706"/>
                </a:lnTo>
                <a:lnTo>
                  <a:pt x="4148142" y="603060"/>
                </a:lnTo>
                <a:lnTo>
                  <a:pt x="4198483" y="729078"/>
                </a:lnTo>
                <a:lnTo>
                  <a:pt x="4246645" y="624854"/>
                </a:lnTo>
                <a:lnTo>
                  <a:pt x="4393875" y="390716"/>
                </a:lnTo>
                <a:lnTo>
                  <a:pt x="4644292" y="144458"/>
                </a:lnTo>
                <a:lnTo>
                  <a:pt x="5002013" y="3878"/>
                </a:lnTo>
                <a:lnTo>
                  <a:pt x="5472003" y="78632"/>
                </a:lnTo>
                <a:lnTo>
                  <a:pt x="5785518" y="327535"/>
                </a:lnTo>
                <a:lnTo>
                  <a:pt x="5960482" y="592678"/>
                </a:lnTo>
                <a:lnTo>
                  <a:pt x="6014820" y="716151"/>
                </a:lnTo>
                <a:lnTo>
                  <a:pt x="6060923" y="599162"/>
                </a:lnTo>
                <a:lnTo>
                  <a:pt x="6216026" y="344502"/>
                </a:lnTo>
                <a:lnTo>
                  <a:pt x="6505319" y="96628"/>
                </a:lnTo>
                <a:lnTo>
                  <a:pt x="6953994" y="0"/>
                </a:lnTo>
                <a:lnTo>
                  <a:pt x="7386117" y="137267"/>
                </a:lnTo>
                <a:lnTo>
                  <a:pt x="7638996" y="403966"/>
                </a:lnTo>
                <a:lnTo>
                  <a:pt x="7757684" y="663877"/>
                </a:lnTo>
                <a:lnTo>
                  <a:pt x="7787235" y="780785"/>
                </a:lnTo>
                <a:lnTo>
                  <a:pt x="7860407" y="681006"/>
                </a:lnTo>
                <a:lnTo>
                  <a:pt x="8060623" y="469247"/>
                </a:lnTo>
                <a:lnTo>
                  <a:pt x="8358939" y="276878"/>
                </a:lnTo>
                <a:lnTo>
                  <a:pt x="8726409" y="235269"/>
                </a:lnTo>
                <a:lnTo>
                  <a:pt x="9172379" y="492596"/>
                </a:lnTo>
                <a:lnTo>
                  <a:pt x="9319690" y="894865"/>
                </a:lnTo>
                <a:lnTo>
                  <a:pt x="9306650" y="1265625"/>
                </a:lnTo>
                <a:lnTo>
                  <a:pt x="9271568" y="1428424"/>
                </a:lnTo>
                <a:lnTo>
                  <a:pt x="9372434" y="1395783"/>
                </a:lnTo>
                <a:lnTo>
                  <a:pt x="9616330" y="1378655"/>
                </a:lnTo>
                <a:lnTo>
                  <a:pt x="9915211" y="1498229"/>
                </a:lnTo>
                <a:lnTo>
                  <a:pt x="10181029" y="1875695"/>
                </a:lnTo>
                <a:lnTo>
                  <a:pt x="10240757" y="2387682"/>
                </a:lnTo>
                <a:lnTo>
                  <a:pt x="10086240" y="2803201"/>
                </a:lnTo>
                <a:lnTo>
                  <a:pt x="9876739" y="3082019"/>
                </a:lnTo>
                <a:lnTo>
                  <a:pt x="9771514" y="3183899"/>
                </a:lnTo>
                <a:lnTo>
                  <a:pt x="9878656" y="3292384"/>
                </a:lnTo>
                <a:lnTo>
                  <a:pt x="10092861" y="3586411"/>
                </a:lnTo>
                <a:lnTo>
                  <a:pt x="10253292" y="4018836"/>
                </a:lnTo>
                <a:lnTo>
                  <a:pt x="10199116" y="4542518"/>
                </a:lnTo>
                <a:lnTo>
                  <a:pt x="9937436" y="4917338"/>
                </a:lnTo>
                <a:lnTo>
                  <a:pt x="9641360" y="5022268"/>
                </a:lnTo>
                <a:lnTo>
                  <a:pt x="9399058" y="4988799"/>
                </a:lnTo>
                <a:lnTo>
                  <a:pt x="9298698" y="4948423"/>
                </a:lnTo>
                <a:lnTo>
                  <a:pt x="9328551" y="5084660"/>
                </a:lnTo>
                <a:lnTo>
                  <a:pt x="9351502" y="5404258"/>
                </a:lnTo>
                <a:lnTo>
                  <a:pt x="9267632" y="5773544"/>
                </a:lnTo>
                <a:lnTo>
                  <a:pt x="8977027" y="6058845"/>
                </a:lnTo>
                <a:lnTo>
                  <a:pt x="8474397" y="6140890"/>
                </a:lnTo>
                <a:lnTo>
                  <a:pt x="8115526" y="5973527"/>
                </a:lnTo>
                <a:lnTo>
                  <a:pt x="7900292" y="5739267"/>
                </a:lnTo>
                <a:lnTo>
                  <a:pt x="7828575" y="5620622"/>
                </a:lnTo>
                <a:lnTo>
                  <a:pt x="7787881" y="5749710"/>
                </a:lnTo>
                <a:lnTo>
                  <a:pt x="7654175" y="6033799"/>
                </a:lnTo>
                <a:lnTo>
                  <a:pt x="7410016" y="6318131"/>
                </a:lnTo>
                <a:lnTo>
                  <a:pt x="7037964" y="6447945"/>
                </a:lnTo>
                <a:lnTo>
                  <a:pt x="6544095" y="6329058"/>
                </a:lnTo>
                <a:lnTo>
                  <a:pt x="6239764" y="6064985"/>
                </a:lnTo>
                <a:lnTo>
                  <a:pt x="6085853" y="5800428"/>
                </a:lnTo>
                <a:lnTo>
                  <a:pt x="6043242" y="5680086"/>
                </a:lnTo>
                <a:lnTo>
                  <a:pt x="6010421" y="5794429"/>
                </a:lnTo>
                <a:lnTo>
                  <a:pt x="5888220" y="6046080"/>
                </a:lnTo>
                <a:lnTo>
                  <a:pt x="5641033" y="6297973"/>
                </a:lnTo>
                <a:lnTo>
                  <a:pt x="5233253" y="6413043"/>
                </a:lnTo>
                <a:lnTo>
                  <a:pt x="4740070" y="6304174"/>
                </a:lnTo>
                <a:lnTo>
                  <a:pt x="4447325" y="6064662"/>
                </a:lnTo>
                <a:lnTo>
                  <a:pt x="4306938" y="5825151"/>
                </a:lnTo>
                <a:lnTo>
                  <a:pt x="4270827" y="5716282"/>
                </a:lnTo>
                <a:lnTo>
                  <a:pt x="4218870" y="5839128"/>
                </a:lnTo>
                <a:lnTo>
                  <a:pt x="4053796" y="6105705"/>
                </a:lnTo>
                <a:lnTo>
                  <a:pt x="3761799" y="6363072"/>
                </a:lnTo>
                <a:lnTo>
                  <a:pt x="3329070" y="6458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43699" y="3093753"/>
            <a:ext cx="7965071" cy="3028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299"/>
              </a:lnSpc>
              <a:spcBef>
                <a:spcPts val="95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нашому закладі працює інклюзивна  майстерня, де корекційні педагоги, асистенти  вчителів, учні інклюзивних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сумісно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проводять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урочисті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особистий досвід з проведення 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таких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59586" y="2482708"/>
            <a:ext cx="779658" cy="84718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46036" y="1013735"/>
            <a:ext cx="882699" cy="6139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8404" y="6220723"/>
            <a:ext cx="882699" cy="61392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2654" y="8406701"/>
            <a:ext cx="779658" cy="84718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0"/>
            <a:ext cx="6604000" cy="5255895"/>
            <a:chOff x="639183" y="0"/>
            <a:chExt cx="6604000" cy="52558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183" y="527300"/>
              <a:ext cx="779658" cy="8471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697" y="0"/>
              <a:ext cx="6598274" cy="5255645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466704" y="5316982"/>
            <a:ext cx="5821295" cy="49700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11158" y="5940695"/>
            <a:ext cx="882699" cy="6139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7840" y="102396"/>
            <a:ext cx="9969500" cy="9578975"/>
            <a:chOff x="207840" y="102396"/>
            <a:chExt cx="9969500" cy="95789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840" y="102396"/>
              <a:ext cx="9969220" cy="95784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4008" y="649873"/>
              <a:ext cx="694059" cy="76151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39878" y="1563523"/>
            <a:ext cx="694059" cy="76151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63238" y="832674"/>
            <a:ext cx="8521700" cy="7967345"/>
            <a:chOff x="863238" y="832674"/>
            <a:chExt cx="8521700" cy="796734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238" y="832674"/>
              <a:ext cx="4951064" cy="41153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33346" y="4684063"/>
              <a:ext cx="4951064" cy="411543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1760029" y="3"/>
            <a:ext cx="6316345" cy="5142230"/>
            <a:chOff x="11760029" y="3"/>
            <a:chExt cx="6316345" cy="5142230"/>
          </a:xfrm>
        </p:grpSpPr>
        <p:sp>
          <p:nvSpPr>
            <p:cNvPr id="11" name="object 11"/>
            <p:cNvSpPr/>
            <p:nvPr/>
          </p:nvSpPr>
          <p:spPr>
            <a:xfrm>
              <a:off x="11760029" y="3"/>
              <a:ext cx="6316345" cy="5142230"/>
            </a:xfrm>
            <a:custGeom>
              <a:avLst/>
              <a:gdLst/>
              <a:ahLst/>
              <a:cxnLst/>
              <a:rect l="l" t="t" r="r" b="b"/>
              <a:pathLst>
                <a:path w="6316344" h="5142230">
                  <a:moveTo>
                    <a:pt x="3289868" y="5141702"/>
                  </a:moveTo>
                  <a:lnTo>
                    <a:pt x="2594310" y="5032302"/>
                  </a:lnTo>
                  <a:lnTo>
                    <a:pt x="2218385" y="4777146"/>
                  </a:lnTo>
                  <a:lnTo>
                    <a:pt x="2064442" y="4519206"/>
                  </a:lnTo>
                  <a:lnTo>
                    <a:pt x="2034828" y="4401454"/>
                  </a:lnTo>
                  <a:lnTo>
                    <a:pt x="1824958" y="4541560"/>
                  </a:lnTo>
                  <a:lnTo>
                    <a:pt x="1319444" y="4764287"/>
                  </a:lnTo>
                  <a:lnTo>
                    <a:pt x="704433" y="4773252"/>
                  </a:lnTo>
                  <a:lnTo>
                    <a:pt x="166071" y="4272070"/>
                  </a:lnTo>
                  <a:lnTo>
                    <a:pt x="0" y="3492831"/>
                  </a:lnTo>
                  <a:lnTo>
                    <a:pt x="204030" y="2890071"/>
                  </a:lnTo>
                  <a:lnTo>
                    <a:pt x="517558" y="2501073"/>
                  </a:lnTo>
                  <a:lnTo>
                    <a:pt x="679979" y="2363122"/>
                  </a:lnTo>
                  <a:lnTo>
                    <a:pt x="627885" y="2181606"/>
                  </a:lnTo>
                  <a:lnTo>
                    <a:pt x="584949" y="1743774"/>
                  </a:lnTo>
                  <a:lnTo>
                    <a:pt x="721190" y="1209700"/>
                  </a:lnTo>
                  <a:lnTo>
                    <a:pt x="1206629" y="739456"/>
                  </a:lnTo>
                  <a:lnTo>
                    <a:pt x="1861623" y="576433"/>
                  </a:lnTo>
                  <a:lnTo>
                    <a:pt x="2370886" y="718245"/>
                  </a:lnTo>
                  <a:lnTo>
                    <a:pt x="2700971" y="956300"/>
                  </a:lnTo>
                  <a:lnTo>
                    <a:pt x="2818432" y="1082006"/>
                  </a:lnTo>
                  <a:lnTo>
                    <a:pt x="2938017" y="829750"/>
                  </a:lnTo>
                  <a:lnTo>
                    <a:pt x="3315617" y="314317"/>
                  </a:lnTo>
                  <a:lnTo>
                    <a:pt x="3816503" y="0"/>
                  </a:lnTo>
                  <a:lnTo>
                    <a:pt x="5095536" y="0"/>
                  </a:lnTo>
                  <a:lnTo>
                    <a:pt x="5164381" y="37779"/>
                  </a:lnTo>
                  <a:lnTo>
                    <a:pt x="5201180" y="61036"/>
                  </a:lnTo>
                  <a:lnTo>
                    <a:pt x="5236513" y="85562"/>
                  </a:lnTo>
                  <a:lnTo>
                    <a:pt x="5270394" y="111317"/>
                  </a:lnTo>
                  <a:lnTo>
                    <a:pt x="5302837" y="138262"/>
                  </a:lnTo>
                  <a:lnTo>
                    <a:pt x="5333853" y="166356"/>
                  </a:lnTo>
                  <a:lnTo>
                    <a:pt x="5363457" y="195559"/>
                  </a:lnTo>
                  <a:lnTo>
                    <a:pt x="5391662" y="225830"/>
                  </a:lnTo>
                  <a:lnTo>
                    <a:pt x="5418481" y="257131"/>
                  </a:lnTo>
                  <a:lnTo>
                    <a:pt x="5443926" y="289420"/>
                  </a:lnTo>
                  <a:lnTo>
                    <a:pt x="5468012" y="322658"/>
                  </a:lnTo>
                  <a:lnTo>
                    <a:pt x="5490752" y="356804"/>
                  </a:lnTo>
                  <a:lnTo>
                    <a:pt x="5512158" y="391819"/>
                  </a:lnTo>
                  <a:lnTo>
                    <a:pt x="5532244" y="427662"/>
                  </a:lnTo>
                  <a:lnTo>
                    <a:pt x="5551023" y="464294"/>
                  </a:lnTo>
                  <a:lnTo>
                    <a:pt x="5568508" y="501673"/>
                  </a:lnTo>
                  <a:lnTo>
                    <a:pt x="5584713" y="539760"/>
                  </a:lnTo>
                  <a:lnTo>
                    <a:pt x="5599650" y="578516"/>
                  </a:lnTo>
                  <a:lnTo>
                    <a:pt x="5613334" y="617899"/>
                  </a:lnTo>
                  <a:lnTo>
                    <a:pt x="5625776" y="657870"/>
                  </a:lnTo>
                  <a:lnTo>
                    <a:pt x="5636990" y="698388"/>
                  </a:lnTo>
                  <a:lnTo>
                    <a:pt x="5646990" y="739414"/>
                  </a:lnTo>
                  <a:lnTo>
                    <a:pt x="5655789" y="780908"/>
                  </a:lnTo>
                  <a:lnTo>
                    <a:pt x="5663399" y="822828"/>
                  </a:lnTo>
                  <a:lnTo>
                    <a:pt x="5669835" y="865136"/>
                  </a:lnTo>
                  <a:lnTo>
                    <a:pt x="5675108" y="907791"/>
                  </a:lnTo>
                  <a:lnTo>
                    <a:pt x="5679234" y="950753"/>
                  </a:lnTo>
                  <a:lnTo>
                    <a:pt x="5682223" y="993982"/>
                  </a:lnTo>
                  <a:lnTo>
                    <a:pt x="5684091" y="1037438"/>
                  </a:lnTo>
                  <a:lnTo>
                    <a:pt x="5684849" y="1081080"/>
                  </a:lnTo>
                  <a:lnTo>
                    <a:pt x="5684512" y="1124869"/>
                  </a:lnTo>
                  <a:lnTo>
                    <a:pt x="5683092" y="1168765"/>
                  </a:lnTo>
                  <a:lnTo>
                    <a:pt x="5680603" y="1212727"/>
                  </a:lnTo>
                  <a:lnTo>
                    <a:pt x="5677057" y="1256715"/>
                  </a:lnTo>
                  <a:lnTo>
                    <a:pt x="5672468" y="1300690"/>
                  </a:lnTo>
                  <a:lnTo>
                    <a:pt x="5666850" y="1344610"/>
                  </a:lnTo>
                  <a:lnTo>
                    <a:pt x="5660215" y="1388437"/>
                  </a:lnTo>
                  <a:lnTo>
                    <a:pt x="5652577" y="1432130"/>
                  </a:lnTo>
                  <a:lnTo>
                    <a:pt x="5643948" y="1475648"/>
                  </a:lnTo>
                  <a:lnTo>
                    <a:pt x="5634342" y="1518952"/>
                  </a:lnTo>
                  <a:lnTo>
                    <a:pt x="5623773" y="1562002"/>
                  </a:lnTo>
                  <a:lnTo>
                    <a:pt x="5612252" y="1604757"/>
                  </a:lnTo>
                  <a:lnTo>
                    <a:pt x="5599795" y="1647178"/>
                  </a:lnTo>
                  <a:lnTo>
                    <a:pt x="5586413" y="1689224"/>
                  </a:lnTo>
                  <a:lnTo>
                    <a:pt x="5572120" y="1730855"/>
                  </a:lnTo>
                  <a:lnTo>
                    <a:pt x="5556929" y="1772031"/>
                  </a:lnTo>
                  <a:lnTo>
                    <a:pt x="5540854" y="1812712"/>
                  </a:lnTo>
                  <a:lnTo>
                    <a:pt x="5523907" y="1852859"/>
                  </a:lnTo>
                  <a:lnTo>
                    <a:pt x="5506102" y="1892430"/>
                  </a:lnTo>
                  <a:lnTo>
                    <a:pt x="5487451" y="1931385"/>
                  </a:lnTo>
                  <a:lnTo>
                    <a:pt x="5467969" y="1969686"/>
                  </a:lnTo>
                  <a:lnTo>
                    <a:pt x="5447668" y="2007290"/>
                  </a:lnTo>
                  <a:lnTo>
                    <a:pt x="5426562" y="2044160"/>
                  </a:lnTo>
                  <a:lnTo>
                    <a:pt x="5404664" y="2080253"/>
                  </a:lnTo>
                  <a:lnTo>
                    <a:pt x="5381986" y="2115531"/>
                  </a:lnTo>
                  <a:lnTo>
                    <a:pt x="5358542" y="2149953"/>
                  </a:lnTo>
                  <a:lnTo>
                    <a:pt x="5334346" y="2183479"/>
                  </a:lnTo>
                  <a:lnTo>
                    <a:pt x="5309410" y="2216069"/>
                  </a:lnTo>
                  <a:lnTo>
                    <a:pt x="5283748" y="2247683"/>
                  </a:lnTo>
                  <a:lnTo>
                    <a:pt x="5257373" y="2278280"/>
                  </a:lnTo>
                  <a:lnTo>
                    <a:pt x="5480151" y="2352136"/>
                  </a:lnTo>
                  <a:lnTo>
                    <a:pt x="5938248" y="2591533"/>
                  </a:lnTo>
                  <a:lnTo>
                    <a:pt x="6316313" y="3023217"/>
                  </a:lnTo>
                  <a:lnTo>
                    <a:pt x="6298993" y="3673933"/>
                  </a:lnTo>
                  <a:lnTo>
                    <a:pt x="5828800" y="4142205"/>
                  </a:lnTo>
                  <a:lnTo>
                    <a:pt x="5211583" y="4172513"/>
                  </a:lnTo>
                  <a:lnTo>
                    <a:pt x="4674597" y="4010534"/>
                  </a:lnTo>
                  <a:lnTo>
                    <a:pt x="4445100" y="3901946"/>
                  </a:lnTo>
                  <a:lnTo>
                    <a:pt x="4431081" y="4093570"/>
                  </a:lnTo>
                  <a:lnTo>
                    <a:pt x="4311447" y="4516256"/>
                  </a:lnTo>
                  <a:lnTo>
                    <a:pt x="3969831" y="4941726"/>
                  </a:lnTo>
                  <a:lnTo>
                    <a:pt x="3289868" y="5141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15427" y="585596"/>
              <a:ext cx="4951064" cy="41154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9364133" y="5432696"/>
            <a:ext cx="6316345" cy="4854575"/>
            <a:chOff x="9364133" y="5432696"/>
            <a:chExt cx="6316345" cy="4854575"/>
          </a:xfrm>
        </p:grpSpPr>
        <p:sp>
          <p:nvSpPr>
            <p:cNvPr id="14" name="object 14"/>
            <p:cNvSpPr/>
            <p:nvPr/>
          </p:nvSpPr>
          <p:spPr>
            <a:xfrm>
              <a:off x="9364133" y="5432696"/>
              <a:ext cx="6316345" cy="4854575"/>
            </a:xfrm>
            <a:custGeom>
              <a:avLst/>
              <a:gdLst/>
              <a:ahLst/>
              <a:cxnLst/>
              <a:rect l="l" t="t" r="r" b="b"/>
              <a:pathLst>
                <a:path w="6316344" h="4854575">
                  <a:moveTo>
                    <a:pt x="5684842" y="1184293"/>
                  </a:moveTo>
                  <a:lnTo>
                    <a:pt x="2818432" y="1184293"/>
                  </a:lnTo>
                  <a:lnTo>
                    <a:pt x="2938017" y="932037"/>
                  </a:lnTo>
                  <a:lnTo>
                    <a:pt x="3315617" y="416604"/>
                  </a:lnTo>
                  <a:lnTo>
                    <a:pt x="3979504" y="0"/>
                  </a:lnTo>
                  <a:lnTo>
                    <a:pt x="4957947" y="44227"/>
                  </a:lnTo>
                  <a:lnTo>
                    <a:pt x="5002270" y="60535"/>
                  </a:lnTo>
                  <a:lnTo>
                    <a:pt x="5045062" y="78313"/>
                  </a:lnTo>
                  <a:lnTo>
                    <a:pt x="5086336" y="97521"/>
                  </a:lnTo>
                  <a:lnTo>
                    <a:pt x="5126104" y="118119"/>
                  </a:lnTo>
                  <a:lnTo>
                    <a:pt x="5164381" y="140066"/>
                  </a:lnTo>
                  <a:lnTo>
                    <a:pt x="5201180" y="163323"/>
                  </a:lnTo>
                  <a:lnTo>
                    <a:pt x="5236513" y="187849"/>
                  </a:lnTo>
                  <a:lnTo>
                    <a:pt x="5270395" y="213604"/>
                  </a:lnTo>
                  <a:lnTo>
                    <a:pt x="5302837" y="240549"/>
                  </a:lnTo>
                  <a:lnTo>
                    <a:pt x="5333853" y="268643"/>
                  </a:lnTo>
                  <a:lnTo>
                    <a:pt x="5363457" y="297846"/>
                  </a:lnTo>
                  <a:lnTo>
                    <a:pt x="5391662" y="328118"/>
                  </a:lnTo>
                  <a:lnTo>
                    <a:pt x="5418481" y="359418"/>
                  </a:lnTo>
                  <a:lnTo>
                    <a:pt x="5443927" y="391707"/>
                  </a:lnTo>
                  <a:lnTo>
                    <a:pt x="5468013" y="424945"/>
                  </a:lnTo>
                  <a:lnTo>
                    <a:pt x="5490752" y="459092"/>
                  </a:lnTo>
                  <a:lnTo>
                    <a:pt x="5512158" y="494106"/>
                  </a:lnTo>
                  <a:lnTo>
                    <a:pt x="5532244" y="529949"/>
                  </a:lnTo>
                  <a:lnTo>
                    <a:pt x="5551023" y="566581"/>
                  </a:lnTo>
                  <a:lnTo>
                    <a:pt x="5568508" y="603960"/>
                  </a:lnTo>
                  <a:lnTo>
                    <a:pt x="5584713" y="642048"/>
                  </a:lnTo>
                  <a:lnTo>
                    <a:pt x="5599651" y="680803"/>
                  </a:lnTo>
                  <a:lnTo>
                    <a:pt x="5613334" y="720186"/>
                  </a:lnTo>
                  <a:lnTo>
                    <a:pt x="5625776" y="760157"/>
                  </a:lnTo>
                  <a:lnTo>
                    <a:pt x="5636991" y="800675"/>
                  </a:lnTo>
                  <a:lnTo>
                    <a:pt x="5646999" y="841743"/>
                  </a:lnTo>
                  <a:lnTo>
                    <a:pt x="5655789" y="883195"/>
                  </a:lnTo>
                  <a:lnTo>
                    <a:pt x="5663400" y="925115"/>
                  </a:lnTo>
                  <a:lnTo>
                    <a:pt x="5669835" y="967423"/>
                  </a:lnTo>
                  <a:lnTo>
                    <a:pt x="5675109" y="1010078"/>
                  </a:lnTo>
                  <a:lnTo>
                    <a:pt x="5679234" y="1053040"/>
                  </a:lnTo>
                  <a:lnTo>
                    <a:pt x="5682223" y="1096269"/>
                  </a:lnTo>
                  <a:lnTo>
                    <a:pt x="5684091" y="1139725"/>
                  </a:lnTo>
                  <a:lnTo>
                    <a:pt x="5684849" y="1183367"/>
                  </a:lnTo>
                  <a:lnTo>
                    <a:pt x="5684842" y="1184293"/>
                  </a:lnTo>
                  <a:close/>
                </a:path>
                <a:path w="6316344" h="4854575">
                  <a:moveTo>
                    <a:pt x="1347296" y="4854303"/>
                  </a:moveTo>
                  <a:lnTo>
                    <a:pt x="681622" y="4854303"/>
                  </a:lnTo>
                  <a:lnTo>
                    <a:pt x="166071" y="4374357"/>
                  </a:lnTo>
                  <a:lnTo>
                    <a:pt x="0" y="3595119"/>
                  </a:lnTo>
                  <a:lnTo>
                    <a:pt x="204030" y="2992358"/>
                  </a:lnTo>
                  <a:lnTo>
                    <a:pt x="517558" y="2603360"/>
                  </a:lnTo>
                  <a:lnTo>
                    <a:pt x="679979" y="2465409"/>
                  </a:lnTo>
                  <a:lnTo>
                    <a:pt x="627885" y="2283893"/>
                  </a:lnTo>
                  <a:lnTo>
                    <a:pt x="584949" y="1846062"/>
                  </a:lnTo>
                  <a:lnTo>
                    <a:pt x="721190" y="1311987"/>
                  </a:lnTo>
                  <a:lnTo>
                    <a:pt x="1206629" y="841743"/>
                  </a:lnTo>
                  <a:lnTo>
                    <a:pt x="1861623" y="678720"/>
                  </a:lnTo>
                  <a:lnTo>
                    <a:pt x="2370886" y="820532"/>
                  </a:lnTo>
                  <a:lnTo>
                    <a:pt x="2700971" y="1058587"/>
                  </a:lnTo>
                  <a:lnTo>
                    <a:pt x="2818432" y="1184293"/>
                  </a:lnTo>
                  <a:lnTo>
                    <a:pt x="5684842" y="1184293"/>
                  </a:lnTo>
                  <a:lnTo>
                    <a:pt x="5684512" y="1227157"/>
                  </a:lnTo>
                  <a:lnTo>
                    <a:pt x="5683092" y="1271052"/>
                  </a:lnTo>
                  <a:lnTo>
                    <a:pt x="5680603" y="1315014"/>
                  </a:lnTo>
                  <a:lnTo>
                    <a:pt x="5677057" y="1359002"/>
                  </a:lnTo>
                  <a:lnTo>
                    <a:pt x="5672469" y="1402977"/>
                  </a:lnTo>
                  <a:lnTo>
                    <a:pt x="5666850" y="1446898"/>
                  </a:lnTo>
                  <a:lnTo>
                    <a:pt x="5660215" y="1490724"/>
                  </a:lnTo>
                  <a:lnTo>
                    <a:pt x="5652577" y="1534417"/>
                  </a:lnTo>
                  <a:lnTo>
                    <a:pt x="5643948" y="1577935"/>
                  </a:lnTo>
                  <a:lnTo>
                    <a:pt x="5634342" y="1621239"/>
                  </a:lnTo>
                  <a:lnTo>
                    <a:pt x="5623773" y="1664289"/>
                  </a:lnTo>
                  <a:lnTo>
                    <a:pt x="5612253" y="1707044"/>
                  </a:lnTo>
                  <a:lnTo>
                    <a:pt x="5599795" y="1749465"/>
                  </a:lnTo>
                  <a:lnTo>
                    <a:pt x="5586413" y="1791511"/>
                  </a:lnTo>
                  <a:lnTo>
                    <a:pt x="5572120" y="1833142"/>
                  </a:lnTo>
                  <a:lnTo>
                    <a:pt x="5556929" y="1874318"/>
                  </a:lnTo>
                  <a:lnTo>
                    <a:pt x="5540854" y="1914999"/>
                  </a:lnTo>
                  <a:lnTo>
                    <a:pt x="5523907" y="1955146"/>
                  </a:lnTo>
                  <a:lnTo>
                    <a:pt x="5506102" y="1994717"/>
                  </a:lnTo>
                  <a:lnTo>
                    <a:pt x="5487452" y="2033672"/>
                  </a:lnTo>
                  <a:lnTo>
                    <a:pt x="5467969" y="2071973"/>
                  </a:lnTo>
                  <a:lnTo>
                    <a:pt x="5447669" y="2109578"/>
                  </a:lnTo>
                  <a:lnTo>
                    <a:pt x="5426562" y="2146447"/>
                  </a:lnTo>
                  <a:lnTo>
                    <a:pt x="5404664" y="2182540"/>
                  </a:lnTo>
                  <a:lnTo>
                    <a:pt x="5381986" y="2217818"/>
                  </a:lnTo>
                  <a:lnTo>
                    <a:pt x="5358543" y="2252240"/>
                  </a:lnTo>
                  <a:lnTo>
                    <a:pt x="5334346" y="2285766"/>
                  </a:lnTo>
                  <a:lnTo>
                    <a:pt x="5309410" y="2318356"/>
                  </a:lnTo>
                  <a:lnTo>
                    <a:pt x="5283748" y="2349970"/>
                  </a:lnTo>
                  <a:lnTo>
                    <a:pt x="5257373" y="2380567"/>
                  </a:lnTo>
                  <a:lnTo>
                    <a:pt x="5480151" y="2454423"/>
                  </a:lnTo>
                  <a:lnTo>
                    <a:pt x="5938248" y="2693820"/>
                  </a:lnTo>
                  <a:lnTo>
                    <a:pt x="6316313" y="3125504"/>
                  </a:lnTo>
                  <a:lnTo>
                    <a:pt x="6298993" y="3776220"/>
                  </a:lnTo>
                  <a:lnTo>
                    <a:pt x="6070045" y="4004233"/>
                  </a:lnTo>
                  <a:lnTo>
                    <a:pt x="4445100" y="4004233"/>
                  </a:lnTo>
                  <a:lnTo>
                    <a:pt x="4431082" y="4195857"/>
                  </a:lnTo>
                  <a:lnTo>
                    <a:pt x="4343940" y="4503741"/>
                  </a:lnTo>
                  <a:lnTo>
                    <a:pt x="2034828" y="4503741"/>
                  </a:lnTo>
                  <a:lnTo>
                    <a:pt x="1824958" y="4643847"/>
                  </a:lnTo>
                  <a:lnTo>
                    <a:pt x="1347296" y="4854303"/>
                  </a:lnTo>
                  <a:close/>
                </a:path>
                <a:path w="6316344" h="4854575">
                  <a:moveTo>
                    <a:pt x="5211583" y="4274800"/>
                  </a:moveTo>
                  <a:lnTo>
                    <a:pt x="4674597" y="4112821"/>
                  </a:lnTo>
                  <a:lnTo>
                    <a:pt x="4445100" y="4004233"/>
                  </a:lnTo>
                  <a:lnTo>
                    <a:pt x="6070045" y="4004233"/>
                  </a:lnTo>
                  <a:lnTo>
                    <a:pt x="5828801" y="4244492"/>
                  </a:lnTo>
                  <a:lnTo>
                    <a:pt x="5211583" y="4274800"/>
                  </a:lnTo>
                  <a:close/>
                </a:path>
                <a:path w="6316344" h="4854575">
                  <a:moveTo>
                    <a:pt x="4122153" y="4854303"/>
                  </a:moveTo>
                  <a:lnTo>
                    <a:pt x="2203387" y="4854303"/>
                  </a:lnTo>
                  <a:lnTo>
                    <a:pt x="2064442" y="4621493"/>
                  </a:lnTo>
                  <a:lnTo>
                    <a:pt x="2034828" y="4503741"/>
                  </a:lnTo>
                  <a:lnTo>
                    <a:pt x="4343940" y="4503741"/>
                  </a:lnTo>
                  <a:lnTo>
                    <a:pt x="4311447" y="4618543"/>
                  </a:lnTo>
                  <a:lnTo>
                    <a:pt x="4122153" y="4854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13978" y="6171574"/>
              <a:ext cx="4951063" cy="41153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D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3" y="0"/>
            <a:ext cx="12138227" cy="10287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59586" y="2482708"/>
            <a:ext cx="779658" cy="8471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46036" y="1013735"/>
            <a:ext cx="882699" cy="6139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07150" y="6220723"/>
            <a:ext cx="681028" cy="5251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23145" y="2908485"/>
            <a:ext cx="5892407" cy="61998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33601" y="3166707"/>
            <a:ext cx="8148320" cy="43845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ПОРАДА ВІД КОРЕКЦІЙНОГО ПЕДАГОГА: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5"/>
              </a:spcBef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l">
              <a:lnSpc>
                <a:spcPct val="100400"/>
              </a:lnSpc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Розмова дорослих з дитиною має особливе значення, вона  впливає на розвиток мовлення та загальний розумовий  розвиток. Діти, з якими батьки багато і вдумливо говорять,  розвиваються швидше і мають правильне мовлення. </a:t>
            </a:r>
            <a:endParaRPr lang="uk-UA" sz="2800" dirty="0">
              <a:solidFill>
                <a:srgbClr val="4949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l">
              <a:lnSpc>
                <a:spcPct val="100400"/>
              </a:lnSpc>
            </a:pPr>
            <a:endParaRPr lang="uk-UA" sz="2800" dirty="0">
              <a:solidFill>
                <a:srgbClr val="4949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l">
              <a:lnSpc>
                <a:spcPct val="100400"/>
              </a:lnSpc>
            </a:pPr>
            <a:endParaRPr lang="uk-UA" sz="2800" dirty="0">
              <a:solidFill>
                <a:srgbClr val="4949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l">
              <a:lnSpc>
                <a:spcPct val="100400"/>
              </a:lnSpc>
            </a:pP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успіхів Вам і Вашим дітям!!!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68206" y="9108322"/>
            <a:ext cx="7365593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Arial"/>
                <a:cs typeface="Arial"/>
              </a:rPr>
              <a:t>ЗОЛОТАРЬОВА Я</a:t>
            </a:r>
            <a:r>
              <a:rPr sz="2800" u="sng" dirty="0">
                <a:solidFill>
                  <a:srgbClr val="494949"/>
                </a:solidFill>
                <a:latin typeface="Arial"/>
                <a:cs typeface="Arial"/>
              </a:rPr>
              <a:t>НА СЕРГІЇВНА</a:t>
            </a:r>
            <a:endParaRPr sz="28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464443"/>
            <a:ext cx="822642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sng" dirty="0"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Вчитель–</a:t>
            </a:r>
            <a:r>
              <a:rPr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дефектолог</a:t>
            </a:r>
            <a:r>
              <a:rPr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(корекційний </a:t>
            </a:r>
            <a:r>
              <a:rPr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1905" y="1943100"/>
            <a:ext cx="10896600" cy="25987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5"/>
              </a:spcBef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навчальну, виховну, корекційну,  компенсаційну, реабілітаційну роботу з дітьми, які  мають порушення у розумовому розвитку; забезпечує  умови для засвоєння ними відповідних навчальних та  компенсаційно-корекційних програм з урахуванням  порушень, вікових індивідуальних особливостей дітей,  сприяє їх соціальній реабілітації та адаптації,  профорієнтації.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18236" y="5655363"/>
            <a:ext cx="8669764" cy="35756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sz="2800" u="sng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екційний педагог</a:t>
            </a:r>
            <a:r>
              <a:rPr sz="2800" u="sng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 і фіксує динаміку  розвитку дітей, виробляє оптимальну педагогічну  стратегію,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uk-UA"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ктує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шляхи навчання, виховання,  реабілітації та соціальної адаптації кожної дитини,  обирає ефективні форми, методи, засоби  навчально-виховного, корекційно-  реабілітаційного процесу. Залучається до  сувмістних засідань психолого-педагогічної 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трич</a:t>
            </a:r>
            <a:r>
              <a:rPr lang="uk-UA"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рік.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53186" y="7287886"/>
            <a:ext cx="4350385" cy="1943100"/>
            <a:chOff x="1553186" y="7287886"/>
            <a:chExt cx="4350385" cy="1943100"/>
          </a:xfrm>
        </p:grpSpPr>
        <p:sp>
          <p:nvSpPr>
            <p:cNvPr id="6" name="object 6"/>
            <p:cNvSpPr/>
            <p:nvPr/>
          </p:nvSpPr>
          <p:spPr>
            <a:xfrm>
              <a:off x="1575334" y="7303880"/>
              <a:ext cx="4307205" cy="1920239"/>
            </a:xfrm>
            <a:custGeom>
              <a:avLst/>
              <a:gdLst/>
              <a:ahLst/>
              <a:cxnLst/>
              <a:rect l="l" t="t" r="r" b="b"/>
              <a:pathLst>
                <a:path w="4307205" h="1920240">
                  <a:moveTo>
                    <a:pt x="1394448" y="1920159"/>
                  </a:moveTo>
                  <a:lnTo>
                    <a:pt x="1345939" y="1917157"/>
                  </a:lnTo>
                  <a:lnTo>
                    <a:pt x="1298133" y="1908798"/>
                  </a:lnTo>
                  <a:lnTo>
                    <a:pt x="1251508" y="1894809"/>
                  </a:lnTo>
                  <a:lnTo>
                    <a:pt x="1206025" y="1874388"/>
                  </a:lnTo>
                  <a:lnTo>
                    <a:pt x="1163630" y="1847904"/>
                  </a:lnTo>
                  <a:lnTo>
                    <a:pt x="1125134" y="1816018"/>
                  </a:lnTo>
                  <a:lnTo>
                    <a:pt x="1091349" y="1779390"/>
                  </a:lnTo>
                  <a:lnTo>
                    <a:pt x="1063085" y="1738678"/>
                  </a:lnTo>
                  <a:lnTo>
                    <a:pt x="1023723" y="1765369"/>
                  </a:lnTo>
                  <a:lnTo>
                    <a:pt x="980806" y="1786198"/>
                  </a:lnTo>
                  <a:lnTo>
                    <a:pt x="935286" y="1801017"/>
                  </a:lnTo>
                  <a:lnTo>
                    <a:pt x="888118" y="1809679"/>
                  </a:lnTo>
                  <a:lnTo>
                    <a:pt x="840254" y="1812036"/>
                  </a:lnTo>
                  <a:lnTo>
                    <a:pt x="792647" y="1807940"/>
                  </a:lnTo>
                  <a:lnTo>
                    <a:pt x="746250" y="1797245"/>
                  </a:lnTo>
                  <a:lnTo>
                    <a:pt x="702017" y="1779802"/>
                  </a:lnTo>
                  <a:lnTo>
                    <a:pt x="660901" y="1755465"/>
                  </a:lnTo>
                  <a:lnTo>
                    <a:pt x="623591" y="1724008"/>
                  </a:lnTo>
                  <a:lnTo>
                    <a:pt x="592010" y="1687135"/>
                  </a:lnTo>
                  <a:lnTo>
                    <a:pt x="566344" y="1645856"/>
                  </a:lnTo>
                  <a:lnTo>
                    <a:pt x="546782" y="1601180"/>
                  </a:lnTo>
                  <a:lnTo>
                    <a:pt x="533512" y="1554114"/>
                  </a:lnTo>
                  <a:lnTo>
                    <a:pt x="526720" y="1505669"/>
                  </a:lnTo>
                  <a:lnTo>
                    <a:pt x="526596" y="1456851"/>
                  </a:lnTo>
                  <a:lnTo>
                    <a:pt x="533326" y="1408671"/>
                  </a:lnTo>
                  <a:lnTo>
                    <a:pt x="547098" y="1362137"/>
                  </a:lnTo>
                  <a:lnTo>
                    <a:pt x="496779" y="1378354"/>
                  </a:lnTo>
                  <a:lnTo>
                    <a:pt x="445207" y="1390138"/>
                  </a:lnTo>
                  <a:lnTo>
                    <a:pt x="392795" y="1397431"/>
                  </a:lnTo>
                  <a:lnTo>
                    <a:pt x="339954" y="1400178"/>
                  </a:lnTo>
                  <a:lnTo>
                    <a:pt x="287094" y="1398322"/>
                  </a:lnTo>
                  <a:lnTo>
                    <a:pt x="234627" y="1391807"/>
                  </a:lnTo>
                  <a:lnTo>
                    <a:pt x="182964" y="1380577"/>
                  </a:lnTo>
                  <a:lnTo>
                    <a:pt x="134931" y="1364411"/>
                  </a:lnTo>
                  <a:lnTo>
                    <a:pt x="89360" y="1341426"/>
                  </a:lnTo>
                  <a:lnTo>
                    <a:pt x="49694" y="1311381"/>
                  </a:lnTo>
                  <a:lnTo>
                    <a:pt x="19378" y="1274035"/>
                  </a:lnTo>
                  <a:lnTo>
                    <a:pt x="1855" y="1229143"/>
                  </a:lnTo>
                  <a:lnTo>
                    <a:pt x="0" y="1182009"/>
                  </a:lnTo>
                  <a:lnTo>
                    <a:pt x="11368" y="1135845"/>
                  </a:lnTo>
                  <a:lnTo>
                    <a:pt x="32368" y="1091818"/>
                  </a:lnTo>
                  <a:lnTo>
                    <a:pt x="59410" y="1051093"/>
                  </a:lnTo>
                  <a:lnTo>
                    <a:pt x="90128" y="1012872"/>
                  </a:lnTo>
                  <a:lnTo>
                    <a:pt x="123397" y="977085"/>
                  </a:lnTo>
                  <a:lnTo>
                    <a:pt x="159021" y="943721"/>
                  </a:lnTo>
                  <a:lnTo>
                    <a:pt x="196804" y="912770"/>
                  </a:lnTo>
                  <a:lnTo>
                    <a:pt x="236548" y="884220"/>
                  </a:lnTo>
                  <a:lnTo>
                    <a:pt x="278057" y="858060"/>
                  </a:lnTo>
                  <a:lnTo>
                    <a:pt x="321134" y="834279"/>
                  </a:lnTo>
                  <a:lnTo>
                    <a:pt x="365583" y="812865"/>
                  </a:lnTo>
                  <a:lnTo>
                    <a:pt x="411207" y="793807"/>
                  </a:lnTo>
                  <a:lnTo>
                    <a:pt x="457809" y="777095"/>
                  </a:lnTo>
                  <a:lnTo>
                    <a:pt x="505192" y="762717"/>
                  </a:lnTo>
                  <a:lnTo>
                    <a:pt x="553161" y="750662"/>
                  </a:lnTo>
                  <a:lnTo>
                    <a:pt x="601518" y="740919"/>
                  </a:lnTo>
                  <a:lnTo>
                    <a:pt x="649854" y="733398"/>
                  </a:lnTo>
                  <a:lnTo>
                    <a:pt x="698379" y="727840"/>
                  </a:lnTo>
                  <a:lnTo>
                    <a:pt x="747059" y="724132"/>
                  </a:lnTo>
                  <a:lnTo>
                    <a:pt x="795856" y="722164"/>
                  </a:lnTo>
                  <a:lnTo>
                    <a:pt x="844737" y="721824"/>
                  </a:lnTo>
                  <a:lnTo>
                    <a:pt x="893666" y="722999"/>
                  </a:lnTo>
                  <a:lnTo>
                    <a:pt x="942608" y="725579"/>
                  </a:lnTo>
                  <a:lnTo>
                    <a:pt x="991526" y="729451"/>
                  </a:lnTo>
                  <a:lnTo>
                    <a:pt x="1040387" y="734504"/>
                  </a:lnTo>
                  <a:lnTo>
                    <a:pt x="1089154" y="740625"/>
                  </a:lnTo>
                  <a:lnTo>
                    <a:pt x="1137792" y="747704"/>
                  </a:lnTo>
                  <a:lnTo>
                    <a:pt x="1143138" y="704649"/>
                  </a:lnTo>
                  <a:lnTo>
                    <a:pt x="1156351" y="662689"/>
                  </a:lnTo>
                  <a:lnTo>
                    <a:pt x="1176559" y="622789"/>
                  </a:lnTo>
                  <a:lnTo>
                    <a:pt x="1202886" y="585915"/>
                  </a:lnTo>
                  <a:lnTo>
                    <a:pt x="1234460" y="553034"/>
                  </a:lnTo>
                  <a:lnTo>
                    <a:pt x="1270404" y="525111"/>
                  </a:lnTo>
                  <a:lnTo>
                    <a:pt x="1309846" y="503113"/>
                  </a:lnTo>
                  <a:lnTo>
                    <a:pt x="1360391" y="484341"/>
                  </a:lnTo>
                  <a:lnTo>
                    <a:pt x="1412726" y="472701"/>
                  </a:lnTo>
                  <a:lnTo>
                    <a:pt x="1466318" y="467410"/>
                  </a:lnTo>
                  <a:lnTo>
                    <a:pt x="1520638" y="467689"/>
                  </a:lnTo>
                  <a:lnTo>
                    <a:pt x="1575153" y="472757"/>
                  </a:lnTo>
                  <a:lnTo>
                    <a:pt x="1585826" y="427631"/>
                  </a:lnTo>
                  <a:lnTo>
                    <a:pt x="1600319" y="383579"/>
                  </a:lnTo>
                  <a:lnTo>
                    <a:pt x="1618432" y="340824"/>
                  </a:lnTo>
                  <a:lnTo>
                    <a:pt x="1639963" y="299584"/>
                  </a:lnTo>
                  <a:lnTo>
                    <a:pt x="1664712" y="260081"/>
                  </a:lnTo>
                  <a:lnTo>
                    <a:pt x="1692476" y="222535"/>
                  </a:lnTo>
                  <a:lnTo>
                    <a:pt x="1723056" y="187166"/>
                  </a:lnTo>
                  <a:lnTo>
                    <a:pt x="1756248" y="154195"/>
                  </a:lnTo>
                  <a:lnTo>
                    <a:pt x="1791853" y="123842"/>
                  </a:lnTo>
                  <a:lnTo>
                    <a:pt x="1829669" y="96327"/>
                  </a:lnTo>
                  <a:lnTo>
                    <a:pt x="1869495" y="71872"/>
                  </a:lnTo>
                  <a:lnTo>
                    <a:pt x="1911129" y="50696"/>
                  </a:lnTo>
                  <a:lnTo>
                    <a:pt x="1954371" y="33020"/>
                  </a:lnTo>
                  <a:lnTo>
                    <a:pt x="1999018" y="19064"/>
                  </a:lnTo>
                  <a:lnTo>
                    <a:pt x="2047194" y="8542"/>
                  </a:lnTo>
                  <a:lnTo>
                    <a:pt x="2095940" y="2226"/>
                  </a:lnTo>
                  <a:lnTo>
                    <a:pt x="2144988" y="0"/>
                  </a:lnTo>
                  <a:lnTo>
                    <a:pt x="2194072" y="1745"/>
                  </a:lnTo>
                  <a:lnTo>
                    <a:pt x="2242926" y="7344"/>
                  </a:lnTo>
                  <a:lnTo>
                    <a:pt x="2291283" y="16682"/>
                  </a:lnTo>
                  <a:lnTo>
                    <a:pt x="2338876" y="29639"/>
                  </a:lnTo>
                  <a:lnTo>
                    <a:pt x="2385440" y="46100"/>
                  </a:lnTo>
                  <a:lnTo>
                    <a:pt x="2430707" y="65946"/>
                  </a:lnTo>
                  <a:lnTo>
                    <a:pt x="2474410" y="89061"/>
                  </a:lnTo>
                  <a:lnTo>
                    <a:pt x="2516285" y="115328"/>
                  </a:lnTo>
                  <a:lnTo>
                    <a:pt x="2556063" y="144629"/>
                  </a:lnTo>
                  <a:lnTo>
                    <a:pt x="2593478" y="176846"/>
                  </a:lnTo>
                  <a:lnTo>
                    <a:pt x="2628264" y="211864"/>
                  </a:lnTo>
                  <a:lnTo>
                    <a:pt x="2660154" y="249564"/>
                  </a:lnTo>
                  <a:lnTo>
                    <a:pt x="2688591" y="289210"/>
                  </a:lnTo>
                  <a:lnTo>
                    <a:pt x="2713871" y="330807"/>
                  </a:lnTo>
                  <a:lnTo>
                    <a:pt x="2735988" y="374125"/>
                  </a:lnTo>
                  <a:lnTo>
                    <a:pt x="2754934" y="418935"/>
                  </a:lnTo>
                  <a:lnTo>
                    <a:pt x="2770702" y="465005"/>
                  </a:lnTo>
                  <a:lnTo>
                    <a:pt x="2783286" y="512106"/>
                  </a:lnTo>
                  <a:lnTo>
                    <a:pt x="2792680" y="560007"/>
                  </a:lnTo>
                  <a:lnTo>
                    <a:pt x="2798875" y="608479"/>
                  </a:lnTo>
                  <a:lnTo>
                    <a:pt x="2801866" y="657291"/>
                  </a:lnTo>
                  <a:lnTo>
                    <a:pt x="2801645" y="706214"/>
                  </a:lnTo>
                  <a:lnTo>
                    <a:pt x="2839032" y="678491"/>
                  </a:lnTo>
                  <a:lnTo>
                    <a:pt x="2877778" y="652827"/>
                  </a:lnTo>
                  <a:lnTo>
                    <a:pt x="2917864" y="629497"/>
                  </a:lnTo>
                  <a:lnTo>
                    <a:pt x="2959271" y="608776"/>
                  </a:lnTo>
                  <a:lnTo>
                    <a:pt x="3001979" y="590940"/>
                  </a:lnTo>
                  <a:lnTo>
                    <a:pt x="3045968" y="576264"/>
                  </a:lnTo>
                  <a:lnTo>
                    <a:pt x="3091678" y="565094"/>
                  </a:lnTo>
                  <a:lnTo>
                    <a:pt x="3138298" y="557932"/>
                  </a:lnTo>
                  <a:lnTo>
                    <a:pt x="3185345" y="554958"/>
                  </a:lnTo>
                  <a:lnTo>
                    <a:pt x="3232334" y="556356"/>
                  </a:lnTo>
                  <a:lnTo>
                    <a:pt x="3278780" y="562309"/>
                  </a:lnTo>
                  <a:lnTo>
                    <a:pt x="3324199" y="572998"/>
                  </a:lnTo>
                  <a:lnTo>
                    <a:pt x="3368105" y="588607"/>
                  </a:lnTo>
                  <a:lnTo>
                    <a:pt x="3410015" y="609317"/>
                  </a:lnTo>
                  <a:lnTo>
                    <a:pt x="3454994" y="639990"/>
                  </a:lnTo>
                  <a:lnTo>
                    <a:pt x="3494855" y="677260"/>
                  </a:lnTo>
                  <a:lnTo>
                    <a:pt x="3528627" y="720026"/>
                  </a:lnTo>
                  <a:lnTo>
                    <a:pt x="3555338" y="767187"/>
                  </a:lnTo>
                  <a:lnTo>
                    <a:pt x="3597193" y="745021"/>
                  </a:lnTo>
                  <a:lnTo>
                    <a:pt x="3639668" y="724352"/>
                  </a:lnTo>
                  <a:lnTo>
                    <a:pt x="3682877" y="705513"/>
                  </a:lnTo>
                  <a:lnTo>
                    <a:pt x="3726940" y="688832"/>
                  </a:lnTo>
                  <a:lnTo>
                    <a:pt x="3771972" y="674640"/>
                  </a:lnTo>
                  <a:lnTo>
                    <a:pt x="3820109" y="663154"/>
                  </a:lnTo>
                  <a:lnTo>
                    <a:pt x="3869209" y="655475"/>
                  </a:lnTo>
                  <a:lnTo>
                    <a:pt x="3918734" y="651945"/>
                  </a:lnTo>
                  <a:lnTo>
                    <a:pt x="3968145" y="652905"/>
                  </a:lnTo>
                  <a:lnTo>
                    <a:pt x="4016902" y="658697"/>
                  </a:lnTo>
                  <a:lnTo>
                    <a:pt x="4064468" y="669661"/>
                  </a:lnTo>
                  <a:lnTo>
                    <a:pt x="4110303" y="686140"/>
                  </a:lnTo>
                  <a:lnTo>
                    <a:pt x="4153868" y="708475"/>
                  </a:lnTo>
                  <a:lnTo>
                    <a:pt x="4194014" y="737269"/>
                  </a:lnTo>
                  <a:lnTo>
                    <a:pt x="4229392" y="772083"/>
                  </a:lnTo>
                  <a:lnTo>
                    <a:pt x="4259171" y="811793"/>
                  </a:lnTo>
                  <a:lnTo>
                    <a:pt x="4282517" y="855277"/>
                  </a:lnTo>
                  <a:lnTo>
                    <a:pt x="4298598" y="901412"/>
                  </a:lnTo>
                  <a:lnTo>
                    <a:pt x="4306581" y="949073"/>
                  </a:lnTo>
                  <a:lnTo>
                    <a:pt x="4305634" y="997138"/>
                  </a:lnTo>
                  <a:lnTo>
                    <a:pt x="4294925" y="1044483"/>
                  </a:lnTo>
                  <a:lnTo>
                    <a:pt x="4276417" y="1085834"/>
                  </a:lnTo>
                  <a:lnTo>
                    <a:pt x="4251236" y="1123096"/>
                  </a:lnTo>
                  <a:lnTo>
                    <a:pt x="4220446" y="1156363"/>
                  </a:lnTo>
                  <a:lnTo>
                    <a:pt x="4185115" y="1185733"/>
                  </a:lnTo>
                  <a:lnTo>
                    <a:pt x="4146307" y="1211300"/>
                  </a:lnTo>
                  <a:lnTo>
                    <a:pt x="4105090" y="1233160"/>
                  </a:lnTo>
                  <a:lnTo>
                    <a:pt x="4062530" y="1251410"/>
                  </a:lnTo>
                  <a:lnTo>
                    <a:pt x="4017685" y="1266986"/>
                  </a:lnTo>
                  <a:lnTo>
                    <a:pt x="3971951" y="1279664"/>
                  </a:lnTo>
                  <a:lnTo>
                    <a:pt x="3925512" y="1289449"/>
                  </a:lnTo>
                  <a:lnTo>
                    <a:pt x="3878548" y="1296347"/>
                  </a:lnTo>
                  <a:lnTo>
                    <a:pt x="3831241" y="1300362"/>
                  </a:lnTo>
                  <a:lnTo>
                    <a:pt x="3783773" y="1301499"/>
                  </a:lnTo>
                  <a:lnTo>
                    <a:pt x="3736325" y="1299764"/>
                  </a:lnTo>
                  <a:lnTo>
                    <a:pt x="3689080" y="1295162"/>
                  </a:lnTo>
                  <a:lnTo>
                    <a:pt x="3683166" y="1341714"/>
                  </a:lnTo>
                  <a:lnTo>
                    <a:pt x="3672663" y="1387382"/>
                  </a:lnTo>
                  <a:lnTo>
                    <a:pt x="3657819" y="1431847"/>
                  </a:lnTo>
                  <a:lnTo>
                    <a:pt x="3638884" y="1474794"/>
                  </a:lnTo>
                  <a:lnTo>
                    <a:pt x="3616106" y="1515905"/>
                  </a:lnTo>
                  <a:lnTo>
                    <a:pt x="3589733" y="1554863"/>
                  </a:lnTo>
                  <a:lnTo>
                    <a:pt x="3560015" y="1591351"/>
                  </a:lnTo>
                  <a:lnTo>
                    <a:pt x="3527201" y="1625054"/>
                  </a:lnTo>
                  <a:lnTo>
                    <a:pt x="3491538" y="1655653"/>
                  </a:lnTo>
                  <a:lnTo>
                    <a:pt x="3453276" y="1682832"/>
                  </a:lnTo>
                  <a:lnTo>
                    <a:pt x="3412663" y="1706273"/>
                  </a:lnTo>
                  <a:lnTo>
                    <a:pt x="3369949" y="1725661"/>
                  </a:lnTo>
                  <a:lnTo>
                    <a:pt x="3325381" y="1740678"/>
                  </a:lnTo>
                  <a:lnTo>
                    <a:pt x="3276339" y="1751570"/>
                  </a:lnTo>
                  <a:lnTo>
                    <a:pt x="3226533" y="1757115"/>
                  </a:lnTo>
                  <a:lnTo>
                    <a:pt x="3176424" y="1757484"/>
                  </a:lnTo>
                  <a:lnTo>
                    <a:pt x="3126469" y="1752847"/>
                  </a:lnTo>
                  <a:lnTo>
                    <a:pt x="3077129" y="1743375"/>
                  </a:lnTo>
                  <a:lnTo>
                    <a:pt x="3028862" y="1729236"/>
                  </a:lnTo>
                  <a:lnTo>
                    <a:pt x="2982129" y="1710603"/>
                  </a:lnTo>
                  <a:lnTo>
                    <a:pt x="2937387" y="1687644"/>
                  </a:lnTo>
                  <a:lnTo>
                    <a:pt x="2895097" y="1660529"/>
                  </a:lnTo>
                  <a:lnTo>
                    <a:pt x="2855717" y="1629430"/>
                  </a:lnTo>
                  <a:lnTo>
                    <a:pt x="2824632" y="1666438"/>
                  </a:lnTo>
                  <a:lnTo>
                    <a:pt x="2790903" y="1701092"/>
                  </a:lnTo>
                  <a:lnTo>
                    <a:pt x="2754747" y="1733260"/>
                  </a:lnTo>
                  <a:lnTo>
                    <a:pt x="2716379" y="1762810"/>
                  </a:lnTo>
                  <a:lnTo>
                    <a:pt x="2676015" y="1789609"/>
                  </a:lnTo>
                  <a:lnTo>
                    <a:pt x="2633869" y="1813525"/>
                  </a:lnTo>
                  <a:lnTo>
                    <a:pt x="2590158" y="1834425"/>
                  </a:lnTo>
                  <a:lnTo>
                    <a:pt x="2545096" y="1852178"/>
                  </a:lnTo>
                  <a:lnTo>
                    <a:pt x="2498901" y="1866651"/>
                  </a:lnTo>
                  <a:lnTo>
                    <a:pt x="2451787" y="1877712"/>
                  </a:lnTo>
                  <a:lnTo>
                    <a:pt x="2403969" y="1885228"/>
                  </a:lnTo>
                  <a:lnTo>
                    <a:pt x="2355664" y="1889068"/>
                  </a:lnTo>
                  <a:lnTo>
                    <a:pt x="2305203" y="1889061"/>
                  </a:lnTo>
                  <a:lnTo>
                    <a:pt x="2254961" y="1885046"/>
                  </a:lnTo>
                  <a:lnTo>
                    <a:pt x="2205191" y="1877152"/>
                  </a:lnTo>
                  <a:lnTo>
                    <a:pt x="2156145" y="1865506"/>
                  </a:lnTo>
                  <a:lnTo>
                    <a:pt x="2108078" y="1850236"/>
                  </a:lnTo>
                  <a:lnTo>
                    <a:pt x="2061242" y="1831471"/>
                  </a:lnTo>
                  <a:lnTo>
                    <a:pt x="2015890" y="1809340"/>
                  </a:lnTo>
                  <a:lnTo>
                    <a:pt x="1972276" y="1783969"/>
                  </a:lnTo>
                  <a:lnTo>
                    <a:pt x="1930653" y="1755488"/>
                  </a:lnTo>
                  <a:lnTo>
                    <a:pt x="1891274" y="1724025"/>
                  </a:lnTo>
                  <a:lnTo>
                    <a:pt x="1854392" y="1689708"/>
                  </a:lnTo>
                  <a:lnTo>
                    <a:pt x="1821619" y="1724402"/>
                  </a:lnTo>
                  <a:lnTo>
                    <a:pt x="1787099" y="1757237"/>
                  </a:lnTo>
                  <a:lnTo>
                    <a:pt x="1750799" y="1787931"/>
                  </a:lnTo>
                  <a:lnTo>
                    <a:pt x="1712685" y="1816204"/>
                  </a:lnTo>
                  <a:lnTo>
                    <a:pt x="1672723" y="1841775"/>
                  </a:lnTo>
                  <a:lnTo>
                    <a:pt x="1630879" y="1864365"/>
                  </a:lnTo>
                  <a:lnTo>
                    <a:pt x="1585997" y="1884054"/>
                  </a:lnTo>
                  <a:lnTo>
                    <a:pt x="1539436" y="1899750"/>
                  </a:lnTo>
                  <a:lnTo>
                    <a:pt x="1491674" y="1911182"/>
                  </a:lnTo>
                  <a:lnTo>
                    <a:pt x="1443185" y="1918076"/>
                  </a:lnTo>
                  <a:lnTo>
                    <a:pt x="1394448" y="1920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3186" y="7287886"/>
              <a:ext cx="4350385" cy="1943100"/>
            </a:xfrm>
            <a:custGeom>
              <a:avLst/>
              <a:gdLst/>
              <a:ahLst/>
              <a:cxnLst/>
              <a:rect l="l" t="t" r="r" b="b"/>
              <a:pathLst>
                <a:path w="4350385" h="1943100">
                  <a:moveTo>
                    <a:pt x="1185308" y="736599"/>
                  </a:moveTo>
                  <a:lnTo>
                    <a:pt x="1140349" y="736599"/>
                  </a:lnTo>
                  <a:lnTo>
                    <a:pt x="1152177" y="685799"/>
                  </a:lnTo>
                  <a:lnTo>
                    <a:pt x="1173581" y="634999"/>
                  </a:lnTo>
                  <a:lnTo>
                    <a:pt x="1203185" y="596899"/>
                  </a:lnTo>
                  <a:lnTo>
                    <a:pt x="1239613" y="558799"/>
                  </a:lnTo>
                  <a:lnTo>
                    <a:pt x="1281492" y="520699"/>
                  </a:lnTo>
                  <a:lnTo>
                    <a:pt x="1327173" y="495299"/>
                  </a:lnTo>
                  <a:lnTo>
                    <a:pt x="1375391" y="482599"/>
                  </a:lnTo>
                  <a:lnTo>
                    <a:pt x="1476758" y="457199"/>
                  </a:lnTo>
                  <a:lnTo>
                    <a:pt x="1580235" y="457199"/>
                  </a:lnTo>
                  <a:lnTo>
                    <a:pt x="1593326" y="419099"/>
                  </a:lnTo>
                  <a:lnTo>
                    <a:pt x="1610212" y="368299"/>
                  </a:lnTo>
                  <a:lnTo>
                    <a:pt x="1630709" y="330199"/>
                  </a:lnTo>
                  <a:lnTo>
                    <a:pt x="1654638" y="279399"/>
                  </a:lnTo>
                  <a:lnTo>
                    <a:pt x="1681814" y="241299"/>
                  </a:lnTo>
                  <a:lnTo>
                    <a:pt x="1712059" y="203199"/>
                  </a:lnTo>
                  <a:lnTo>
                    <a:pt x="1745188" y="165099"/>
                  </a:lnTo>
                  <a:lnTo>
                    <a:pt x="1781022" y="139699"/>
                  </a:lnTo>
                  <a:lnTo>
                    <a:pt x="1820504" y="101599"/>
                  </a:lnTo>
                  <a:lnTo>
                    <a:pt x="1861897" y="76199"/>
                  </a:lnTo>
                  <a:lnTo>
                    <a:pt x="1904971" y="50799"/>
                  </a:lnTo>
                  <a:lnTo>
                    <a:pt x="1949500" y="38099"/>
                  </a:lnTo>
                  <a:lnTo>
                    <a:pt x="2089527" y="0"/>
                  </a:lnTo>
                  <a:lnTo>
                    <a:pt x="2282745" y="0"/>
                  </a:lnTo>
                  <a:lnTo>
                    <a:pt x="2378038" y="25399"/>
                  </a:lnTo>
                  <a:lnTo>
                    <a:pt x="2126933" y="25399"/>
                  </a:lnTo>
                  <a:lnTo>
                    <a:pt x="2029648" y="50799"/>
                  </a:lnTo>
                  <a:lnTo>
                    <a:pt x="1938364" y="76199"/>
                  </a:lnTo>
                  <a:lnTo>
                    <a:pt x="1895395" y="101599"/>
                  </a:lnTo>
                  <a:lnTo>
                    <a:pt x="1854518" y="126999"/>
                  </a:lnTo>
                  <a:lnTo>
                    <a:pt x="1815965" y="152399"/>
                  </a:lnTo>
                  <a:lnTo>
                    <a:pt x="1779967" y="190499"/>
                  </a:lnTo>
                  <a:lnTo>
                    <a:pt x="1746755" y="228599"/>
                  </a:lnTo>
                  <a:lnTo>
                    <a:pt x="1716562" y="266699"/>
                  </a:lnTo>
                  <a:lnTo>
                    <a:pt x="1689619" y="304799"/>
                  </a:lnTo>
                  <a:lnTo>
                    <a:pt x="1666157" y="342899"/>
                  </a:lnTo>
                  <a:lnTo>
                    <a:pt x="1646410" y="393699"/>
                  </a:lnTo>
                  <a:lnTo>
                    <a:pt x="1630607" y="431799"/>
                  </a:lnTo>
                  <a:lnTo>
                    <a:pt x="1618982" y="482599"/>
                  </a:lnTo>
                  <a:lnTo>
                    <a:pt x="1615050" y="495299"/>
                  </a:lnTo>
                  <a:lnTo>
                    <a:pt x="1441900" y="495299"/>
                  </a:lnTo>
                  <a:lnTo>
                    <a:pt x="1393434" y="507999"/>
                  </a:lnTo>
                  <a:lnTo>
                    <a:pt x="1347111" y="520699"/>
                  </a:lnTo>
                  <a:lnTo>
                    <a:pt x="1303957" y="546099"/>
                  </a:lnTo>
                  <a:lnTo>
                    <a:pt x="1264945" y="584199"/>
                  </a:lnTo>
                  <a:lnTo>
                    <a:pt x="1231931" y="622299"/>
                  </a:lnTo>
                  <a:lnTo>
                    <a:pt x="1206189" y="660399"/>
                  </a:lnTo>
                  <a:lnTo>
                    <a:pt x="1188994" y="711199"/>
                  </a:lnTo>
                  <a:lnTo>
                    <a:pt x="1185308" y="736599"/>
                  </a:lnTo>
                  <a:close/>
                </a:path>
                <a:path w="4350385" h="1943100">
                  <a:moveTo>
                    <a:pt x="2827096" y="736599"/>
                  </a:moveTo>
                  <a:lnTo>
                    <a:pt x="2815369" y="736599"/>
                  </a:lnTo>
                  <a:lnTo>
                    <a:pt x="2806025" y="723899"/>
                  </a:lnTo>
                  <a:lnTo>
                    <a:pt x="2802460" y="711199"/>
                  </a:lnTo>
                  <a:lnTo>
                    <a:pt x="2802438" y="660399"/>
                  </a:lnTo>
                  <a:lnTo>
                    <a:pt x="2799170" y="622299"/>
                  </a:lnTo>
                  <a:lnTo>
                    <a:pt x="2792641" y="571499"/>
                  </a:lnTo>
                  <a:lnTo>
                    <a:pt x="2782834" y="520699"/>
                  </a:lnTo>
                  <a:lnTo>
                    <a:pt x="2769737" y="469899"/>
                  </a:lnTo>
                  <a:lnTo>
                    <a:pt x="2753332" y="431799"/>
                  </a:lnTo>
                  <a:lnTo>
                    <a:pt x="2733607" y="380999"/>
                  </a:lnTo>
                  <a:lnTo>
                    <a:pt x="2710544" y="342899"/>
                  </a:lnTo>
                  <a:lnTo>
                    <a:pt x="2684130" y="292099"/>
                  </a:lnTo>
                  <a:lnTo>
                    <a:pt x="2654276" y="253999"/>
                  </a:lnTo>
                  <a:lnTo>
                    <a:pt x="2621214" y="215899"/>
                  </a:lnTo>
                  <a:lnTo>
                    <a:pt x="2585228" y="190499"/>
                  </a:lnTo>
                  <a:lnTo>
                    <a:pt x="2546601" y="152399"/>
                  </a:lnTo>
                  <a:lnTo>
                    <a:pt x="2505617" y="126999"/>
                  </a:lnTo>
                  <a:lnTo>
                    <a:pt x="2462559" y="101599"/>
                  </a:lnTo>
                  <a:lnTo>
                    <a:pt x="2417712" y="76199"/>
                  </a:lnTo>
                  <a:lnTo>
                    <a:pt x="2371359" y="63499"/>
                  </a:lnTo>
                  <a:lnTo>
                    <a:pt x="2226101" y="25399"/>
                  </a:lnTo>
                  <a:lnTo>
                    <a:pt x="2378038" y="25399"/>
                  </a:lnTo>
                  <a:lnTo>
                    <a:pt x="2424557" y="38099"/>
                  </a:lnTo>
                  <a:lnTo>
                    <a:pt x="2470020" y="63499"/>
                  </a:lnTo>
                  <a:lnTo>
                    <a:pt x="2511951" y="88899"/>
                  </a:lnTo>
                  <a:lnTo>
                    <a:pt x="2552140" y="114299"/>
                  </a:lnTo>
                  <a:lnTo>
                    <a:pt x="2590402" y="139699"/>
                  </a:lnTo>
                  <a:lnTo>
                    <a:pt x="2626553" y="165099"/>
                  </a:lnTo>
                  <a:lnTo>
                    <a:pt x="2660411" y="203199"/>
                  </a:lnTo>
                  <a:lnTo>
                    <a:pt x="2691792" y="241299"/>
                  </a:lnTo>
                  <a:lnTo>
                    <a:pt x="2720511" y="279399"/>
                  </a:lnTo>
                  <a:lnTo>
                    <a:pt x="2746386" y="317499"/>
                  </a:lnTo>
                  <a:lnTo>
                    <a:pt x="2769239" y="355599"/>
                  </a:lnTo>
                  <a:lnTo>
                    <a:pt x="2789040" y="406399"/>
                  </a:lnTo>
                  <a:lnTo>
                    <a:pt x="2805820" y="444499"/>
                  </a:lnTo>
                  <a:lnTo>
                    <a:pt x="2819613" y="495299"/>
                  </a:lnTo>
                  <a:lnTo>
                    <a:pt x="2830451" y="533399"/>
                  </a:lnTo>
                  <a:lnTo>
                    <a:pt x="2838366" y="584199"/>
                  </a:lnTo>
                  <a:lnTo>
                    <a:pt x="2843392" y="634999"/>
                  </a:lnTo>
                  <a:lnTo>
                    <a:pt x="2845561" y="673099"/>
                  </a:lnTo>
                  <a:lnTo>
                    <a:pt x="2915449" y="673099"/>
                  </a:lnTo>
                  <a:lnTo>
                    <a:pt x="2875883" y="698499"/>
                  </a:lnTo>
                  <a:lnTo>
                    <a:pt x="2837811" y="723899"/>
                  </a:lnTo>
                  <a:lnTo>
                    <a:pt x="2827096" y="736599"/>
                  </a:lnTo>
                  <a:close/>
                </a:path>
                <a:path w="4350385" h="1943100">
                  <a:moveTo>
                    <a:pt x="2915449" y="673099"/>
                  </a:moveTo>
                  <a:lnTo>
                    <a:pt x="2845561" y="673099"/>
                  </a:lnTo>
                  <a:lnTo>
                    <a:pt x="2879309" y="660399"/>
                  </a:lnTo>
                  <a:lnTo>
                    <a:pt x="2914086" y="634999"/>
                  </a:lnTo>
                  <a:lnTo>
                    <a:pt x="2949908" y="609599"/>
                  </a:lnTo>
                  <a:lnTo>
                    <a:pt x="2986791" y="596899"/>
                  </a:lnTo>
                  <a:lnTo>
                    <a:pt x="3034931" y="584199"/>
                  </a:lnTo>
                  <a:lnTo>
                    <a:pt x="3084523" y="558799"/>
                  </a:lnTo>
                  <a:lnTo>
                    <a:pt x="3135163" y="558799"/>
                  </a:lnTo>
                  <a:lnTo>
                    <a:pt x="3186447" y="546099"/>
                  </a:lnTo>
                  <a:lnTo>
                    <a:pt x="3289333" y="546099"/>
                  </a:lnTo>
                  <a:lnTo>
                    <a:pt x="3340128" y="558799"/>
                  </a:lnTo>
                  <a:lnTo>
                    <a:pt x="3391518" y="584199"/>
                  </a:lnTo>
                  <a:lnTo>
                    <a:pt x="3132721" y="584199"/>
                  </a:lnTo>
                  <a:lnTo>
                    <a:pt x="3042265" y="609599"/>
                  </a:lnTo>
                  <a:lnTo>
                    <a:pt x="2998726" y="634999"/>
                  </a:lnTo>
                  <a:lnTo>
                    <a:pt x="2956426" y="647699"/>
                  </a:lnTo>
                  <a:lnTo>
                    <a:pt x="2915449" y="673099"/>
                  </a:lnTo>
                  <a:close/>
                </a:path>
                <a:path w="4350385" h="1943100">
                  <a:moveTo>
                    <a:pt x="3579446" y="800099"/>
                  </a:moveTo>
                  <a:lnTo>
                    <a:pt x="3571009" y="800099"/>
                  </a:lnTo>
                  <a:lnTo>
                    <a:pt x="3563242" y="787399"/>
                  </a:lnTo>
                  <a:lnTo>
                    <a:pt x="3557981" y="787399"/>
                  </a:lnTo>
                  <a:lnTo>
                    <a:pt x="3531843" y="736599"/>
                  </a:lnTo>
                  <a:lnTo>
                    <a:pt x="3500038" y="698499"/>
                  </a:lnTo>
                  <a:lnTo>
                    <a:pt x="3463224" y="660399"/>
                  </a:lnTo>
                  <a:lnTo>
                    <a:pt x="3422062" y="634999"/>
                  </a:lnTo>
                  <a:lnTo>
                    <a:pt x="3377210" y="609599"/>
                  </a:lnTo>
                  <a:lnTo>
                    <a:pt x="3329328" y="596899"/>
                  </a:lnTo>
                  <a:lnTo>
                    <a:pt x="3279075" y="584199"/>
                  </a:lnTo>
                  <a:lnTo>
                    <a:pt x="3391518" y="584199"/>
                  </a:lnTo>
                  <a:lnTo>
                    <a:pt x="3439796" y="596899"/>
                  </a:lnTo>
                  <a:lnTo>
                    <a:pt x="3484286" y="634999"/>
                  </a:lnTo>
                  <a:lnTo>
                    <a:pt x="3524313" y="660399"/>
                  </a:lnTo>
                  <a:lnTo>
                    <a:pt x="3559204" y="711199"/>
                  </a:lnTo>
                  <a:lnTo>
                    <a:pt x="3588282" y="749299"/>
                  </a:lnTo>
                  <a:lnTo>
                    <a:pt x="3679752" y="749299"/>
                  </a:lnTo>
                  <a:lnTo>
                    <a:pt x="3632737" y="761999"/>
                  </a:lnTo>
                  <a:lnTo>
                    <a:pt x="3586715" y="787399"/>
                  </a:lnTo>
                  <a:lnTo>
                    <a:pt x="3579446" y="800099"/>
                  </a:lnTo>
                  <a:close/>
                </a:path>
                <a:path w="4350385" h="1943100">
                  <a:moveTo>
                    <a:pt x="3679752" y="749299"/>
                  </a:moveTo>
                  <a:lnTo>
                    <a:pt x="3588282" y="749299"/>
                  </a:lnTo>
                  <a:lnTo>
                    <a:pt x="3632415" y="723899"/>
                  </a:lnTo>
                  <a:lnTo>
                    <a:pt x="3677392" y="711199"/>
                  </a:lnTo>
                  <a:lnTo>
                    <a:pt x="3723263" y="685799"/>
                  </a:lnTo>
                  <a:lnTo>
                    <a:pt x="3817890" y="660399"/>
                  </a:lnTo>
                  <a:lnTo>
                    <a:pt x="3863740" y="647699"/>
                  </a:lnTo>
                  <a:lnTo>
                    <a:pt x="4052122" y="647699"/>
                  </a:lnTo>
                  <a:lnTo>
                    <a:pt x="4097822" y="660399"/>
                  </a:lnTo>
                  <a:lnTo>
                    <a:pt x="4141908" y="673099"/>
                  </a:lnTo>
                  <a:lnTo>
                    <a:pt x="4162879" y="685799"/>
                  </a:lnTo>
                  <a:lnTo>
                    <a:pt x="3877190" y="685799"/>
                  </a:lnTo>
                  <a:lnTo>
                    <a:pt x="3727732" y="723899"/>
                  </a:lnTo>
                  <a:lnTo>
                    <a:pt x="3679752" y="749299"/>
                  </a:lnTo>
                  <a:close/>
                </a:path>
                <a:path w="4350385" h="1943100">
                  <a:moveTo>
                    <a:pt x="3396108" y="1752599"/>
                  </a:moveTo>
                  <a:lnTo>
                    <a:pt x="3268973" y="1752599"/>
                  </a:lnTo>
                  <a:lnTo>
                    <a:pt x="3368957" y="1727199"/>
                  </a:lnTo>
                  <a:lnTo>
                    <a:pt x="3416581" y="1701799"/>
                  </a:lnTo>
                  <a:lnTo>
                    <a:pt x="3462056" y="1676399"/>
                  </a:lnTo>
                  <a:lnTo>
                    <a:pt x="3504955" y="1650999"/>
                  </a:lnTo>
                  <a:lnTo>
                    <a:pt x="3542572" y="1612899"/>
                  </a:lnTo>
                  <a:lnTo>
                    <a:pt x="3576560" y="1574799"/>
                  </a:lnTo>
                  <a:lnTo>
                    <a:pt x="3606663" y="1536699"/>
                  </a:lnTo>
                  <a:lnTo>
                    <a:pt x="3632624" y="1498599"/>
                  </a:lnTo>
                  <a:lnTo>
                    <a:pt x="3654184" y="1447799"/>
                  </a:lnTo>
                  <a:lnTo>
                    <a:pt x="3671087" y="1396999"/>
                  </a:lnTo>
                  <a:lnTo>
                    <a:pt x="3683077" y="1358899"/>
                  </a:lnTo>
                  <a:lnTo>
                    <a:pt x="3689895" y="1308099"/>
                  </a:lnTo>
                  <a:lnTo>
                    <a:pt x="3693349" y="1295399"/>
                  </a:lnTo>
                  <a:lnTo>
                    <a:pt x="3876846" y="1295399"/>
                  </a:lnTo>
                  <a:lnTo>
                    <a:pt x="4081630" y="1244599"/>
                  </a:lnTo>
                  <a:lnTo>
                    <a:pt x="4127136" y="1219199"/>
                  </a:lnTo>
                  <a:lnTo>
                    <a:pt x="4170676" y="1193799"/>
                  </a:lnTo>
                  <a:lnTo>
                    <a:pt x="4210834" y="1168399"/>
                  </a:lnTo>
                  <a:lnTo>
                    <a:pt x="4246196" y="1130299"/>
                  </a:lnTo>
                  <a:lnTo>
                    <a:pt x="4275347" y="1092199"/>
                  </a:lnTo>
                  <a:lnTo>
                    <a:pt x="4296871" y="1054099"/>
                  </a:lnTo>
                  <a:lnTo>
                    <a:pt x="4306634" y="1003299"/>
                  </a:lnTo>
                  <a:lnTo>
                    <a:pt x="4306471" y="952499"/>
                  </a:lnTo>
                  <a:lnTo>
                    <a:pt x="4297263" y="901699"/>
                  </a:lnTo>
                  <a:lnTo>
                    <a:pt x="4279892" y="863599"/>
                  </a:lnTo>
                  <a:lnTo>
                    <a:pt x="4256035" y="825499"/>
                  </a:lnTo>
                  <a:lnTo>
                    <a:pt x="4227067" y="787399"/>
                  </a:lnTo>
                  <a:lnTo>
                    <a:pt x="4193618" y="761999"/>
                  </a:lnTo>
                  <a:lnTo>
                    <a:pt x="4156316" y="736599"/>
                  </a:lnTo>
                  <a:lnTo>
                    <a:pt x="4115789" y="711199"/>
                  </a:lnTo>
                  <a:lnTo>
                    <a:pt x="4072667" y="698499"/>
                  </a:lnTo>
                  <a:lnTo>
                    <a:pt x="4027577" y="685799"/>
                  </a:lnTo>
                  <a:lnTo>
                    <a:pt x="4162879" y="685799"/>
                  </a:lnTo>
                  <a:lnTo>
                    <a:pt x="4223122" y="723899"/>
                  </a:lnTo>
                  <a:lnTo>
                    <a:pt x="4258000" y="761999"/>
                  </a:lnTo>
                  <a:lnTo>
                    <a:pt x="4288182" y="800099"/>
                  </a:lnTo>
                  <a:lnTo>
                    <a:pt x="4313068" y="838199"/>
                  </a:lnTo>
                  <a:lnTo>
                    <a:pt x="4332059" y="876299"/>
                  </a:lnTo>
                  <a:lnTo>
                    <a:pt x="4344557" y="914399"/>
                  </a:lnTo>
                  <a:lnTo>
                    <a:pt x="4349962" y="965199"/>
                  </a:lnTo>
                  <a:lnTo>
                    <a:pt x="4347675" y="1015999"/>
                  </a:lnTo>
                  <a:lnTo>
                    <a:pt x="4337098" y="1054099"/>
                  </a:lnTo>
                  <a:lnTo>
                    <a:pt x="4317366" y="1104899"/>
                  </a:lnTo>
                  <a:lnTo>
                    <a:pt x="4291175" y="1142999"/>
                  </a:lnTo>
                  <a:lnTo>
                    <a:pt x="4259563" y="1181099"/>
                  </a:lnTo>
                  <a:lnTo>
                    <a:pt x="4223568" y="1206499"/>
                  </a:lnTo>
                  <a:lnTo>
                    <a:pt x="4184227" y="1231899"/>
                  </a:lnTo>
                  <a:lnTo>
                    <a:pt x="4142576" y="1257299"/>
                  </a:lnTo>
                  <a:lnTo>
                    <a:pt x="4099654" y="1269999"/>
                  </a:lnTo>
                  <a:lnTo>
                    <a:pt x="4048835" y="1295399"/>
                  </a:lnTo>
                  <a:lnTo>
                    <a:pt x="3944465" y="1320799"/>
                  </a:lnTo>
                  <a:lnTo>
                    <a:pt x="3730296" y="1320799"/>
                  </a:lnTo>
                  <a:lnTo>
                    <a:pt x="3722664" y="1371599"/>
                  </a:lnTo>
                  <a:lnTo>
                    <a:pt x="3711053" y="1409699"/>
                  </a:lnTo>
                  <a:lnTo>
                    <a:pt x="3695621" y="1460499"/>
                  </a:lnTo>
                  <a:lnTo>
                    <a:pt x="3676529" y="1498599"/>
                  </a:lnTo>
                  <a:lnTo>
                    <a:pt x="3653934" y="1536699"/>
                  </a:lnTo>
                  <a:lnTo>
                    <a:pt x="3626156" y="1574799"/>
                  </a:lnTo>
                  <a:lnTo>
                    <a:pt x="3594900" y="1612899"/>
                  </a:lnTo>
                  <a:lnTo>
                    <a:pt x="3560442" y="1650999"/>
                  </a:lnTo>
                  <a:lnTo>
                    <a:pt x="3523058" y="1676399"/>
                  </a:lnTo>
                  <a:lnTo>
                    <a:pt x="3483024" y="1714499"/>
                  </a:lnTo>
                  <a:lnTo>
                    <a:pt x="3440615" y="1727199"/>
                  </a:lnTo>
                  <a:lnTo>
                    <a:pt x="3396108" y="1752599"/>
                  </a:lnTo>
                  <a:close/>
                </a:path>
                <a:path w="4350385" h="1943100">
                  <a:moveTo>
                    <a:pt x="994273" y="723899"/>
                  </a:moveTo>
                  <a:lnTo>
                    <a:pt x="749284" y="723899"/>
                  </a:lnTo>
                  <a:lnTo>
                    <a:pt x="798123" y="711199"/>
                  </a:lnTo>
                  <a:lnTo>
                    <a:pt x="945250" y="711199"/>
                  </a:lnTo>
                  <a:lnTo>
                    <a:pt x="994273" y="723899"/>
                  </a:lnTo>
                  <a:close/>
                </a:path>
                <a:path w="4350385" h="1943100">
                  <a:moveTo>
                    <a:pt x="446842" y="1422399"/>
                  </a:moveTo>
                  <a:lnTo>
                    <a:pt x="256997" y="1422399"/>
                  </a:lnTo>
                  <a:lnTo>
                    <a:pt x="166013" y="1396999"/>
                  </a:lnTo>
                  <a:lnTo>
                    <a:pt x="123003" y="1384299"/>
                  </a:lnTo>
                  <a:lnTo>
                    <a:pt x="87485" y="1358899"/>
                  </a:lnTo>
                  <a:lnTo>
                    <a:pt x="55338" y="1333499"/>
                  </a:lnTo>
                  <a:lnTo>
                    <a:pt x="9549" y="1269999"/>
                  </a:lnTo>
                  <a:lnTo>
                    <a:pt x="0" y="1219199"/>
                  </a:lnTo>
                  <a:lnTo>
                    <a:pt x="5054" y="1168399"/>
                  </a:lnTo>
                  <a:lnTo>
                    <a:pt x="21193" y="1117599"/>
                  </a:lnTo>
                  <a:lnTo>
                    <a:pt x="44900" y="1079499"/>
                  </a:lnTo>
                  <a:lnTo>
                    <a:pt x="71976" y="1041399"/>
                  </a:lnTo>
                  <a:lnTo>
                    <a:pt x="102099" y="1003299"/>
                  </a:lnTo>
                  <a:lnTo>
                    <a:pt x="134923" y="965199"/>
                  </a:lnTo>
                  <a:lnTo>
                    <a:pt x="170098" y="939799"/>
                  </a:lnTo>
                  <a:lnTo>
                    <a:pt x="207278" y="914399"/>
                  </a:lnTo>
                  <a:lnTo>
                    <a:pt x="246113" y="876299"/>
                  </a:lnTo>
                  <a:lnTo>
                    <a:pt x="286257" y="850899"/>
                  </a:lnTo>
                  <a:lnTo>
                    <a:pt x="327360" y="838199"/>
                  </a:lnTo>
                  <a:lnTo>
                    <a:pt x="417131" y="787399"/>
                  </a:lnTo>
                  <a:lnTo>
                    <a:pt x="652313" y="723899"/>
                  </a:lnTo>
                  <a:lnTo>
                    <a:pt x="1091890" y="723899"/>
                  </a:lnTo>
                  <a:lnTo>
                    <a:pt x="1140349" y="736599"/>
                  </a:lnTo>
                  <a:lnTo>
                    <a:pt x="1185308" y="736599"/>
                  </a:lnTo>
                  <a:lnTo>
                    <a:pt x="1183464" y="749299"/>
                  </a:lnTo>
                  <a:lnTo>
                    <a:pt x="720397" y="749299"/>
                  </a:lnTo>
                  <a:lnTo>
                    <a:pt x="672513" y="761999"/>
                  </a:lnTo>
                  <a:lnTo>
                    <a:pt x="624280" y="761999"/>
                  </a:lnTo>
                  <a:lnTo>
                    <a:pt x="480087" y="800099"/>
                  </a:lnTo>
                  <a:lnTo>
                    <a:pt x="433064" y="825499"/>
                  </a:lnTo>
                  <a:lnTo>
                    <a:pt x="386999" y="838199"/>
                  </a:lnTo>
                  <a:lnTo>
                    <a:pt x="342152" y="863599"/>
                  </a:lnTo>
                  <a:lnTo>
                    <a:pt x="298786" y="888999"/>
                  </a:lnTo>
                  <a:lnTo>
                    <a:pt x="257162" y="914399"/>
                  </a:lnTo>
                  <a:lnTo>
                    <a:pt x="217543" y="939799"/>
                  </a:lnTo>
                  <a:lnTo>
                    <a:pt x="180190" y="977899"/>
                  </a:lnTo>
                  <a:lnTo>
                    <a:pt x="145364" y="1015999"/>
                  </a:lnTo>
                  <a:lnTo>
                    <a:pt x="113328" y="1054099"/>
                  </a:lnTo>
                  <a:lnTo>
                    <a:pt x="84344" y="1092199"/>
                  </a:lnTo>
                  <a:lnTo>
                    <a:pt x="61461" y="1130299"/>
                  </a:lnTo>
                  <a:lnTo>
                    <a:pt x="46587" y="1181099"/>
                  </a:lnTo>
                  <a:lnTo>
                    <a:pt x="43974" y="1219199"/>
                  </a:lnTo>
                  <a:lnTo>
                    <a:pt x="57874" y="1269999"/>
                  </a:lnTo>
                  <a:lnTo>
                    <a:pt x="110062" y="1320799"/>
                  </a:lnTo>
                  <a:lnTo>
                    <a:pt x="143818" y="1346199"/>
                  </a:lnTo>
                  <a:lnTo>
                    <a:pt x="321510" y="1396999"/>
                  </a:lnTo>
                  <a:lnTo>
                    <a:pt x="538858" y="1396999"/>
                  </a:lnTo>
                  <a:lnTo>
                    <a:pt x="446842" y="1422399"/>
                  </a:lnTo>
                  <a:close/>
                </a:path>
                <a:path w="4350385" h="1943100">
                  <a:moveTo>
                    <a:pt x="1181621" y="761999"/>
                  </a:moveTo>
                  <a:lnTo>
                    <a:pt x="1009122" y="761999"/>
                  </a:lnTo>
                  <a:lnTo>
                    <a:pt x="961038" y="749299"/>
                  </a:lnTo>
                  <a:lnTo>
                    <a:pt x="1183464" y="749299"/>
                  </a:lnTo>
                  <a:lnTo>
                    <a:pt x="1181621" y="761999"/>
                  </a:lnTo>
                  <a:close/>
                </a:path>
                <a:path w="4350385" h="1943100">
                  <a:moveTo>
                    <a:pt x="1170868" y="774699"/>
                  </a:moveTo>
                  <a:lnTo>
                    <a:pt x="1152539" y="774699"/>
                  </a:lnTo>
                  <a:lnTo>
                    <a:pt x="1104913" y="761999"/>
                  </a:lnTo>
                  <a:lnTo>
                    <a:pt x="1178350" y="761999"/>
                  </a:lnTo>
                  <a:lnTo>
                    <a:pt x="1170868" y="774699"/>
                  </a:lnTo>
                  <a:close/>
                </a:path>
                <a:path w="4350385" h="1943100">
                  <a:moveTo>
                    <a:pt x="3771398" y="1295399"/>
                  </a:moveTo>
                  <a:lnTo>
                    <a:pt x="3700681" y="1295399"/>
                  </a:lnTo>
                  <a:lnTo>
                    <a:pt x="3709890" y="1282699"/>
                  </a:lnTo>
                  <a:lnTo>
                    <a:pt x="3718977" y="1282699"/>
                  </a:lnTo>
                  <a:lnTo>
                    <a:pt x="3771398" y="1295399"/>
                  </a:lnTo>
                  <a:close/>
                </a:path>
                <a:path w="4350385" h="1943100">
                  <a:moveTo>
                    <a:pt x="3837761" y="1333499"/>
                  </a:moveTo>
                  <a:lnTo>
                    <a:pt x="3784026" y="1333499"/>
                  </a:lnTo>
                  <a:lnTo>
                    <a:pt x="3730296" y="1320799"/>
                  </a:lnTo>
                  <a:lnTo>
                    <a:pt x="3891307" y="1320799"/>
                  </a:lnTo>
                  <a:lnTo>
                    <a:pt x="3837761" y="1333499"/>
                  </a:lnTo>
                  <a:close/>
                </a:path>
                <a:path w="4350385" h="1943100">
                  <a:moveTo>
                    <a:pt x="906039" y="1841499"/>
                  </a:moveTo>
                  <a:lnTo>
                    <a:pt x="853477" y="1841499"/>
                  </a:lnTo>
                  <a:lnTo>
                    <a:pt x="752056" y="1816099"/>
                  </a:lnTo>
                  <a:lnTo>
                    <a:pt x="705000" y="1803399"/>
                  </a:lnTo>
                  <a:lnTo>
                    <a:pt x="661583" y="1777999"/>
                  </a:lnTo>
                  <a:lnTo>
                    <a:pt x="622707" y="1739899"/>
                  </a:lnTo>
                  <a:lnTo>
                    <a:pt x="589272" y="1701799"/>
                  </a:lnTo>
                  <a:lnTo>
                    <a:pt x="563135" y="1650999"/>
                  </a:lnTo>
                  <a:lnTo>
                    <a:pt x="543985" y="1600199"/>
                  </a:lnTo>
                  <a:lnTo>
                    <a:pt x="531903" y="1549399"/>
                  </a:lnTo>
                  <a:lnTo>
                    <a:pt x="526967" y="1498599"/>
                  </a:lnTo>
                  <a:lnTo>
                    <a:pt x="529259" y="1447799"/>
                  </a:lnTo>
                  <a:lnTo>
                    <a:pt x="538858" y="1396999"/>
                  </a:lnTo>
                  <a:lnTo>
                    <a:pt x="370385" y="1396999"/>
                  </a:lnTo>
                  <a:lnTo>
                    <a:pt x="419215" y="1384299"/>
                  </a:lnTo>
                  <a:lnTo>
                    <a:pt x="467493" y="1384299"/>
                  </a:lnTo>
                  <a:lnTo>
                    <a:pt x="560364" y="1358899"/>
                  </a:lnTo>
                  <a:lnTo>
                    <a:pt x="589996" y="1358899"/>
                  </a:lnTo>
                  <a:lnTo>
                    <a:pt x="589708" y="1371599"/>
                  </a:lnTo>
                  <a:lnTo>
                    <a:pt x="577231" y="1422399"/>
                  </a:lnTo>
                  <a:lnTo>
                    <a:pt x="570802" y="1460499"/>
                  </a:lnTo>
                  <a:lnTo>
                    <a:pt x="570300" y="1511299"/>
                  </a:lnTo>
                  <a:lnTo>
                    <a:pt x="575602" y="1549399"/>
                  </a:lnTo>
                  <a:lnTo>
                    <a:pt x="588995" y="1600199"/>
                  </a:lnTo>
                  <a:lnTo>
                    <a:pt x="609779" y="1650999"/>
                  </a:lnTo>
                  <a:lnTo>
                    <a:pt x="637597" y="1689099"/>
                  </a:lnTo>
                  <a:lnTo>
                    <a:pt x="672090" y="1727199"/>
                  </a:lnTo>
                  <a:lnTo>
                    <a:pt x="712901" y="1765299"/>
                  </a:lnTo>
                  <a:lnTo>
                    <a:pt x="759672" y="1777999"/>
                  </a:lnTo>
                  <a:lnTo>
                    <a:pt x="804890" y="1803399"/>
                  </a:lnTo>
                  <a:lnTo>
                    <a:pt x="1038022" y="1803399"/>
                  </a:lnTo>
                  <a:lnTo>
                    <a:pt x="995755" y="1816099"/>
                  </a:lnTo>
                  <a:lnTo>
                    <a:pt x="906039" y="1841499"/>
                  </a:lnTo>
                  <a:close/>
                </a:path>
                <a:path w="4350385" h="1943100">
                  <a:moveTo>
                    <a:pt x="2568776" y="1879599"/>
                  </a:moveTo>
                  <a:lnTo>
                    <a:pt x="2422137" y="1879599"/>
                  </a:lnTo>
                  <a:lnTo>
                    <a:pt x="2515994" y="1854199"/>
                  </a:lnTo>
                  <a:lnTo>
                    <a:pt x="2614949" y="1828799"/>
                  </a:lnTo>
                  <a:lnTo>
                    <a:pt x="2661823" y="1803399"/>
                  </a:lnTo>
                  <a:lnTo>
                    <a:pt x="2706638" y="1777999"/>
                  </a:lnTo>
                  <a:lnTo>
                    <a:pt x="2749151" y="1739899"/>
                  </a:lnTo>
                  <a:lnTo>
                    <a:pt x="2789119" y="1701799"/>
                  </a:lnTo>
                  <a:lnTo>
                    <a:pt x="2826300" y="1676399"/>
                  </a:lnTo>
                  <a:lnTo>
                    <a:pt x="2860450" y="1625599"/>
                  </a:lnTo>
                  <a:lnTo>
                    <a:pt x="2894582" y="1625599"/>
                  </a:lnTo>
                  <a:lnTo>
                    <a:pt x="2933723" y="1650999"/>
                  </a:lnTo>
                  <a:lnTo>
                    <a:pt x="2947649" y="1663699"/>
                  </a:lnTo>
                  <a:lnTo>
                    <a:pt x="2879780" y="1663699"/>
                  </a:lnTo>
                  <a:lnTo>
                    <a:pt x="2848840" y="1701799"/>
                  </a:lnTo>
                  <a:lnTo>
                    <a:pt x="2815755" y="1727199"/>
                  </a:lnTo>
                  <a:lnTo>
                    <a:pt x="2780639" y="1765299"/>
                  </a:lnTo>
                  <a:lnTo>
                    <a:pt x="2743605" y="1790699"/>
                  </a:lnTo>
                  <a:lnTo>
                    <a:pt x="2704766" y="1816099"/>
                  </a:lnTo>
                  <a:lnTo>
                    <a:pt x="2660837" y="1841499"/>
                  </a:lnTo>
                  <a:lnTo>
                    <a:pt x="2615441" y="1866899"/>
                  </a:lnTo>
                  <a:lnTo>
                    <a:pt x="2568776" y="1879599"/>
                  </a:lnTo>
                  <a:close/>
                </a:path>
                <a:path w="4350385" h="1943100">
                  <a:moveTo>
                    <a:pt x="3301903" y="1777999"/>
                  </a:moveTo>
                  <a:lnTo>
                    <a:pt x="3103414" y="1777999"/>
                  </a:lnTo>
                  <a:lnTo>
                    <a:pt x="3055308" y="1765299"/>
                  </a:lnTo>
                  <a:lnTo>
                    <a:pt x="3008530" y="1739899"/>
                  </a:lnTo>
                  <a:lnTo>
                    <a:pt x="2963442" y="1727199"/>
                  </a:lnTo>
                  <a:lnTo>
                    <a:pt x="2920405" y="1701799"/>
                  </a:lnTo>
                  <a:lnTo>
                    <a:pt x="2879780" y="1663699"/>
                  </a:lnTo>
                  <a:lnTo>
                    <a:pt x="2947649" y="1663699"/>
                  </a:lnTo>
                  <a:lnTo>
                    <a:pt x="2975502" y="1689099"/>
                  </a:lnTo>
                  <a:lnTo>
                    <a:pt x="3019608" y="1701799"/>
                  </a:lnTo>
                  <a:lnTo>
                    <a:pt x="3065733" y="1727199"/>
                  </a:lnTo>
                  <a:lnTo>
                    <a:pt x="3113567" y="1739899"/>
                  </a:lnTo>
                  <a:lnTo>
                    <a:pt x="3165523" y="1752599"/>
                  </a:lnTo>
                  <a:lnTo>
                    <a:pt x="3396108" y="1752599"/>
                  </a:lnTo>
                  <a:lnTo>
                    <a:pt x="3301903" y="1777999"/>
                  </a:lnTo>
                  <a:close/>
                </a:path>
                <a:path w="4350385" h="1943100">
                  <a:moveTo>
                    <a:pt x="1597877" y="1917699"/>
                  </a:moveTo>
                  <a:lnTo>
                    <a:pt x="1427800" y="1917699"/>
                  </a:lnTo>
                  <a:lnTo>
                    <a:pt x="1476620" y="1904999"/>
                  </a:lnTo>
                  <a:lnTo>
                    <a:pt x="1526507" y="1904999"/>
                  </a:lnTo>
                  <a:lnTo>
                    <a:pt x="1574666" y="1892299"/>
                  </a:lnTo>
                  <a:lnTo>
                    <a:pt x="1621046" y="1866899"/>
                  </a:lnTo>
                  <a:lnTo>
                    <a:pt x="1665597" y="1841499"/>
                  </a:lnTo>
                  <a:lnTo>
                    <a:pt x="1708267" y="1816099"/>
                  </a:lnTo>
                  <a:lnTo>
                    <a:pt x="1749006" y="1790699"/>
                  </a:lnTo>
                  <a:lnTo>
                    <a:pt x="1787762" y="1765299"/>
                  </a:lnTo>
                  <a:lnTo>
                    <a:pt x="1824486" y="1727199"/>
                  </a:lnTo>
                  <a:lnTo>
                    <a:pt x="1859126" y="1689099"/>
                  </a:lnTo>
                  <a:lnTo>
                    <a:pt x="1866442" y="1689099"/>
                  </a:lnTo>
                  <a:lnTo>
                    <a:pt x="1875604" y="1676399"/>
                  </a:lnTo>
                  <a:lnTo>
                    <a:pt x="1885059" y="1676399"/>
                  </a:lnTo>
                  <a:lnTo>
                    <a:pt x="1893258" y="1689099"/>
                  </a:lnTo>
                  <a:lnTo>
                    <a:pt x="1929777" y="1714499"/>
                  </a:lnTo>
                  <a:lnTo>
                    <a:pt x="1942691" y="1727199"/>
                  </a:lnTo>
                  <a:lnTo>
                    <a:pt x="1876192" y="1727199"/>
                  </a:lnTo>
                  <a:lnTo>
                    <a:pt x="1841772" y="1765299"/>
                  </a:lnTo>
                  <a:lnTo>
                    <a:pt x="1805565" y="1790699"/>
                  </a:lnTo>
                  <a:lnTo>
                    <a:pt x="1767448" y="1828799"/>
                  </a:lnTo>
                  <a:lnTo>
                    <a:pt x="1727299" y="1854199"/>
                  </a:lnTo>
                  <a:lnTo>
                    <a:pt x="1685778" y="1879599"/>
                  </a:lnTo>
                  <a:lnTo>
                    <a:pt x="1642555" y="1892299"/>
                  </a:lnTo>
                  <a:lnTo>
                    <a:pt x="1597877" y="1917699"/>
                  </a:lnTo>
                  <a:close/>
                </a:path>
                <a:path w="4350385" h="1943100">
                  <a:moveTo>
                    <a:pt x="1038022" y="1803399"/>
                  </a:moveTo>
                  <a:lnTo>
                    <a:pt x="898466" y="1803399"/>
                  </a:lnTo>
                  <a:lnTo>
                    <a:pt x="989891" y="1777999"/>
                  </a:lnTo>
                  <a:lnTo>
                    <a:pt x="1032421" y="1765299"/>
                  </a:lnTo>
                  <a:lnTo>
                    <a:pt x="1071562" y="1739899"/>
                  </a:lnTo>
                  <a:lnTo>
                    <a:pt x="1079762" y="1727199"/>
                  </a:lnTo>
                  <a:lnTo>
                    <a:pt x="1098219" y="1727199"/>
                  </a:lnTo>
                  <a:lnTo>
                    <a:pt x="1104998" y="1739899"/>
                  </a:lnTo>
                  <a:lnTo>
                    <a:pt x="1133437" y="1777999"/>
                  </a:lnTo>
                  <a:lnTo>
                    <a:pt x="1077831" y="1777999"/>
                  </a:lnTo>
                  <a:lnTo>
                    <a:pt x="1038022" y="1803399"/>
                  </a:lnTo>
                  <a:close/>
                </a:path>
                <a:path w="4350385" h="1943100">
                  <a:moveTo>
                    <a:pt x="2423131" y="1917699"/>
                  </a:moveTo>
                  <a:lnTo>
                    <a:pt x="2273151" y="1917699"/>
                  </a:lnTo>
                  <a:lnTo>
                    <a:pt x="2082576" y="1866899"/>
                  </a:lnTo>
                  <a:lnTo>
                    <a:pt x="2037808" y="1841499"/>
                  </a:lnTo>
                  <a:lnTo>
                    <a:pt x="1994586" y="1816099"/>
                  </a:lnTo>
                  <a:lnTo>
                    <a:pt x="1953111" y="1790699"/>
                  </a:lnTo>
                  <a:lnTo>
                    <a:pt x="1913580" y="1765299"/>
                  </a:lnTo>
                  <a:lnTo>
                    <a:pt x="1876192" y="1727199"/>
                  </a:lnTo>
                  <a:lnTo>
                    <a:pt x="1942691" y="1727199"/>
                  </a:lnTo>
                  <a:lnTo>
                    <a:pt x="1968520" y="1752599"/>
                  </a:lnTo>
                  <a:lnTo>
                    <a:pt x="2009369" y="1777999"/>
                  </a:lnTo>
                  <a:lnTo>
                    <a:pt x="2052207" y="1803399"/>
                  </a:lnTo>
                  <a:lnTo>
                    <a:pt x="2096918" y="1828799"/>
                  </a:lnTo>
                  <a:lnTo>
                    <a:pt x="2280055" y="1879599"/>
                  </a:lnTo>
                  <a:lnTo>
                    <a:pt x="2568776" y="1879599"/>
                  </a:lnTo>
                  <a:lnTo>
                    <a:pt x="2423131" y="1917699"/>
                  </a:lnTo>
                  <a:close/>
                </a:path>
                <a:path w="4350385" h="1943100">
                  <a:moveTo>
                    <a:pt x="1505146" y="1943099"/>
                  </a:moveTo>
                  <a:lnTo>
                    <a:pt x="1361337" y="1943099"/>
                  </a:lnTo>
                  <a:lnTo>
                    <a:pt x="1266543" y="1917699"/>
                  </a:lnTo>
                  <a:lnTo>
                    <a:pt x="1222291" y="1904999"/>
                  </a:lnTo>
                  <a:lnTo>
                    <a:pt x="1180797" y="1879599"/>
                  </a:lnTo>
                  <a:lnTo>
                    <a:pt x="1142558" y="1854199"/>
                  </a:lnTo>
                  <a:lnTo>
                    <a:pt x="1108071" y="1816099"/>
                  </a:lnTo>
                  <a:lnTo>
                    <a:pt x="1077831" y="1777999"/>
                  </a:lnTo>
                  <a:lnTo>
                    <a:pt x="1133437" y="1777999"/>
                  </a:lnTo>
                  <a:lnTo>
                    <a:pt x="1166419" y="1816099"/>
                  </a:lnTo>
                  <a:lnTo>
                    <a:pt x="1203376" y="1841499"/>
                  </a:lnTo>
                  <a:lnTo>
                    <a:pt x="1243736" y="1866899"/>
                  </a:lnTo>
                  <a:lnTo>
                    <a:pt x="1286929" y="1892299"/>
                  </a:lnTo>
                  <a:lnTo>
                    <a:pt x="1332384" y="1904999"/>
                  </a:lnTo>
                  <a:lnTo>
                    <a:pt x="1379531" y="1904999"/>
                  </a:lnTo>
                  <a:lnTo>
                    <a:pt x="1427800" y="1917699"/>
                  </a:lnTo>
                  <a:lnTo>
                    <a:pt x="1597877" y="1917699"/>
                  </a:lnTo>
                  <a:lnTo>
                    <a:pt x="1505146" y="1943099"/>
                  </a:lnTo>
                  <a:close/>
                </a:path>
                <a:path w="4350385" h="1943100">
                  <a:moveTo>
                    <a:pt x="3202169" y="1790699"/>
                  </a:moveTo>
                  <a:lnTo>
                    <a:pt x="3152488" y="1777999"/>
                  </a:lnTo>
                  <a:lnTo>
                    <a:pt x="3252094" y="1777999"/>
                  </a:lnTo>
                  <a:lnTo>
                    <a:pt x="3202169" y="179069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8574" y="56636"/>
            <a:ext cx="6092792" cy="5064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D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021"/>
            <a:ext cx="4670782" cy="45206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6694" y="5892800"/>
            <a:ext cx="4535881" cy="43936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86257" y="5892800"/>
            <a:ext cx="4535880" cy="43936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892800"/>
            <a:ext cx="4535881" cy="43936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86257" y="1034850"/>
            <a:ext cx="4535880" cy="43936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014495" y="749299"/>
            <a:ext cx="9072245" cy="6593840"/>
            <a:chOff x="4014495" y="749299"/>
            <a:chExt cx="9072245" cy="659384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4495" y="2949475"/>
              <a:ext cx="4535880" cy="43936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50376" y="749299"/>
              <a:ext cx="4535880" cy="4393655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5603354" y="8792514"/>
            <a:ext cx="955675" cy="1139825"/>
          </a:xfrm>
          <a:custGeom>
            <a:avLst/>
            <a:gdLst/>
            <a:ahLst/>
            <a:cxnLst/>
            <a:rect l="l" t="t" r="r" b="b"/>
            <a:pathLst>
              <a:path w="955675" h="1139825">
                <a:moveTo>
                  <a:pt x="955116" y="619620"/>
                </a:moveTo>
                <a:lnTo>
                  <a:pt x="951306" y="608203"/>
                </a:lnTo>
                <a:lnTo>
                  <a:pt x="939825" y="601941"/>
                </a:lnTo>
                <a:lnTo>
                  <a:pt x="888517" y="595363"/>
                </a:lnTo>
                <a:lnTo>
                  <a:pt x="837641" y="586943"/>
                </a:lnTo>
                <a:lnTo>
                  <a:pt x="787146" y="576922"/>
                </a:lnTo>
                <a:lnTo>
                  <a:pt x="736981" y="565492"/>
                </a:lnTo>
                <a:lnTo>
                  <a:pt x="687082" y="552907"/>
                </a:lnTo>
                <a:lnTo>
                  <a:pt x="637425" y="539356"/>
                </a:lnTo>
                <a:lnTo>
                  <a:pt x="587921" y="525068"/>
                </a:lnTo>
                <a:lnTo>
                  <a:pt x="633018" y="501053"/>
                </a:lnTo>
                <a:lnTo>
                  <a:pt x="678395" y="477583"/>
                </a:lnTo>
                <a:lnTo>
                  <a:pt x="723988" y="454609"/>
                </a:lnTo>
                <a:lnTo>
                  <a:pt x="769772" y="432104"/>
                </a:lnTo>
                <a:lnTo>
                  <a:pt x="815682" y="410006"/>
                </a:lnTo>
                <a:lnTo>
                  <a:pt x="861656" y="388277"/>
                </a:lnTo>
                <a:lnTo>
                  <a:pt x="907656" y="366852"/>
                </a:lnTo>
                <a:lnTo>
                  <a:pt x="915784" y="357606"/>
                </a:lnTo>
                <a:lnTo>
                  <a:pt x="913942" y="346354"/>
                </a:lnTo>
                <a:lnTo>
                  <a:pt x="905090" y="338353"/>
                </a:lnTo>
                <a:lnTo>
                  <a:pt x="892162" y="338848"/>
                </a:lnTo>
                <a:lnTo>
                  <a:pt x="848398" y="359232"/>
                </a:lnTo>
                <a:lnTo>
                  <a:pt x="804633" y="379895"/>
                </a:lnTo>
                <a:lnTo>
                  <a:pt x="760907" y="400875"/>
                </a:lnTo>
                <a:lnTo>
                  <a:pt x="717296" y="422236"/>
                </a:lnTo>
                <a:lnTo>
                  <a:pt x="673811" y="443992"/>
                </a:lnTo>
                <a:lnTo>
                  <a:pt x="630529" y="466204"/>
                </a:lnTo>
                <a:lnTo>
                  <a:pt x="587476" y="488911"/>
                </a:lnTo>
                <a:lnTo>
                  <a:pt x="544703" y="512140"/>
                </a:lnTo>
                <a:lnTo>
                  <a:pt x="502500" y="499237"/>
                </a:lnTo>
                <a:lnTo>
                  <a:pt x="460324" y="486219"/>
                </a:lnTo>
                <a:lnTo>
                  <a:pt x="474433" y="434670"/>
                </a:lnTo>
                <a:lnTo>
                  <a:pt x="487070" y="382955"/>
                </a:lnTo>
                <a:lnTo>
                  <a:pt x="498017" y="331063"/>
                </a:lnTo>
                <a:lnTo>
                  <a:pt x="507022" y="278980"/>
                </a:lnTo>
                <a:lnTo>
                  <a:pt x="513829" y="226707"/>
                </a:lnTo>
                <a:lnTo>
                  <a:pt x="518210" y="174193"/>
                </a:lnTo>
                <a:lnTo>
                  <a:pt x="519899" y="121450"/>
                </a:lnTo>
                <a:lnTo>
                  <a:pt x="518668" y="68453"/>
                </a:lnTo>
                <a:lnTo>
                  <a:pt x="514261" y="15189"/>
                </a:lnTo>
                <a:lnTo>
                  <a:pt x="507949" y="3784"/>
                </a:lnTo>
                <a:lnTo>
                  <a:pt x="496493" y="0"/>
                </a:lnTo>
                <a:lnTo>
                  <a:pt x="485902" y="3848"/>
                </a:lnTo>
                <a:lnTo>
                  <a:pt x="482193" y="15392"/>
                </a:lnTo>
                <a:lnTo>
                  <a:pt x="486333" y="64985"/>
                </a:lnTo>
                <a:lnTo>
                  <a:pt x="487680" y="114338"/>
                </a:lnTo>
                <a:lnTo>
                  <a:pt x="486435" y="163449"/>
                </a:lnTo>
                <a:lnTo>
                  <a:pt x="482803" y="212331"/>
                </a:lnTo>
                <a:lnTo>
                  <a:pt x="476986" y="261023"/>
                </a:lnTo>
                <a:lnTo>
                  <a:pt x="469201" y="309499"/>
                </a:lnTo>
                <a:lnTo>
                  <a:pt x="459638" y="357809"/>
                </a:lnTo>
                <a:lnTo>
                  <a:pt x="448500" y="405955"/>
                </a:lnTo>
                <a:lnTo>
                  <a:pt x="435991" y="453961"/>
                </a:lnTo>
                <a:lnTo>
                  <a:pt x="412826" y="405828"/>
                </a:lnTo>
                <a:lnTo>
                  <a:pt x="388327" y="358381"/>
                </a:lnTo>
                <a:lnTo>
                  <a:pt x="362229" y="311708"/>
                </a:lnTo>
                <a:lnTo>
                  <a:pt x="334302" y="265950"/>
                </a:lnTo>
                <a:lnTo>
                  <a:pt x="304304" y="221221"/>
                </a:lnTo>
                <a:lnTo>
                  <a:pt x="271983" y="177609"/>
                </a:lnTo>
                <a:lnTo>
                  <a:pt x="261213" y="171919"/>
                </a:lnTo>
                <a:lnTo>
                  <a:pt x="250875" y="176479"/>
                </a:lnTo>
                <a:lnTo>
                  <a:pt x="245275" y="187121"/>
                </a:lnTo>
                <a:lnTo>
                  <a:pt x="248754" y="199644"/>
                </a:lnTo>
                <a:lnTo>
                  <a:pt x="280441" y="242252"/>
                </a:lnTo>
                <a:lnTo>
                  <a:pt x="309867" y="286054"/>
                </a:lnTo>
                <a:lnTo>
                  <a:pt x="337286" y="330911"/>
                </a:lnTo>
                <a:lnTo>
                  <a:pt x="362902" y="376720"/>
                </a:lnTo>
                <a:lnTo>
                  <a:pt x="386969" y="423341"/>
                </a:lnTo>
                <a:lnTo>
                  <a:pt x="409714" y="470674"/>
                </a:lnTo>
                <a:lnTo>
                  <a:pt x="361645" y="456171"/>
                </a:lnTo>
                <a:lnTo>
                  <a:pt x="313461" y="442112"/>
                </a:lnTo>
                <a:lnTo>
                  <a:pt x="265137" y="428701"/>
                </a:lnTo>
                <a:lnTo>
                  <a:pt x="216585" y="416128"/>
                </a:lnTo>
                <a:lnTo>
                  <a:pt x="167792" y="404609"/>
                </a:lnTo>
                <a:lnTo>
                  <a:pt x="118694" y="394347"/>
                </a:lnTo>
                <a:lnTo>
                  <a:pt x="69240" y="385521"/>
                </a:lnTo>
                <a:lnTo>
                  <a:pt x="56553" y="388505"/>
                </a:lnTo>
                <a:lnTo>
                  <a:pt x="49872" y="398487"/>
                </a:lnTo>
                <a:lnTo>
                  <a:pt x="50787" y="409702"/>
                </a:lnTo>
                <a:lnTo>
                  <a:pt x="60934" y="416394"/>
                </a:lnTo>
                <a:lnTo>
                  <a:pt x="113233" y="425818"/>
                </a:lnTo>
                <a:lnTo>
                  <a:pt x="165150" y="436791"/>
                </a:lnTo>
                <a:lnTo>
                  <a:pt x="216725" y="449084"/>
                </a:lnTo>
                <a:lnTo>
                  <a:pt x="268020" y="462457"/>
                </a:lnTo>
                <a:lnTo>
                  <a:pt x="319100" y="476707"/>
                </a:lnTo>
                <a:lnTo>
                  <a:pt x="370014" y="491591"/>
                </a:lnTo>
                <a:lnTo>
                  <a:pt x="420827" y="506907"/>
                </a:lnTo>
                <a:lnTo>
                  <a:pt x="413473" y="531025"/>
                </a:lnTo>
                <a:lnTo>
                  <a:pt x="405917" y="555117"/>
                </a:lnTo>
                <a:lnTo>
                  <a:pt x="398170" y="579183"/>
                </a:lnTo>
                <a:lnTo>
                  <a:pt x="390245" y="603211"/>
                </a:lnTo>
                <a:lnTo>
                  <a:pt x="348373" y="630237"/>
                </a:lnTo>
                <a:lnTo>
                  <a:pt x="307086" y="658063"/>
                </a:lnTo>
                <a:lnTo>
                  <a:pt x="266433" y="686765"/>
                </a:lnTo>
                <a:lnTo>
                  <a:pt x="226479" y="716368"/>
                </a:lnTo>
                <a:lnTo>
                  <a:pt x="187286" y="746925"/>
                </a:lnTo>
                <a:lnTo>
                  <a:pt x="148882" y="778497"/>
                </a:lnTo>
                <a:lnTo>
                  <a:pt x="111340" y="811123"/>
                </a:lnTo>
                <a:lnTo>
                  <a:pt x="74714" y="844854"/>
                </a:lnTo>
                <a:lnTo>
                  <a:pt x="39039" y="879729"/>
                </a:lnTo>
                <a:lnTo>
                  <a:pt x="4394" y="915809"/>
                </a:lnTo>
                <a:lnTo>
                  <a:pt x="0" y="927862"/>
                </a:lnTo>
                <a:lnTo>
                  <a:pt x="5092" y="938530"/>
                </a:lnTo>
                <a:lnTo>
                  <a:pt x="15455" y="943546"/>
                </a:lnTo>
                <a:lnTo>
                  <a:pt x="26885" y="938631"/>
                </a:lnTo>
                <a:lnTo>
                  <a:pt x="61836" y="902347"/>
                </a:lnTo>
                <a:lnTo>
                  <a:pt x="97815" y="867283"/>
                </a:lnTo>
                <a:lnTo>
                  <a:pt x="134772" y="833386"/>
                </a:lnTo>
                <a:lnTo>
                  <a:pt x="172631" y="800620"/>
                </a:lnTo>
                <a:lnTo>
                  <a:pt x="211353" y="768934"/>
                </a:lnTo>
                <a:lnTo>
                  <a:pt x="250888" y="738263"/>
                </a:lnTo>
                <a:lnTo>
                  <a:pt x="291185" y="708583"/>
                </a:lnTo>
                <a:lnTo>
                  <a:pt x="332168" y="679818"/>
                </a:lnTo>
                <a:lnTo>
                  <a:pt x="373799" y="651929"/>
                </a:lnTo>
                <a:lnTo>
                  <a:pt x="357593" y="698855"/>
                </a:lnTo>
                <a:lnTo>
                  <a:pt x="324954" y="792568"/>
                </a:lnTo>
                <a:lnTo>
                  <a:pt x="308927" y="839381"/>
                </a:lnTo>
                <a:lnTo>
                  <a:pt x="293344" y="886167"/>
                </a:lnTo>
                <a:lnTo>
                  <a:pt x="278409" y="932954"/>
                </a:lnTo>
                <a:lnTo>
                  <a:pt x="264312" y="979766"/>
                </a:lnTo>
                <a:lnTo>
                  <a:pt x="251256" y="1026591"/>
                </a:lnTo>
                <a:lnTo>
                  <a:pt x="239433" y="1073467"/>
                </a:lnTo>
                <a:lnTo>
                  <a:pt x="229031" y="1120394"/>
                </a:lnTo>
                <a:lnTo>
                  <a:pt x="231533" y="1133017"/>
                </a:lnTo>
                <a:lnTo>
                  <a:pt x="241363" y="1139723"/>
                </a:lnTo>
                <a:lnTo>
                  <a:pt x="252768" y="1138885"/>
                </a:lnTo>
                <a:lnTo>
                  <a:pt x="259956" y="1128852"/>
                </a:lnTo>
                <a:lnTo>
                  <a:pt x="271335" y="1078395"/>
                </a:lnTo>
                <a:lnTo>
                  <a:pt x="284302" y="1027963"/>
                </a:lnTo>
                <a:lnTo>
                  <a:pt x="298640" y="977582"/>
                </a:lnTo>
                <a:lnTo>
                  <a:pt x="314096" y="927201"/>
                </a:lnTo>
                <a:lnTo>
                  <a:pt x="330428" y="876820"/>
                </a:lnTo>
                <a:lnTo>
                  <a:pt x="347421" y="826414"/>
                </a:lnTo>
                <a:lnTo>
                  <a:pt x="364807" y="775982"/>
                </a:lnTo>
                <a:lnTo>
                  <a:pt x="382371" y="725487"/>
                </a:lnTo>
                <a:lnTo>
                  <a:pt x="399872" y="674941"/>
                </a:lnTo>
                <a:lnTo>
                  <a:pt x="417055" y="624293"/>
                </a:lnTo>
                <a:lnTo>
                  <a:pt x="452234" y="602627"/>
                </a:lnTo>
                <a:lnTo>
                  <a:pt x="464045" y="595503"/>
                </a:lnTo>
                <a:lnTo>
                  <a:pt x="483577" y="643597"/>
                </a:lnTo>
                <a:lnTo>
                  <a:pt x="502818" y="691845"/>
                </a:lnTo>
                <a:lnTo>
                  <a:pt x="522008" y="740117"/>
                </a:lnTo>
                <a:lnTo>
                  <a:pt x="541337" y="788301"/>
                </a:lnTo>
                <a:lnTo>
                  <a:pt x="561022" y="836295"/>
                </a:lnTo>
                <a:lnTo>
                  <a:pt x="581304" y="883983"/>
                </a:lnTo>
                <a:lnTo>
                  <a:pt x="602373" y="931252"/>
                </a:lnTo>
                <a:lnTo>
                  <a:pt x="611606" y="939406"/>
                </a:lnTo>
                <a:lnTo>
                  <a:pt x="622884" y="937628"/>
                </a:lnTo>
                <a:lnTo>
                  <a:pt x="630936" y="928839"/>
                </a:lnTo>
                <a:lnTo>
                  <a:pt x="630491" y="915924"/>
                </a:lnTo>
                <a:lnTo>
                  <a:pt x="609168" y="868413"/>
                </a:lnTo>
                <a:lnTo>
                  <a:pt x="588657" y="820547"/>
                </a:lnTo>
                <a:lnTo>
                  <a:pt x="568756" y="772426"/>
                </a:lnTo>
                <a:lnTo>
                  <a:pt x="549236" y="724154"/>
                </a:lnTo>
                <a:lnTo>
                  <a:pt x="529882" y="675843"/>
                </a:lnTo>
                <a:lnTo>
                  <a:pt x="510489" y="627583"/>
                </a:lnTo>
                <a:lnTo>
                  <a:pt x="490842" y="579475"/>
                </a:lnTo>
                <a:lnTo>
                  <a:pt x="505421" y="571004"/>
                </a:lnTo>
                <a:lnTo>
                  <a:pt x="520065" y="562597"/>
                </a:lnTo>
                <a:lnTo>
                  <a:pt x="534746" y="554253"/>
                </a:lnTo>
                <a:lnTo>
                  <a:pt x="549490" y="545985"/>
                </a:lnTo>
                <a:lnTo>
                  <a:pt x="597496" y="560146"/>
                </a:lnTo>
                <a:lnTo>
                  <a:pt x="645629" y="573760"/>
                </a:lnTo>
                <a:lnTo>
                  <a:pt x="693940" y="586676"/>
                </a:lnTo>
                <a:lnTo>
                  <a:pt x="742467" y="598678"/>
                </a:lnTo>
                <a:lnTo>
                  <a:pt x="791260" y="609587"/>
                </a:lnTo>
                <a:lnTo>
                  <a:pt x="840371" y="619213"/>
                </a:lnTo>
                <a:lnTo>
                  <a:pt x="889838" y="627380"/>
                </a:lnTo>
                <a:lnTo>
                  <a:pt x="939711" y="633882"/>
                </a:lnTo>
                <a:lnTo>
                  <a:pt x="951242" y="630186"/>
                </a:lnTo>
                <a:lnTo>
                  <a:pt x="955116" y="61962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595593" y="4637785"/>
            <a:ext cx="955675" cy="1139825"/>
          </a:xfrm>
          <a:custGeom>
            <a:avLst/>
            <a:gdLst/>
            <a:ahLst/>
            <a:cxnLst/>
            <a:rect l="l" t="t" r="r" b="b"/>
            <a:pathLst>
              <a:path w="955675" h="1139825">
                <a:moveTo>
                  <a:pt x="955103" y="619620"/>
                </a:moveTo>
                <a:lnTo>
                  <a:pt x="951293" y="608203"/>
                </a:lnTo>
                <a:lnTo>
                  <a:pt x="939825" y="601954"/>
                </a:lnTo>
                <a:lnTo>
                  <a:pt x="888517" y="595363"/>
                </a:lnTo>
                <a:lnTo>
                  <a:pt x="837641" y="586955"/>
                </a:lnTo>
                <a:lnTo>
                  <a:pt x="787146" y="576922"/>
                </a:lnTo>
                <a:lnTo>
                  <a:pt x="736968" y="565505"/>
                </a:lnTo>
                <a:lnTo>
                  <a:pt x="687082" y="552919"/>
                </a:lnTo>
                <a:lnTo>
                  <a:pt x="637413" y="539369"/>
                </a:lnTo>
                <a:lnTo>
                  <a:pt x="587921" y="525081"/>
                </a:lnTo>
                <a:lnTo>
                  <a:pt x="633006" y="501053"/>
                </a:lnTo>
                <a:lnTo>
                  <a:pt x="678383" y="477583"/>
                </a:lnTo>
                <a:lnTo>
                  <a:pt x="723988" y="454621"/>
                </a:lnTo>
                <a:lnTo>
                  <a:pt x="769772" y="432117"/>
                </a:lnTo>
                <a:lnTo>
                  <a:pt x="815670" y="410019"/>
                </a:lnTo>
                <a:lnTo>
                  <a:pt x="861656" y="388277"/>
                </a:lnTo>
                <a:lnTo>
                  <a:pt x="907656" y="366864"/>
                </a:lnTo>
                <a:lnTo>
                  <a:pt x="915784" y="357606"/>
                </a:lnTo>
                <a:lnTo>
                  <a:pt x="913942" y="346367"/>
                </a:lnTo>
                <a:lnTo>
                  <a:pt x="905090" y="338366"/>
                </a:lnTo>
                <a:lnTo>
                  <a:pt x="892162" y="338848"/>
                </a:lnTo>
                <a:lnTo>
                  <a:pt x="848398" y="359232"/>
                </a:lnTo>
                <a:lnTo>
                  <a:pt x="804621" y="379895"/>
                </a:lnTo>
                <a:lnTo>
                  <a:pt x="760907" y="400888"/>
                </a:lnTo>
                <a:lnTo>
                  <a:pt x="717283" y="422236"/>
                </a:lnTo>
                <a:lnTo>
                  <a:pt x="673811" y="444004"/>
                </a:lnTo>
                <a:lnTo>
                  <a:pt x="630516" y="466217"/>
                </a:lnTo>
                <a:lnTo>
                  <a:pt x="587463" y="488911"/>
                </a:lnTo>
                <a:lnTo>
                  <a:pt x="544703" y="512140"/>
                </a:lnTo>
                <a:lnTo>
                  <a:pt x="502488" y="499249"/>
                </a:lnTo>
                <a:lnTo>
                  <a:pt x="460324" y="486232"/>
                </a:lnTo>
                <a:lnTo>
                  <a:pt x="474421" y="434670"/>
                </a:lnTo>
                <a:lnTo>
                  <a:pt x="487070" y="382955"/>
                </a:lnTo>
                <a:lnTo>
                  <a:pt x="498017" y="331076"/>
                </a:lnTo>
                <a:lnTo>
                  <a:pt x="507022" y="278993"/>
                </a:lnTo>
                <a:lnTo>
                  <a:pt x="513829" y="226707"/>
                </a:lnTo>
                <a:lnTo>
                  <a:pt x="518198" y="174205"/>
                </a:lnTo>
                <a:lnTo>
                  <a:pt x="519899" y="121462"/>
                </a:lnTo>
                <a:lnTo>
                  <a:pt x="518655" y="68465"/>
                </a:lnTo>
                <a:lnTo>
                  <a:pt x="514248" y="15201"/>
                </a:lnTo>
                <a:lnTo>
                  <a:pt x="507936" y="3797"/>
                </a:lnTo>
                <a:lnTo>
                  <a:pt x="496481" y="0"/>
                </a:lnTo>
                <a:lnTo>
                  <a:pt x="485902" y="3860"/>
                </a:lnTo>
                <a:lnTo>
                  <a:pt x="482193" y="15405"/>
                </a:lnTo>
                <a:lnTo>
                  <a:pt x="486321" y="64998"/>
                </a:lnTo>
                <a:lnTo>
                  <a:pt x="487667" y="114350"/>
                </a:lnTo>
                <a:lnTo>
                  <a:pt x="486422" y="163461"/>
                </a:lnTo>
                <a:lnTo>
                  <a:pt x="482803" y="212344"/>
                </a:lnTo>
                <a:lnTo>
                  <a:pt x="476986" y="261023"/>
                </a:lnTo>
                <a:lnTo>
                  <a:pt x="469201" y="309511"/>
                </a:lnTo>
                <a:lnTo>
                  <a:pt x="459638" y="357822"/>
                </a:lnTo>
                <a:lnTo>
                  <a:pt x="448500" y="405968"/>
                </a:lnTo>
                <a:lnTo>
                  <a:pt x="435991" y="453961"/>
                </a:lnTo>
                <a:lnTo>
                  <a:pt x="412826" y="405841"/>
                </a:lnTo>
                <a:lnTo>
                  <a:pt x="388327" y="358381"/>
                </a:lnTo>
                <a:lnTo>
                  <a:pt x="362229" y="311721"/>
                </a:lnTo>
                <a:lnTo>
                  <a:pt x="334302" y="265963"/>
                </a:lnTo>
                <a:lnTo>
                  <a:pt x="304304" y="221221"/>
                </a:lnTo>
                <a:lnTo>
                  <a:pt x="271983" y="177622"/>
                </a:lnTo>
                <a:lnTo>
                  <a:pt x="261213" y="171919"/>
                </a:lnTo>
                <a:lnTo>
                  <a:pt x="250863" y="176491"/>
                </a:lnTo>
                <a:lnTo>
                  <a:pt x="245275" y="187134"/>
                </a:lnTo>
                <a:lnTo>
                  <a:pt x="248754" y="199656"/>
                </a:lnTo>
                <a:lnTo>
                  <a:pt x="280428" y="242265"/>
                </a:lnTo>
                <a:lnTo>
                  <a:pt x="309867" y="286054"/>
                </a:lnTo>
                <a:lnTo>
                  <a:pt x="337273" y="330923"/>
                </a:lnTo>
                <a:lnTo>
                  <a:pt x="362902" y="376732"/>
                </a:lnTo>
                <a:lnTo>
                  <a:pt x="386969" y="423354"/>
                </a:lnTo>
                <a:lnTo>
                  <a:pt x="409702" y="470687"/>
                </a:lnTo>
                <a:lnTo>
                  <a:pt x="361645" y="456184"/>
                </a:lnTo>
                <a:lnTo>
                  <a:pt x="313461" y="442125"/>
                </a:lnTo>
                <a:lnTo>
                  <a:pt x="265125" y="428701"/>
                </a:lnTo>
                <a:lnTo>
                  <a:pt x="216585" y="416140"/>
                </a:lnTo>
                <a:lnTo>
                  <a:pt x="167792" y="404622"/>
                </a:lnTo>
                <a:lnTo>
                  <a:pt x="118694" y="394347"/>
                </a:lnTo>
                <a:lnTo>
                  <a:pt x="69240" y="385533"/>
                </a:lnTo>
                <a:lnTo>
                  <a:pt x="56553" y="388518"/>
                </a:lnTo>
                <a:lnTo>
                  <a:pt x="49860" y="398487"/>
                </a:lnTo>
                <a:lnTo>
                  <a:pt x="50787" y="409714"/>
                </a:lnTo>
                <a:lnTo>
                  <a:pt x="60934" y="416407"/>
                </a:lnTo>
                <a:lnTo>
                  <a:pt x="113233" y="425831"/>
                </a:lnTo>
                <a:lnTo>
                  <a:pt x="165138" y="436803"/>
                </a:lnTo>
                <a:lnTo>
                  <a:pt x="216725" y="449084"/>
                </a:lnTo>
                <a:lnTo>
                  <a:pt x="268020" y="462470"/>
                </a:lnTo>
                <a:lnTo>
                  <a:pt x="319100" y="476719"/>
                </a:lnTo>
                <a:lnTo>
                  <a:pt x="370014" y="491604"/>
                </a:lnTo>
                <a:lnTo>
                  <a:pt x="420814" y="506907"/>
                </a:lnTo>
                <a:lnTo>
                  <a:pt x="413473" y="531025"/>
                </a:lnTo>
                <a:lnTo>
                  <a:pt x="405917" y="555129"/>
                </a:lnTo>
                <a:lnTo>
                  <a:pt x="398157" y="579183"/>
                </a:lnTo>
                <a:lnTo>
                  <a:pt x="390245" y="603211"/>
                </a:lnTo>
                <a:lnTo>
                  <a:pt x="348361" y="630237"/>
                </a:lnTo>
                <a:lnTo>
                  <a:pt x="307073" y="658075"/>
                </a:lnTo>
                <a:lnTo>
                  <a:pt x="266433" y="686777"/>
                </a:lnTo>
                <a:lnTo>
                  <a:pt x="226479" y="716381"/>
                </a:lnTo>
                <a:lnTo>
                  <a:pt x="187274" y="746937"/>
                </a:lnTo>
                <a:lnTo>
                  <a:pt x="148882" y="778510"/>
                </a:lnTo>
                <a:lnTo>
                  <a:pt x="111340" y="811136"/>
                </a:lnTo>
                <a:lnTo>
                  <a:pt x="74701" y="844854"/>
                </a:lnTo>
                <a:lnTo>
                  <a:pt x="39039" y="879741"/>
                </a:lnTo>
                <a:lnTo>
                  <a:pt x="4381" y="915822"/>
                </a:lnTo>
                <a:lnTo>
                  <a:pt x="0" y="927874"/>
                </a:lnTo>
                <a:lnTo>
                  <a:pt x="5092" y="938542"/>
                </a:lnTo>
                <a:lnTo>
                  <a:pt x="15455" y="943559"/>
                </a:lnTo>
                <a:lnTo>
                  <a:pt x="26885" y="938644"/>
                </a:lnTo>
                <a:lnTo>
                  <a:pt x="61836" y="902347"/>
                </a:lnTo>
                <a:lnTo>
                  <a:pt x="97815" y="867283"/>
                </a:lnTo>
                <a:lnTo>
                  <a:pt x="134759" y="833399"/>
                </a:lnTo>
                <a:lnTo>
                  <a:pt x="172631" y="800633"/>
                </a:lnTo>
                <a:lnTo>
                  <a:pt x="211353" y="768946"/>
                </a:lnTo>
                <a:lnTo>
                  <a:pt x="250888" y="738276"/>
                </a:lnTo>
                <a:lnTo>
                  <a:pt x="291172" y="708583"/>
                </a:lnTo>
                <a:lnTo>
                  <a:pt x="332168" y="679818"/>
                </a:lnTo>
                <a:lnTo>
                  <a:pt x="373799" y="651929"/>
                </a:lnTo>
                <a:lnTo>
                  <a:pt x="357581" y="698868"/>
                </a:lnTo>
                <a:lnTo>
                  <a:pt x="324954" y="792581"/>
                </a:lnTo>
                <a:lnTo>
                  <a:pt x="308927" y="839381"/>
                </a:lnTo>
                <a:lnTo>
                  <a:pt x="293344" y="886180"/>
                </a:lnTo>
                <a:lnTo>
                  <a:pt x="278409" y="932967"/>
                </a:lnTo>
                <a:lnTo>
                  <a:pt x="264312" y="979766"/>
                </a:lnTo>
                <a:lnTo>
                  <a:pt x="251256" y="1026604"/>
                </a:lnTo>
                <a:lnTo>
                  <a:pt x="239420" y="1073467"/>
                </a:lnTo>
                <a:lnTo>
                  <a:pt x="229019" y="1120394"/>
                </a:lnTo>
                <a:lnTo>
                  <a:pt x="231521" y="1133030"/>
                </a:lnTo>
                <a:lnTo>
                  <a:pt x="241363" y="1139736"/>
                </a:lnTo>
                <a:lnTo>
                  <a:pt x="252768" y="1138885"/>
                </a:lnTo>
                <a:lnTo>
                  <a:pt x="259943" y="1128864"/>
                </a:lnTo>
                <a:lnTo>
                  <a:pt x="271322" y="1078395"/>
                </a:lnTo>
                <a:lnTo>
                  <a:pt x="284302" y="1027976"/>
                </a:lnTo>
                <a:lnTo>
                  <a:pt x="298640" y="977582"/>
                </a:lnTo>
                <a:lnTo>
                  <a:pt x="314096" y="927201"/>
                </a:lnTo>
                <a:lnTo>
                  <a:pt x="330428" y="876820"/>
                </a:lnTo>
                <a:lnTo>
                  <a:pt x="347408" y="826427"/>
                </a:lnTo>
                <a:lnTo>
                  <a:pt x="364807" y="775982"/>
                </a:lnTo>
                <a:lnTo>
                  <a:pt x="382371" y="725500"/>
                </a:lnTo>
                <a:lnTo>
                  <a:pt x="399859" y="674941"/>
                </a:lnTo>
                <a:lnTo>
                  <a:pt x="417055" y="624306"/>
                </a:lnTo>
                <a:lnTo>
                  <a:pt x="452234" y="602640"/>
                </a:lnTo>
                <a:lnTo>
                  <a:pt x="464045" y="595515"/>
                </a:lnTo>
                <a:lnTo>
                  <a:pt x="483577" y="643610"/>
                </a:lnTo>
                <a:lnTo>
                  <a:pt x="502818" y="691845"/>
                </a:lnTo>
                <a:lnTo>
                  <a:pt x="521995" y="740117"/>
                </a:lnTo>
                <a:lnTo>
                  <a:pt x="541324" y="788314"/>
                </a:lnTo>
                <a:lnTo>
                  <a:pt x="561022" y="836307"/>
                </a:lnTo>
                <a:lnTo>
                  <a:pt x="581304" y="883996"/>
                </a:lnTo>
                <a:lnTo>
                  <a:pt x="602373" y="931265"/>
                </a:lnTo>
                <a:lnTo>
                  <a:pt x="611606" y="939419"/>
                </a:lnTo>
                <a:lnTo>
                  <a:pt x="622884" y="937641"/>
                </a:lnTo>
                <a:lnTo>
                  <a:pt x="630936" y="928839"/>
                </a:lnTo>
                <a:lnTo>
                  <a:pt x="630491" y="915936"/>
                </a:lnTo>
                <a:lnTo>
                  <a:pt x="609168" y="868426"/>
                </a:lnTo>
                <a:lnTo>
                  <a:pt x="588657" y="820559"/>
                </a:lnTo>
                <a:lnTo>
                  <a:pt x="568744" y="772439"/>
                </a:lnTo>
                <a:lnTo>
                  <a:pt x="549236" y="724166"/>
                </a:lnTo>
                <a:lnTo>
                  <a:pt x="529882" y="675843"/>
                </a:lnTo>
                <a:lnTo>
                  <a:pt x="510489" y="627583"/>
                </a:lnTo>
                <a:lnTo>
                  <a:pt x="490842" y="579488"/>
                </a:lnTo>
                <a:lnTo>
                  <a:pt x="505421" y="571004"/>
                </a:lnTo>
                <a:lnTo>
                  <a:pt x="520065" y="562597"/>
                </a:lnTo>
                <a:lnTo>
                  <a:pt x="534746" y="554266"/>
                </a:lnTo>
                <a:lnTo>
                  <a:pt x="549490" y="545998"/>
                </a:lnTo>
                <a:lnTo>
                  <a:pt x="597496" y="560146"/>
                </a:lnTo>
                <a:lnTo>
                  <a:pt x="645629" y="573773"/>
                </a:lnTo>
                <a:lnTo>
                  <a:pt x="693940" y="586689"/>
                </a:lnTo>
                <a:lnTo>
                  <a:pt x="742467" y="598690"/>
                </a:lnTo>
                <a:lnTo>
                  <a:pt x="791260" y="609600"/>
                </a:lnTo>
                <a:lnTo>
                  <a:pt x="840371" y="619226"/>
                </a:lnTo>
                <a:lnTo>
                  <a:pt x="889838" y="627392"/>
                </a:lnTo>
                <a:lnTo>
                  <a:pt x="939711" y="633882"/>
                </a:lnTo>
                <a:lnTo>
                  <a:pt x="951242" y="630199"/>
                </a:lnTo>
                <a:lnTo>
                  <a:pt x="955103" y="61962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03354" y="67537"/>
            <a:ext cx="955675" cy="1139825"/>
          </a:xfrm>
          <a:custGeom>
            <a:avLst/>
            <a:gdLst/>
            <a:ahLst/>
            <a:cxnLst/>
            <a:rect l="l" t="t" r="r" b="b"/>
            <a:pathLst>
              <a:path w="955675" h="1139825">
                <a:moveTo>
                  <a:pt x="955116" y="619620"/>
                </a:moveTo>
                <a:lnTo>
                  <a:pt x="951306" y="608203"/>
                </a:lnTo>
                <a:lnTo>
                  <a:pt x="939825" y="601954"/>
                </a:lnTo>
                <a:lnTo>
                  <a:pt x="888517" y="595363"/>
                </a:lnTo>
                <a:lnTo>
                  <a:pt x="837641" y="586943"/>
                </a:lnTo>
                <a:lnTo>
                  <a:pt x="787146" y="576922"/>
                </a:lnTo>
                <a:lnTo>
                  <a:pt x="736981" y="565505"/>
                </a:lnTo>
                <a:lnTo>
                  <a:pt x="687082" y="552907"/>
                </a:lnTo>
                <a:lnTo>
                  <a:pt x="637425" y="539356"/>
                </a:lnTo>
                <a:lnTo>
                  <a:pt x="587921" y="525068"/>
                </a:lnTo>
                <a:lnTo>
                  <a:pt x="633018" y="501053"/>
                </a:lnTo>
                <a:lnTo>
                  <a:pt x="678395" y="477583"/>
                </a:lnTo>
                <a:lnTo>
                  <a:pt x="723988" y="454621"/>
                </a:lnTo>
                <a:lnTo>
                  <a:pt x="769772" y="432104"/>
                </a:lnTo>
                <a:lnTo>
                  <a:pt x="815682" y="410006"/>
                </a:lnTo>
                <a:lnTo>
                  <a:pt x="861656" y="388277"/>
                </a:lnTo>
                <a:lnTo>
                  <a:pt x="907656" y="366864"/>
                </a:lnTo>
                <a:lnTo>
                  <a:pt x="915784" y="357606"/>
                </a:lnTo>
                <a:lnTo>
                  <a:pt x="913942" y="346354"/>
                </a:lnTo>
                <a:lnTo>
                  <a:pt x="905090" y="338366"/>
                </a:lnTo>
                <a:lnTo>
                  <a:pt x="892162" y="338848"/>
                </a:lnTo>
                <a:lnTo>
                  <a:pt x="848398" y="359232"/>
                </a:lnTo>
                <a:lnTo>
                  <a:pt x="804633" y="379895"/>
                </a:lnTo>
                <a:lnTo>
                  <a:pt x="760907" y="400888"/>
                </a:lnTo>
                <a:lnTo>
                  <a:pt x="717296" y="422236"/>
                </a:lnTo>
                <a:lnTo>
                  <a:pt x="673811" y="444004"/>
                </a:lnTo>
                <a:lnTo>
                  <a:pt x="630529" y="466217"/>
                </a:lnTo>
                <a:lnTo>
                  <a:pt x="587476" y="488911"/>
                </a:lnTo>
                <a:lnTo>
                  <a:pt x="544703" y="512140"/>
                </a:lnTo>
                <a:lnTo>
                  <a:pt x="502500" y="499249"/>
                </a:lnTo>
                <a:lnTo>
                  <a:pt x="460324" y="486232"/>
                </a:lnTo>
                <a:lnTo>
                  <a:pt x="474433" y="434670"/>
                </a:lnTo>
                <a:lnTo>
                  <a:pt x="487070" y="382955"/>
                </a:lnTo>
                <a:lnTo>
                  <a:pt x="498017" y="331076"/>
                </a:lnTo>
                <a:lnTo>
                  <a:pt x="507022" y="278993"/>
                </a:lnTo>
                <a:lnTo>
                  <a:pt x="513829" y="226707"/>
                </a:lnTo>
                <a:lnTo>
                  <a:pt x="518210" y="174205"/>
                </a:lnTo>
                <a:lnTo>
                  <a:pt x="519899" y="121462"/>
                </a:lnTo>
                <a:lnTo>
                  <a:pt x="518668" y="68465"/>
                </a:lnTo>
                <a:lnTo>
                  <a:pt x="514261" y="15189"/>
                </a:lnTo>
                <a:lnTo>
                  <a:pt x="507949" y="3797"/>
                </a:lnTo>
                <a:lnTo>
                  <a:pt x="496493" y="0"/>
                </a:lnTo>
                <a:lnTo>
                  <a:pt x="485902" y="3848"/>
                </a:lnTo>
                <a:lnTo>
                  <a:pt x="482193" y="15392"/>
                </a:lnTo>
                <a:lnTo>
                  <a:pt x="486333" y="64998"/>
                </a:lnTo>
                <a:lnTo>
                  <a:pt x="487680" y="114338"/>
                </a:lnTo>
                <a:lnTo>
                  <a:pt x="486435" y="163449"/>
                </a:lnTo>
                <a:lnTo>
                  <a:pt x="482803" y="212344"/>
                </a:lnTo>
                <a:lnTo>
                  <a:pt x="476986" y="261023"/>
                </a:lnTo>
                <a:lnTo>
                  <a:pt x="469201" y="309511"/>
                </a:lnTo>
                <a:lnTo>
                  <a:pt x="459638" y="357822"/>
                </a:lnTo>
                <a:lnTo>
                  <a:pt x="448500" y="405968"/>
                </a:lnTo>
                <a:lnTo>
                  <a:pt x="435991" y="453961"/>
                </a:lnTo>
                <a:lnTo>
                  <a:pt x="412826" y="405828"/>
                </a:lnTo>
                <a:lnTo>
                  <a:pt x="388327" y="358381"/>
                </a:lnTo>
                <a:lnTo>
                  <a:pt x="362229" y="311721"/>
                </a:lnTo>
                <a:lnTo>
                  <a:pt x="334302" y="265963"/>
                </a:lnTo>
                <a:lnTo>
                  <a:pt x="304304" y="221221"/>
                </a:lnTo>
                <a:lnTo>
                  <a:pt x="271983" y="177622"/>
                </a:lnTo>
                <a:lnTo>
                  <a:pt x="261213" y="171919"/>
                </a:lnTo>
                <a:lnTo>
                  <a:pt x="250875" y="176491"/>
                </a:lnTo>
                <a:lnTo>
                  <a:pt x="245275" y="187134"/>
                </a:lnTo>
                <a:lnTo>
                  <a:pt x="248754" y="199656"/>
                </a:lnTo>
                <a:lnTo>
                  <a:pt x="280441" y="242265"/>
                </a:lnTo>
                <a:lnTo>
                  <a:pt x="309867" y="286054"/>
                </a:lnTo>
                <a:lnTo>
                  <a:pt x="337286" y="330923"/>
                </a:lnTo>
                <a:lnTo>
                  <a:pt x="362902" y="376720"/>
                </a:lnTo>
                <a:lnTo>
                  <a:pt x="386969" y="423354"/>
                </a:lnTo>
                <a:lnTo>
                  <a:pt x="409714" y="470687"/>
                </a:lnTo>
                <a:lnTo>
                  <a:pt x="361645" y="456184"/>
                </a:lnTo>
                <a:lnTo>
                  <a:pt x="313461" y="442112"/>
                </a:lnTo>
                <a:lnTo>
                  <a:pt x="265137" y="428701"/>
                </a:lnTo>
                <a:lnTo>
                  <a:pt x="216585" y="416140"/>
                </a:lnTo>
                <a:lnTo>
                  <a:pt x="167792" y="404622"/>
                </a:lnTo>
                <a:lnTo>
                  <a:pt x="118694" y="394347"/>
                </a:lnTo>
                <a:lnTo>
                  <a:pt x="69240" y="385533"/>
                </a:lnTo>
                <a:lnTo>
                  <a:pt x="56553" y="388505"/>
                </a:lnTo>
                <a:lnTo>
                  <a:pt x="49872" y="398487"/>
                </a:lnTo>
                <a:lnTo>
                  <a:pt x="50787" y="409714"/>
                </a:lnTo>
                <a:lnTo>
                  <a:pt x="60934" y="416394"/>
                </a:lnTo>
                <a:lnTo>
                  <a:pt x="113233" y="425831"/>
                </a:lnTo>
                <a:lnTo>
                  <a:pt x="165150" y="436803"/>
                </a:lnTo>
                <a:lnTo>
                  <a:pt x="216725" y="449084"/>
                </a:lnTo>
                <a:lnTo>
                  <a:pt x="268020" y="462470"/>
                </a:lnTo>
                <a:lnTo>
                  <a:pt x="319100" y="476707"/>
                </a:lnTo>
                <a:lnTo>
                  <a:pt x="370014" y="491604"/>
                </a:lnTo>
                <a:lnTo>
                  <a:pt x="420827" y="506907"/>
                </a:lnTo>
                <a:lnTo>
                  <a:pt x="413473" y="531025"/>
                </a:lnTo>
                <a:lnTo>
                  <a:pt x="405917" y="555117"/>
                </a:lnTo>
                <a:lnTo>
                  <a:pt x="398170" y="579183"/>
                </a:lnTo>
                <a:lnTo>
                  <a:pt x="390245" y="603211"/>
                </a:lnTo>
                <a:lnTo>
                  <a:pt x="348373" y="630237"/>
                </a:lnTo>
                <a:lnTo>
                  <a:pt x="307086" y="658075"/>
                </a:lnTo>
                <a:lnTo>
                  <a:pt x="266433" y="686765"/>
                </a:lnTo>
                <a:lnTo>
                  <a:pt x="226479" y="716368"/>
                </a:lnTo>
                <a:lnTo>
                  <a:pt x="187286" y="746937"/>
                </a:lnTo>
                <a:lnTo>
                  <a:pt x="148882" y="778510"/>
                </a:lnTo>
                <a:lnTo>
                  <a:pt x="111340" y="811123"/>
                </a:lnTo>
                <a:lnTo>
                  <a:pt x="74714" y="844854"/>
                </a:lnTo>
                <a:lnTo>
                  <a:pt x="39039" y="879729"/>
                </a:lnTo>
                <a:lnTo>
                  <a:pt x="4394" y="915809"/>
                </a:lnTo>
                <a:lnTo>
                  <a:pt x="0" y="927862"/>
                </a:lnTo>
                <a:lnTo>
                  <a:pt x="5092" y="938542"/>
                </a:lnTo>
                <a:lnTo>
                  <a:pt x="15455" y="943559"/>
                </a:lnTo>
                <a:lnTo>
                  <a:pt x="26885" y="938644"/>
                </a:lnTo>
                <a:lnTo>
                  <a:pt x="61836" y="902347"/>
                </a:lnTo>
                <a:lnTo>
                  <a:pt x="97815" y="867283"/>
                </a:lnTo>
                <a:lnTo>
                  <a:pt x="134772" y="833399"/>
                </a:lnTo>
                <a:lnTo>
                  <a:pt x="172631" y="800633"/>
                </a:lnTo>
                <a:lnTo>
                  <a:pt x="211353" y="768934"/>
                </a:lnTo>
                <a:lnTo>
                  <a:pt x="250888" y="738276"/>
                </a:lnTo>
                <a:lnTo>
                  <a:pt x="291185" y="708583"/>
                </a:lnTo>
                <a:lnTo>
                  <a:pt x="332168" y="679818"/>
                </a:lnTo>
                <a:lnTo>
                  <a:pt x="373799" y="651929"/>
                </a:lnTo>
                <a:lnTo>
                  <a:pt x="357593" y="698868"/>
                </a:lnTo>
                <a:lnTo>
                  <a:pt x="324954" y="792568"/>
                </a:lnTo>
                <a:lnTo>
                  <a:pt x="308927" y="839381"/>
                </a:lnTo>
                <a:lnTo>
                  <a:pt x="293344" y="886167"/>
                </a:lnTo>
                <a:lnTo>
                  <a:pt x="278409" y="932967"/>
                </a:lnTo>
                <a:lnTo>
                  <a:pt x="264312" y="979766"/>
                </a:lnTo>
                <a:lnTo>
                  <a:pt x="251256" y="1026591"/>
                </a:lnTo>
                <a:lnTo>
                  <a:pt x="239433" y="1073467"/>
                </a:lnTo>
                <a:lnTo>
                  <a:pt x="229031" y="1120394"/>
                </a:lnTo>
                <a:lnTo>
                  <a:pt x="231533" y="1133030"/>
                </a:lnTo>
                <a:lnTo>
                  <a:pt x="241363" y="1139736"/>
                </a:lnTo>
                <a:lnTo>
                  <a:pt x="252768" y="1138885"/>
                </a:lnTo>
                <a:lnTo>
                  <a:pt x="259956" y="1128864"/>
                </a:lnTo>
                <a:lnTo>
                  <a:pt x="271335" y="1078395"/>
                </a:lnTo>
                <a:lnTo>
                  <a:pt x="284302" y="1027976"/>
                </a:lnTo>
                <a:lnTo>
                  <a:pt x="298640" y="977582"/>
                </a:lnTo>
                <a:lnTo>
                  <a:pt x="314096" y="927201"/>
                </a:lnTo>
                <a:lnTo>
                  <a:pt x="330428" y="876820"/>
                </a:lnTo>
                <a:lnTo>
                  <a:pt x="347421" y="826427"/>
                </a:lnTo>
                <a:lnTo>
                  <a:pt x="364807" y="775982"/>
                </a:lnTo>
                <a:lnTo>
                  <a:pt x="382371" y="725500"/>
                </a:lnTo>
                <a:lnTo>
                  <a:pt x="399872" y="674941"/>
                </a:lnTo>
                <a:lnTo>
                  <a:pt x="417055" y="624306"/>
                </a:lnTo>
                <a:lnTo>
                  <a:pt x="452234" y="602627"/>
                </a:lnTo>
                <a:lnTo>
                  <a:pt x="464045" y="595515"/>
                </a:lnTo>
                <a:lnTo>
                  <a:pt x="483577" y="643610"/>
                </a:lnTo>
                <a:lnTo>
                  <a:pt x="502818" y="691845"/>
                </a:lnTo>
                <a:lnTo>
                  <a:pt x="522008" y="740117"/>
                </a:lnTo>
                <a:lnTo>
                  <a:pt x="541337" y="788314"/>
                </a:lnTo>
                <a:lnTo>
                  <a:pt x="561022" y="836307"/>
                </a:lnTo>
                <a:lnTo>
                  <a:pt x="581304" y="883996"/>
                </a:lnTo>
                <a:lnTo>
                  <a:pt x="602373" y="931265"/>
                </a:lnTo>
                <a:lnTo>
                  <a:pt x="611606" y="939406"/>
                </a:lnTo>
                <a:lnTo>
                  <a:pt x="622884" y="937641"/>
                </a:lnTo>
                <a:lnTo>
                  <a:pt x="630936" y="928839"/>
                </a:lnTo>
                <a:lnTo>
                  <a:pt x="630491" y="915936"/>
                </a:lnTo>
                <a:lnTo>
                  <a:pt x="609168" y="868426"/>
                </a:lnTo>
                <a:lnTo>
                  <a:pt x="588657" y="820547"/>
                </a:lnTo>
                <a:lnTo>
                  <a:pt x="568756" y="772426"/>
                </a:lnTo>
                <a:lnTo>
                  <a:pt x="549236" y="724166"/>
                </a:lnTo>
                <a:lnTo>
                  <a:pt x="529882" y="675843"/>
                </a:lnTo>
                <a:lnTo>
                  <a:pt x="510489" y="627583"/>
                </a:lnTo>
                <a:lnTo>
                  <a:pt x="490842" y="579488"/>
                </a:lnTo>
                <a:lnTo>
                  <a:pt x="505421" y="571004"/>
                </a:lnTo>
                <a:lnTo>
                  <a:pt x="520065" y="562597"/>
                </a:lnTo>
                <a:lnTo>
                  <a:pt x="534746" y="554266"/>
                </a:lnTo>
                <a:lnTo>
                  <a:pt x="549490" y="545998"/>
                </a:lnTo>
                <a:lnTo>
                  <a:pt x="597496" y="560146"/>
                </a:lnTo>
                <a:lnTo>
                  <a:pt x="645629" y="573773"/>
                </a:lnTo>
                <a:lnTo>
                  <a:pt x="693940" y="586676"/>
                </a:lnTo>
                <a:lnTo>
                  <a:pt x="742467" y="598690"/>
                </a:lnTo>
                <a:lnTo>
                  <a:pt x="791260" y="609600"/>
                </a:lnTo>
                <a:lnTo>
                  <a:pt x="840371" y="619226"/>
                </a:lnTo>
                <a:lnTo>
                  <a:pt x="889838" y="627380"/>
                </a:lnTo>
                <a:lnTo>
                  <a:pt x="939711" y="633882"/>
                </a:lnTo>
                <a:lnTo>
                  <a:pt x="951242" y="630186"/>
                </a:lnTo>
                <a:lnTo>
                  <a:pt x="955116" y="61962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D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89464" y="4851410"/>
            <a:ext cx="6109970" cy="4914900"/>
            <a:chOff x="11782507" y="228598"/>
            <a:chExt cx="6109970" cy="4914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82507" y="228598"/>
              <a:ext cx="5077020" cy="49142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830329" y="266610"/>
              <a:ext cx="685165" cy="818515"/>
            </a:xfrm>
            <a:custGeom>
              <a:avLst/>
              <a:gdLst/>
              <a:ahLst/>
              <a:cxnLst/>
              <a:rect l="l" t="t" r="r" b="b"/>
              <a:pathLst>
                <a:path w="685165" h="818515">
                  <a:moveTo>
                    <a:pt x="685025" y="444690"/>
                  </a:moveTo>
                  <a:lnTo>
                    <a:pt x="682294" y="436499"/>
                  </a:lnTo>
                  <a:lnTo>
                    <a:pt x="674065" y="432003"/>
                  </a:lnTo>
                  <a:lnTo>
                    <a:pt x="622630" y="425018"/>
                  </a:lnTo>
                  <a:lnTo>
                    <a:pt x="571779" y="415582"/>
                  </a:lnTo>
                  <a:lnTo>
                    <a:pt x="521411" y="404126"/>
                  </a:lnTo>
                  <a:lnTo>
                    <a:pt x="471411" y="391071"/>
                  </a:lnTo>
                  <a:lnTo>
                    <a:pt x="421690" y="376859"/>
                  </a:lnTo>
                  <a:lnTo>
                    <a:pt x="467029" y="352831"/>
                  </a:lnTo>
                  <a:lnTo>
                    <a:pt x="512724" y="329552"/>
                  </a:lnTo>
                  <a:lnTo>
                    <a:pt x="558698" y="306920"/>
                  </a:lnTo>
                  <a:lnTo>
                    <a:pt x="604824" y="284861"/>
                  </a:lnTo>
                  <a:lnTo>
                    <a:pt x="651014" y="263271"/>
                  </a:lnTo>
                  <a:lnTo>
                    <a:pt x="656831" y="256628"/>
                  </a:lnTo>
                  <a:lnTo>
                    <a:pt x="655523" y="248564"/>
                  </a:lnTo>
                  <a:lnTo>
                    <a:pt x="649173" y="242824"/>
                  </a:lnTo>
                  <a:lnTo>
                    <a:pt x="639902" y="243166"/>
                  </a:lnTo>
                  <a:lnTo>
                    <a:pt x="589673" y="266674"/>
                  </a:lnTo>
                  <a:lnTo>
                    <a:pt x="539496" y="290753"/>
                  </a:lnTo>
                  <a:lnTo>
                    <a:pt x="489521" y="315518"/>
                  </a:lnTo>
                  <a:lnTo>
                    <a:pt x="439877" y="341083"/>
                  </a:lnTo>
                  <a:lnTo>
                    <a:pt x="390690" y="367588"/>
                  </a:lnTo>
                  <a:lnTo>
                    <a:pt x="360426" y="358330"/>
                  </a:lnTo>
                  <a:lnTo>
                    <a:pt x="330187" y="348996"/>
                  </a:lnTo>
                  <a:lnTo>
                    <a:pt x="343001" y="301396"/>
                  </a:lnTo>
                  <a:lnTo>
                    <a:pt x="354025" y="253606"/>
                  </a:lnTo>
                  <a:lnTo>
                    <a:pt x="362851" y="205587"/>
                  </a:lnTo>
                  <a:lnTo>
                    <a:pt x="369138" y="157340"/>
                  </a:lnTo>
                  <a:lnTo>
                    <a:pt x="372491" y="108826"/>
                  </a:lnTo>
                  <a:lnTo>
                    <a:pt x="372529" y="60020"/>
                  </a:lnTo>
                  <a:lnTo>
                    <a:pt x="368896" y="10896"/>
                  </a:lnTo>
                  <a:lnTo>
                    <a:pt x="364375" y="2717"/>
                  </a:lnTo>
                  <a:lnTo>
                    <a:pt x="356158" y="0"/>
                  </a:lnTo>
                  <a:lnTo>
                    <a:pt x="348564" y="2768"/>
                  </a:lnTo>
                  <a:lnTo>
                    <a:pt x="345909" y="11049"/>
                  </a:lnTo>
                  <a:lnTo>
                    <a:pt x="349592" y="64376"/>
                  </a:lnTo>
                  <a:lnTo>
                    <a:pt x="348932" y="117322"/>
                  </a:lnTo>
                  <a:lnTo>
                    <a:pt x="344424" y="169900"/>
                  </a:lnTo>
                  <a:lnTo>
                    <a:pt x="336562" y="222148"/>
                  </a:lnTo>
                  <a:lnTo>
                    <a:pt x="325831" y="274116"/>
                  </a:lnTo>
                  <a:lnTo>
                    <a:pt x="312724" y="325831"/>
                  </a:lnTo>
                  <a:lnTo>
                    <a:pt x="292696" y="284441"/>
                  </a:lnTo>
                  <a:lnTo>
                    <a:pt x="271221" y="243763"/>
                  </a:lnTo>
                  <a:lnTo>
                    <a:pt x="247992" y="203962"/>
                  </a:lnTo>
                  <a:lnTo>
                    <a:pt x="222732" y="165163"/>
                  </a:lnTo>
                  <a:lnTo>
                    <a:pt x="195135" y="127508"/>
                  </a:lnTo>
                  <a:lnTo>
                    <a:pt x="187401" y="123418"/>
                  </a:lnTo>
                  <a:lnTo>
                    <a:pt x="179984" y="126695"/>
                  </a:lnTo>
                  <a:lnTo>
                    <a:pt x="175971" y="134327"/>
                  </a:lnTo>
                  <a:lnTo>
                    <a:pt x="178473" y="143319"/>
                  </a:lnTo>
                  <a:lnTo>
                    <a:pt x="211924" y="189509"/>
                  </a:lnTo>
                  <a:lnTo>
                    <a:pt x="241947" y="237528"/>
                  </a:lnTo>
                  <a:lnTo>
                    <a:pt x="269074" y="287070"/>
                  </a:lnTo>
                  <a:lnTo>
                    <a:pt x="293878" y="337832"/>
                  </a:lnTo>
                  <a:lnTo>
                    <a:pt x="245605" y="323354"/>
                  </a:lnTo>
                  <a:lnTo>
                    <a:pt x="197142" y="309600"/>
                  </a:lnTo>
                  <a:lnTo>
                    <a:pt x="148399" y="296989"/>
                  </a:lnTo>
                  <a:lnTo>
                    <a:pt x="99288" y="285902"/>
                  </a:lnTo>
                  <a:lnTo>
                    <a:pt x="49707" y="276745"/>
                  </a:lnTo>
                  <a:lnTo>
                    <a:pt x="40614" y="278892"/>
                  </a:lnTo>
                  <a:lnTo>
                    <a:pt x="35814" y="286054"/>
                  </a:lnTo>
                  <a:lnTo>
                    <a:pt x="36474" y="294106"/>
                  </a:lnTo>
                  <a:lnTo>
                    <a:pt x="43751" y="298907"/>
                  </a:lnTo>
                  <a:lnTo>
                    <a:pt x="96177" y="308698"/>
                  </a:lnTo>
                  <a:lnTo>
                    <a:pt x="148094" y="320522"/>
                  </a:lnTo>
                  <a:lnTo>
                    <a:pt x="199605" y="333946"/>
                  </a:lnTo>
                  <a:lnTo>
                    <a:pt x="250825" y="348538"/>
                  </a:lnTo>
                  <a:lnTo>
                    <a:pt x="301840" y="363842"/>
                  </a:lnTo>
                  <a:lnTo>
                    <a:pt x="296570" y="381152"/>
                  </a:lnTo>
                  <a:lnTo>
                    <a:pt x="291147" y="398449"/>
                  </a:lnTo>
                  <a:lnTo>
                    <a:pt x="285584" y="415721"/>
                  </a:lnTo>
                  <a:lnTo>
                    <a:pt x="279908" y="432968"/>
                  </a:lnTo>
                  <a:lnTo>
                    <a:pt x="237121" y="460857"/>
                  </a:lnTo>
                  <a:lnTo>
                    <a:pt x="195237" y="489966"/>
                  </a:lnTo>
                  <a:lnTo>
                    <a:pt x="154355" y="520395"/>
                  </a:lnTo>
                  <a:lnTo>
                    <a:pt x="114604" y="552246"/>
                  </a:lnTo>
                  <a:lnTo>
                    <a:pt x="76073" y="585622"/>
                  </a:lnTo>
                  <a:lnTo>
                    <a:pt x="38887" y="620636"/>
                  </a:lnTo>
                  <a:lnTo>
                    <a:pt x="3149" y="657364"/>
                  </a:lnTo>
                  <a:lnTo>
                    <a:pt x="0" y="666013"/>
                  </a:lnTo>
                  <a:lnTo>
                    <a:pt x="3657" y="673684"/>
                  </a:lnTo>
                  <a:lnTo>
                    <a:pt x="11087" y="677278"/>
                  </a:lnTo>
                  <a:lnTo>
                    <a:pt x="19278" y="673747"/>
                  </a:lnTo>
                  <a:lnTo>
                    <a:pt x="57162" y="635000"/>
                  </a:lnTo>
                  <a:lnTo>
                    <a:pt x="96659" y="598195"/>
                  </a:lnTo>
                  <a:lnTo>
                    <a:pt x="137629" y="563206"/>
                  </a:lnTo>
                  <a:lnTo>
                    <a:pt x="179959" y="529920"/>
                  </a:lnTo>
                  <a:lnTo>
                    <a:pt x="223494" y="498195"/>
                  </a:lnTo>
                  <a:lnTo>
                    <a:pt x="268109" y="467931"/>
                  </a:lnTo>
                  <a:lnTo>
                    <a:pt x="251460" y="516039"/>
                  </a:lnTo>
                  <a:lnTo>
                    <a:pt x="234734" y="564083"/>
                  </a:lnTo>
                  <a:lnTo>
                    <a:pt x="218338" y="612076"/>
                  </a:lnTo>
                  <a:lnTo>
                    <a:pt x="202679" y="660057"/>
                  </a:lnTo>
                  <a:lnTo>
                    <a:pt x="188175" y="708050"/>
                  </a:lnTo>
                  <a:lnTo>
                    <a:pt x="175221" y="756081"/>
                  </a:lnTo>
                  <a:lnTo>
                    <a:pt x="164236" y="804189"/>
                  </a:lnTo>
                  <a:lnTo>
                    <a:pt x="166027" y="813257"/>
                  </a:lnTo>
                  <a:lnTo>
                    <a:pt x="173088" y="818057"/>
                  </a:lnTo>
                  <a:lnTo>
                    <a:pt x="181267" y="817460"/>
                  </a:lnTo>
                  <a:lnTo>
                    <a:pt x="186410" y="810260"/>
                  </a:lnTo>
                  <a:lnTo>
                    <a:pt x="198437" y="758520"/>
                  </a:lnTo>
                  <a:lnTo>
                    <a:pt x="212648" y="706843"/>
                  </a:lnTo>
                  <a:lnTo>
                    <a:pt x="228561" y="655180"/>
                  </a:lnTo>
                  <a:lnTo>
                    <a:pt x="245656" y="603516"/>
                  </a:lnTo>
                  <a:lnTo>
                    <a:pt x="263448" y="551802"/>
                  </a:lnTo>
                  <a:lnTo>
                    <a:pt x="281444" y="499999"/>
                  </a:lnTo>
                  <a:lnTo>
                    <a:pt x="299135" y="448094"/>
                  </a:lnTo>
                  <a:lnTo>
                    <a:pt x="307517" y="442874"/>
                  </a:lnTo>
                  <a:lnTo>
                    <a:pt x="315925" y="437680"/>
                  </a:lnTo>
                  <a:lnTo>
                    <a:pt x="324370" y="432536"/>
                  </a:lnTo>
                  <a:lnTo>
                    <a:pt x="332841" y="427431"/>
                  </a:lnTo>
                  <a:lnTo>
                    <a:pt x="352374" y="475792"/>
                  </a:lnTo>
                  <a:lnTo>
                    <a:pt x="371640" y="524281"/>
                  </a:lnTo>
                  <a:lnTo>
                    <a:pt x="391045" y="572706"/>
                  </a:lnTo>
                  <a:lnTo>
                    <a:pt x="411035" y="620814"/>
                  </a:lnTo>
                  <a:lnTo>
                    <a:pt x="432015" y="668401"/>
                  </a:lnTo>
                  <a:lnTo>
                    <a:pt x="438632" y="674243"/>
                  </a:lnTo>
                  <a:lnTo>
                    <a:pt x="446722" y="672973"/>
                  </a:lnTo>
                  <a:lnTo>
                    <a:pt x="452501" y="666661"/>
                  </a:lnTo>
                  <a:lnTo>
                    <a:pt x="452183" y="657402"/>
                  </a:lnTo>
                  <a:lnTo>
                    <a:pt x="430949" y="609574"/>
                  </a:lnTo>
                  <a:lnTo>
                    <a:pt x="410743" y="561327"/>
                  </a:lnTo>
                  <a:lnTo>
                    <a:pt x="391147" y="512826"/>
                  </a:lnTo>
                  <a:lnTo>
                    <a:pt x="371716" y="464286"/>
                  </a:lnTo>
                  <a:lnTo>
                    <a:pt x="352056" y="415925"/>
                  </a:lnTo>
                  <a:lnTo>
                    <a:pt x="362521" y="409841"/>
                  </a:lnTo>
                  <a:lnTo>
                    <a:pt x="373011" y="403796"/>
                  </a:lnTo>
                  <a:lnTo>
                    <a:pt x="383552" y="397814"/>
                  </a:lnTo>
                  <a:lnTo>
                    <a:pt x="394119" y="391883"/>
                  </a:lnTo>
                  <a:lnTo>
                    <a:pt x="440042" y="405345"/>
                  </a:lnTo>
                  <a:lnTo>
                    <a:pt x="486156" y="418045"/>
                  </a:lnTo>
                  <a:lnTo>
                    <a:pt x="532523" y="429679"/>
                  </a:lnTo>
                  <a:lnTo>
                    <a:pt x="579221" y="439915"/>
                  </a:lnTo>
                  <a:lnTo>
                    <a:pt x="626351" y="448437"/>
                  </a:lnTo>
                  <a:lnTo>
                    <a:pt x="673976" y="454926"/>
                  </a:lnTo>
                  <a:lnTo>
                    <a:pt x="682244" y="452272"/>
                  </a:lnTo>
                  <a:lnTo>
                    <a:pt x="685025" y="44469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36031" y="585613"/>
              <a:ext cx="2045970" cy="908685"/>
            </a:xfrm>
            <a:custGeom>
              <a:avLst/>
              <a:gdLst/>
              <a:ahLst/>
              <a:cxnLst/>
              <a:rect l="l" t="t" r="r" b="b"/>
              <a:pathLst>
                <a:path w="2045969" h="908685">
                  <a:moveTo>
                    <a:pt x="685591" y="908241"/>
                  </a:moveTo>
                  <a:lnTo>
                    <a:pt x="639394" y="907805"/>
                  </a:lnTo>
                  <a:lnTo>
                    <a:pt x="594534" y="897214"/>
                  </a:lnTo>
                  <a:lnTo>
                    <a:pt x="543388" y="867729"/>
                  </a:lnTo>
                  <a:lnTo>
                    <a:pt x="505023" y="823219"/>
                  </a:lnTo>
                  <a:lnTo>
                    <a:pt x="460628" y="847766"/>
                  </a:lnTo>
                  <a:lnTo>
                    <a:pt x="410548" y="857805"/>
                  </a:lnTo>
                  <a:lnTo>
                    <a:pt x="359941" y="852540"/>
                  </a:lnTo>
                  <a:lnTo>
                    <a:pt x="313963" y="831175"/>
                  </a:lnTo>
                  <a:lnTo>
                    <a:pt x="277921" y="794078"/>
                  </a:lnTo>
                  <a:lnTo>
                    <a:pt x="256220" y="747014"/>
                  </a:lnTo>
                  <a:lnTo>
                    <a:pt x="249874" y="695428"/>
                  </a:lnTo>
                  <a:lnTo>
                    <a:pt x="259901" y="644766"/>
                  </a:lnTo>
                  <a:lnTo>
                    <a:pt x="217667" y="656839"/>
                  </a:lnTo>
                  <a:lnTo>
                    <a:pt x="174061" y="662415"/>
                  </a:lnTo>
                  <a:lnTo>
                    <a:pt x="130129" y="661351"/>
                  </a:lnTo>
                  <a:lnTo>
                    <a:pt x="86918" y="653505"/>
                  </a:lnTo>
                  <a:lnTo>
                    <a:pt x="32576" y="628257"/>
                  </a:lnTo>
                  <a:lnTo>
                    <a:pt x="881" y="581737"/>
                  </a:lnTo>
                  <a:lnTo>
                    <a:pt x="0" y="559399"/>
                  </a:lnTo>
                  <a:lnTo>
                    <a:pt x="5400" y="537520"/>
                  </a:lnTo>
                  <a:lnTo>
                    <a:pt x="28223" y="497354"/>
                  </a:lnTo>
                  <a:lnTo>
                    <a:pt x="61365" y="459565"/>
                  </a:lnTo>
                  <a:lnTo>
                    <a:pt x="99687" y="427163"/>
                  </a:lnTo>
                  <a:lnTo>
                    <a:pt x="142237" y="400095"/>
                  </a:lnTo>
                  <a:lnTo>
                    <a:pt x="188064" y="378306"/>
                  </a:lnTo>
                  <a:lnTo>
                    <a:pt x="236220" y="361744"/>
                  </a:lnTo>
                  <a:lnTo>
                    <a:pt x="285753" y="350354"/>
                  </a:lnTo>
                  <a:lnTo>
                    <a:pt x="336388" y="343736"/>
                  </a:lnTo>
                  <a:lnTo>
                    <a:pt x="387359" y="341312"/>
                  </a:lnTo>
                  <a:lnTo>
                    <a:pt x="438490" y="342519"/>
                  </a:lnTo>
                  <a:lnTo>
                    <a:pt x="489601" y="346793"/>
                  </a:lnTo>
                  <a:lnTo>
                    <a:pt x="540513" y="353570"/>
                  </a:lnTo>
                  <a:lnTo>
                    <a:pt x="547432" y="318177"/>
                  </a:lnTo>
                  <a:lnTo>
                    <a:pt x="590525" y="257764"/>
                  </a:lnTo>
                  <a:lnTo>
                    <a:pt x="652405" y="227073"/>
                  </a:lnTo>
                  <a:lnTo>
                    <a:pt x="715915" y="220603"/>
                  </a:lnTo>
                  <a:lnTo>
                    <a:pt x="748283" y="223265"/>
                  </a:lnTo>
                  <a:lnTo>
                    <a:pt x="762920" y="174173"/>
                  </a:lnTo>
                  <a:lnTo>
                    <a:pt x="786745" y="128615"/>
                  </a:lnTo>
                  <a:lnTo>
                    <a:pt x="818545" y="87916"/>
                  </a:lnTo>
                  <a:lnTo>
                    <a:pt x="857103" y="53403"/>
                  </a:lnTo>
                  <a:lnTo>
                    <a:pt x="901207" y="26405"/>
                  </a:lnTo>
                  <a:lnTo>
                    <a:pt x="949642" y="8248"/>
                  </a:lnTo>
                  <a:lnTo>
                    <a:pt x="999007" y="0"/>
                  </a:lnTo>
                  <a:lnTo>
                    <a:pt x="1048950" y="614"/>
                  </a:lnTo>
                  <a:lnTo>
                    <a:pt x="1098225" y="9543"/>
                  </a:lnTo>
                  <a:lnTo>
                    <a:pt x="1145585" y="26242"/>
                  </a:lnTo>
                  <a:lnTo>
                    <a:pt x="1189784" y="50164"/>
                  </a:lnTo>
                  <a:lnTo>
                    <a:pt x="1229577" y="80761"/>
                  </a:lnTo>
                  <a:lnTo>
                    <a:pt x="1263717" y="117488"/>
                  </a:lnTo>
                  <a:lnTo>
                    <a:pt x="1289236" y="155991"/>
                  </a:lnTo>
                  <a:lnTo>
                    <a:pt x="1308743" y="197757"/>
                  </a:lnTo>
                  <a:lnTo>
                    <a:pt x="1322212" y="241913"/>
                  </a:lnTo>
                  <a:lnTo>
                    <a:pt x="1329617" y="287587"/>
                  </a:lnTo>
                  <a:lnTo>
                    <a:pt x="1330933" y="333906"/>
                  </a:lnTo>
                  <a:lnTo>
                    <a:pt x="1357817" y="314556"/>
                  </a:lnTo>
                  <a:lnTo>
                    <a:pt x="1415881" y="283322"/>
                  </a:lnTo>
                  <a:lnTo>
                    <a:pt x="1490862" y="263631"/>
                  </a:lnTo>
                  <a:lnTo>
                    <a:pt x="1535534" y="262885"/>
                  </a:lnTo>
                  <a:lnTo>
                    <a:pt x="1579174" y="270772"/>
                  </a:lnTo>
                  <a:lnTo>
                    <a:pt x="1619942" y="287984"/>
                  </a:lnTo>
                  <a:lnTo>
                    <a:pt x="1660246" y="320184"/>
                  </a:lnTo>
                  <a:lnTo>
                    <a:pt x="1688978" y="362803"/>
                  </a:lnTo>
                  <a:lnTo>
                    <a:pt x="1713876" y="349776"/>
                  </a:lnTo>
                  <a:lnTo>
                    <a:pt x="1765224" y="327541"/>
                  </a:lnTo>
                  <a:lnTo>
                    <a:pt x="1838084" y="309860"/>
                  </a:lnTo>
                  <a:lnTo>
                    <a:pt x="1885084" y="308642"/>
                  </a:lnTo>
                  <a:lnTo>
                    <a:pt x="1930842" y="316583"/>
                  </a:lnTo>
                  <a:lnTo>
                    <a:pt x="1973312" y="334978"/>
                  </a:lnTo>
                  <a:lnTo>
                    <a:pt x="2009190" y="365124"/>
                  </a:lnTo>
                  <a:lnTo>
                    <a:pt x="2034427" y="404552"/>
                  </a:lnTo>
                  <a:lnTo>
                    <a:pt x="2045859" y="449004"/>
                  </a:lnTo>
                  <a:lnTo>
                    <a:pt x="2040322" y="494221"/>
                  </a:lnTo>
                  <a:lnTo>
                    <a:pt x="1996786" y="554432"/>
                  </a:lnTo>
                  <a:lnTo>
                    <a:pt x="1964913" y="576033"/>
                  </a:lnTo>
                  <a:lnTo>
                    <a:pt x="1929922" y="592290"/>
                  </a:lnTo>
                  <a:lnTo>
                    <a:pt x="1886892" y="605680"/>
                  </a:lnTo>
                  <a:lnTo>
                    <a:pt x="1842520" y="613586"/>
                  </a:lnTo>
                  <a:lnTo>
                    <a:pt x="1797497" y="616028"/>
                  </a:lnTo>
                  <a:lnTo>
                    <a:pt x="1752513" y="613025"/>
                  </a:lnTo>
                  <a:lnTo>
                    <a:pt x="1743678" y="660286"/>
                  </a:lnTo>
                  <a:lnTo>
                    <a:pt x="1725257" y="704756"/>
                  </a:lnTo>
                  <a:lnTo>
                    <a:pt x="1698450" y="744906"/>
                  </a:lnTo>
                  <a:lnTo>
                    <a:pt x="1664460" y="779210"/>
                  </a:lnTo>
                  <a:lnTo>
                    <a:pt x="1624488" y="806139"/>
                  </a:lnTo>
                  <a:lnTo>
                    <a:pt x="1579736" y="824167"/>
                  </a:lnTo>
                  <a:lnTo>
                    <a:pt x="1532778" y="831957"/>
                  </a:lnTo>
                  <a:lnTo>
                    <a:pt x="1485242" y="829934"/>
                  </a:lnTo>
                  <a:lnTo>
                    <a:pt x="1438874" y="818745"/>
                  </a:lnTo>
                  <a:lnTo>
                    <a:pt x="1395418" y="799033"/>
                  </a:lnTo>
                  <a:lnTo>
                    <a:pt x="1356620" y="771443"/>
                  </a:lnTo>
                  <a:lnTo>
                    <a:pt x="1325830" y="805406"/>
                  </a:lnTo>
                  <a:lnTo>
                    <a:pt x="1290427" y="834656"/>
                  </a:lnTo>
                  <a:lnTo>
                    <a:pt x="1251230" y="858691"/>
                  </a:lnTo>
                  <a:lnTo>
                    <a:pt x="1209059" y="877010"/>
                  </a:lnTo>
                  <a:lnTo>
                    <a:pt x="1164731" y="889111"/>
                  </a:lnTo>
                  <a:lnTo>
                    <a:pt x="1119068" y="894493"/>
                  </a:lnTo>
                  <a:lnTo>
                    <a:pt x="1066478" y="891984"/>
                  </a:lnTo>
                  <a:lnTo>
                    <a:pt x="1015089" y="880634"/>
                  </a:lnTo>
                  <a:lnTo>
                    <a:pt x="966182" y="861091"/>
                  </a:lnTo>
                  <a:lnTo>
                    <a:pt x="921038" y="834001"/>
                  </a:lnTo>
                  <a:lnTo>
                    <a:pt x="880937" y="800011"/>
                  </a:lnTo>
                  <a:lnTo>
                    <a:pt x="857273" y="824353"/>
                  </a:lnTo>
                  <a:lnTo>
                    <a:pt x="831724" y="846561"/>
                  </a:lnTo>
                  <a:lnTo>
                    <a:pt x="804237" y="866189"/>
                  </a:lnTo>
                  <a:lnTo>
                    <a:pt x="774756" y="882786"/>
                  </a:lnTo>
                  <a:lnTo>
                    <a:pt x="731315" y="899556"/>
                  </a:lnTo>
                  <a:lnTo>
                    <a:pt x="685591" y="908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825509" y="577249"/>
              <a:ext cx="2066925" cy="924560"/>
            </a:xfrm>
            <a:custGeom>
              <a:avLst/>
              <a:gdLst/>
              <a:ahLst/>
              <a:cxnLst/>
              <a:rect l="l" t="t" r="r" b="b"/>
              <a:pathLst>
                <a:path w="2066925" h="924560">
                  <a:moveTo>
                    <a:pt x="771710" y="222249"/>
                  </a:moveTo>
                  <a:lnTo>
                    <a:pt x="750697" y="222249"/>
                  </a:lnTo>
                  <a:lnTo>
                    <a:pt x="764938" y="177799"/>
                  </a:lnTo>
                  <a:lnTo>
                    <a:pt x="786042" y="137159"/>
                  </a:lnTo>
                  <a:lnTo>
                    <a:pt x="813320" y="100329"/>
                  </a:lnTo>
                  <a:lnTo>
                    <a:pt x="846082" y="67309"/>
                  </a:lnTo>
                  <a:lnTo>
                    <a:pt x="887378" y="38099"/>
                  </a:lnTo>
                  <a:lnTo>
                    <a:pt x="932273" y="16509"/>
                  </a:lnTo>
                  <a:lnTo>
                    <a:pt x="979700" y="3809"/>
                  </a:lnTo>
                  <a:lnTo>
                    <a:pt x="1028592" y="0"/>
                  </a:lnTo>
                  <a:lnTo>
                    <a:pt x="1077882" y="2539"/>
                  </a:lnTo>
                  <a:lnTo>
                    <a:pt x="1126505" y="13969"/>
                  </a:lnTo>
                  <a:lnTo>
                    <a:pt x="1129854" y="15239"/>
                  </a:lnTo>
                  <a:lnTo>
                    <a:pt x="1033984" y="15239"/>
                  </a:lnTo>
                  <a:lnTo>
                    <a:pt x="986926" y="19049"/>
                  </a:lnTo>
                  <a:lnTo>
                    <a:pt x="942123" y="30479"/>
                  </a:lnTo>
                  <a:lnTo>
                    <a:pt x="900415" y="49529"/>
                  </a:lnTo>
                  <a:lnTo>
                    <a:pt x="862682" y="76199"/>
                  </a:lnTo>
                  <a:lnTo>
                    <a:pt x="829803" y="107949"/>
                  </a:lnTo>
                  <a:lnTo>
                    <a:pt x="802660" y="146049"/>
                  </a:lnTo>
                  <a:lnTo>
                    <a:pt x="782134" y="186689"/>
                  </a:lnTo>
                  <a:lnTo>
                    <a:pt x="771710" y="222249"/>
                  </a:lnTo>
                  <a:close/>
                </a:path>
                <a:path w="2066925" h="924560">
                  <a:moveTo>
                    <a:pt x="1342365" y="351789"/>
                  </a:moveTo>
                  <a:lnTo>
                    <a:pt x="1331031" y="350519"/>
                  </a:lnTo>
                  <a:lnTo>
                    <a:pt x="1331320" y="341629"/>
                  </a:lnTo>
                  <a:lnTo>
                    <a:pt x="1329127" y="289559"/>
                  </a:lnTo>
                  <a:lnTo>
                    <a:pt x="1319082" y="237489"/>
                  </a:lnTo>
                  <a:lnTo>
                    <a:pt x="1301102" y="189229"/>
                  </a:lnTo>
                  <a:lnTo>
                    <a:pt x="1275107" y="143509"/>
                  </a:lnTo>
                  <a:lnTo>
                    <a:pt x="1245219" y="106679"/>
                  </a:lnTo>
                  <a:lnTo>
                    <a:pt x="1209773" y="76199"/>
                  </a:lnTo>
                  <a:lnTo>
                    <a:pt x="1169849" y="50799"/>
                  </a:lnTo>
                  <a:lnTo>
                    <a:pt x="1126524" y="31749"/>
                  </a:lnTo>
                  <a:lnTo>
                    <a:pt x="1080876" y="20319"/>
                  </a:lnTo>
                  <a:lnTo>
                    <a:pt x="1033984" y="15239"/>
                  </a:lnTo>
                  <a:lnTo>
                    <a:pt x="1129854" y="15239"/>
                  </a:lnTo>
                  <a:lnTo>
                    <a:pt x="1173393" y="31749"/>
                  </a:lnTo>
                  <a:lnTo>
                    <a:pt x="1212405" y="54609"/>
                  </a:lnTo>
                  <a:lnTo>
                    <a:pt x="1247755" y="82549"/>
                  </a:lnTo>
                  <a:lnTo>
                    <a:pt x="1278747" y="115569"/>
                  </a:lnTo>
                  <a:lnTo>
                    <a:pt x="1304682" y="152399"/>
                  </a:lnTo>
                  <a:lnTo>
                    <a:pt x="1324945" y="191769"/>
                  </a:lnTo>
                  <a:lnTo>
                    <a:pt x="1339469" y="234949"/>
                  </a:lnTo>
                  <a:lnTo>
                    <a:pt x="1348378" y="278129"/>
                  </a:lnTo>
                  <a:lnTo>
                    <a:pt x="1351795" y="323849"/>
                  </a:lnTo>
                  <a:lnTo>
                    <a:pt x="1382552" y="323849"/>
                  </a:lnTo>
                  <a:lnTo>
                    <a:pt x="1348114" y="347979"/>
                  </a:lnTo>
                  <a:lnTo>
                    <a:pt x="1342365" y="351789"/>
                  </a:lnTo>
                  <a:close/>
                </a:path>
                <a:path w="2066925" h="924560">
                  <a:moveTo>
                    <a:pt x="563118" y="351789"/>
                  </a:moveTo>
                  <a:lnTo>
                    <a:pt x="541727" y="351789"/>
                  </a:lnTo>
                  <a:lnTo>
                    <a:pt x="549487" y="321309"/>
                  </a:lnTo>
                  <a:lnTo>
                    <a:pt x="584289" y="269239"/>
                  </a:lnTo>
                  <a:lnTo>
                    <a:pt x="641801" y="232409"/>
                  </a:lnTo>
                  <a:lnTo>
                    <a:pt x="713835" y="219709"/>
                  </a:lnTo>
                  <a:lnTo>
                    <a:pt x="750697" y="222249"/>
                  </a:lnTo>
                  <a:lnTo>
                    <a:pt x="771710" y="222249"/>
                  </a:lnTo>
                  <a:lnTo>
                    <a:pt x="769104" y="231139"/>
                  </a:lnTo>
                  <a:lnTo>
                    <a:pt x="768078" y="236219"/>
                  </a:lnTo>
                  <a:lnTo>
                    <a:pt x="720359" y="236219"/>
                  </a:lnTo>
                  <a:lnTo>
                    <a:pt x="650796" y="246379"/>
                  </a:lnTo>
                  <a:lnTo>
                    <a:pt x="596706" y="281939"/>
                  </a:lnTo>
                  <a:lnTo>
                    <a:pt x="566465" y="332739"/>
                  </a:lnTo>
                  <a:lnTo>
                    <a:pt x="563118" y="351789"/>
                  </a:lnTo>
                  <a:close/>
                </a:path>
                <a:path w="2066925" h="924560">
                  <a:moveTo>
                    <a:pt x="761203" y="240029"/>
                  </a:moveTo>
                  <a:lnTo>
                    <a:pt x="755288" y="238759"/>
                  </a:lnTo>
                  <a:lnTo>
                    <a:pt x="720359" y="236219"/>
                  </a:lnTo>
                  <a:lnTo>
                    <a:pt x="768078" y="236219"/>
                  </a:lnTo>
                  <a:lnTo>
                    <a:pt x="767822" y="237489"/>
                  </a:lnTo>
                  <a:lnTo>
                    <a:pt x="761203" y="240029"/>
                  </a:lnTo>
                  <a:close/>
                </a:path>
                <a:path w="2066925" h="924560">
                  <a:moveTo>
                    <a:pt x="1382552" y="323849"/>
                  </a:moveTo>
                  <a:lnTo>
                    <a:pt x="1351795" y="323849"/>
                  </a:lnTo>
                  <a:lnTo>
                    <a:pt x="1367828" y="312419"/>
                  </a:lnTo>
                  <a:lnTo>
                    <a:pt x="1401366" y="293369"/>
                  </a:lnTo>
                  <a:lnTo>
                    <a:pt x="1459372" y="270509"/>
                  </a:lnTo>
                  <a:lnTo>
                    <a:pt x="1501527" y="262889"/>
                  </a:lnTo>
                  <a:lnTo>
                    <a:pt x="1544326" y="261619"/>
                  </a:lnTo>
                  <a:lnTo>
                    <a:pt x="1586742" y="269239"/>
                  </a:lnTo>
                  <a:lnTo>
                    <a:pt x="1612001" y="278129"/>
                  </a:lnTo>
                  <a:lnTo>
                    <a:pt x="1533051" y="278129"/>
                  </a:lnTo>
                  <a:lnTo>
                    <a:pt x="1482732" y="283209"/>
                  </a:lnTo>
                  <a:lnTo>
                    <a:pt x="1434828" y="297179"/>
                  </a:lnTo>
                  <a:lnTo>
                    <a:pt x="1389802" y="318769"/>
                  </a:lnTo>
                  <a:lnTo>
                    <a:pt x="1382552" y="323849"/>
                  </a:lnTo>
                  <a:close/>
                </a:path>
                <a:path w="2066925" h="924560">
                  <a:moveTo>
                    <a:pt x="1700037" y="379729"/>
                  </a:moveTo>
                  <a:lnTo>
                    <a:pt x="1692385" y="379729"/>
                  </a:lnTo>
                  <a:lnTo>
                    <a:pt x="1690234" y="374649"/>
                  </a:lnTo>
                  <a:lnTo>
                    <a:pt x="1662707" y="334009"/>
                  </a:lnTo>
                  <a:lnTo>
                    <a:pt x="1625665" y="304799"/>
                  </a:lnTo>
                  <a:lnTo>
                    <a:pt x="1581611" y="285749"/>
                  </a:lnTo>
                  <a:lnTo>
                    <a:pt x="1533051" y="278129"/>
                  </a:lnTo>
                  <a:lnTo>
                    <a:pt x="1612001" y="278129"/>
                  </a:lnTo>
                  <a:lnTo>
                    <a:pt x="1622827" y="281939"/>
                  </a:lnTo>
                  <a:lnTo>
                    <a:pt x="1655224" y="300989"/>
                  </a:lnTo>
                  <a:lnTo>
                    <a:pt x="1682852" y="326389"/>
                  </a:lnTo>
                  <a:lnTo>
                    <a:pt x="1704628" y="358139"/>
                  </a:lnTo>
                  <a:lnTo>
                    <a:pt x="1743171" y="358139"/>
                  </a:lnTo>
                  <a:lnTo>
                    <a:pt x="1703884" y="378459"/>
                  </a:lnTo>
                  <a:lnTo>
                    <a:pt x="1700037" y="379729"/>
                  </a:lnTo>
                  <a:close/>
                </a:path>
                <a:path w="2066925" h="924560">
                  <a:moveTo>
                    <a:pt x="1743171" y="358139"/>
                  </a:moveTo>
                  <a:lnTo>
                    <a:pt x="1704628" y="358139"/>
                  </a:lnTo>
                  <a:lnTo>
                    <a:pt x="1730897" y="345439"/>
                  </a:lnTo>
                  <a:lnTo>
                    <a:pt x="1757801" y="332739"/>
                  </a:lnTo>
                  <a:lnTo>
                    <a:pt x="1813705" y="314959"/>
                  </a:lnTo>
                  <a:lnTo>
                    <a:pt x="1863369" y="308609"/>
                  </a:lnTo>
                  <a:lnTo>
                    <a:pt x="1913914" y="309879"/>
                  </a:lnTo>
                  <a:lnTo>
                    <a:pt x="1962480" y="322579"/>
                  </a:lnTo>
                  <a:lnTo>
                    <a:pt x="1967084" y="325119"/>
                  </a:lnTo>
                  <a:lnTo>
                    <a:pt x="1891262" y="325119"/>
                  </a:lnTo>
                  <a:lnTo>
                    <a:pt x="1841875" y="326389"/>
                  </a:lnTo>
                  <a:lnTo>
                    <a:pt x="1794114" y="337819"/>
                  </a:lnTo>
                  <a:lnTo>
                    <a:pt x="1748082" y="355599"/>
                  </a:lnTo>
                  <a:lnTo>
                    <a:pt x="1743171" y="358139"/>
                  </a:lnTo>
                  <a:close/>
                </a:path>
                <a:path w="2066925" h="924560">
                  <a:moveTo>
                    <a:pt x="1916607" y="615949"/>
                  </a:moveTo>
                  <a:lnTo>
                    <a:pt x="1810398" y="615949"/>
                  </a:lnTo>
                  <a:lnTo>
                    <a:pt x="1854189" y="613409"/>
                  </a:lnTo>
                  <a:lnTo>
                    <a:pt x="1897314" y="604519"/>
                  </a:lnTo>
                  <a:lnTo>
                    <a:pt x="1938995" y="591819"/>
                  </a:lnTo>
                  <a:lnTo>
                    <a:pt x="2000374" y="556259"/>
                  </a:lnTo>
                  <a:lnTo>
                    <a:pt x="2041247" y="499109"/>
                  </a:lnTo>
                  <a:lnTo>
                    <a:pt x="2045884" y="477519"/>
                  </a:lnTo>
                  <a:lnTo>
                    <a:pt x="2045807" y="454659"/>
                  </a:lnTo>
                  <a:lnTo>
                    <a:pt x="2033181" y="411479"/>
                  </a:lnTo>
                  <a:lnTo>
                    <a:pt x="2008086" y="374649"/>
                  </a:lnTo>
                  <a:lnTo>
                    <a:pt x="1974475" y="349249"/>
                  </a:lnTo>
                  <a:lnTo>
                    <a:pt x="1934737" y="331469"/>
                  </a:lnTo>
                  <a:lnTo>
                    <a:pt x="1891262" y="325119"/>
                  </a:lnTo>
                  <a:lnTo>
                    <a:pt x="1967084" y="325119"/>
                  </a:lnTo>
                  <a:lnTo>
                    <a:pt x="2006212" y="346709"/>
                  </a:lnTo>
                  <a:lnTo>
                    <a:pt x="2037119" y="378459"/>
                  </a:lnTo>
                  <a:lnTo>
                    <a:pt x="2057963" y="417829"/>
                  </a:lnTo>
                  <a:lnTo>
                    <a:pt x="2066468" y="459739"/>
                  </a:lnTo>
                  <a:lnTo>
                    <a:pt x="2060357" y="504189"/>
                  </a:lnTo>
                  <a:lnTo>
                    <a:pt x="2041912" y="538479"/>
                  </a:lnTo>
                  <a:lnTo>
                    <a:pt x="2015203" y="566419"/>
                  </a:lnTo>
                  <a:lnTo>
                    <a:pt x="1982871" y="589279"/>
                  </a:lnTo>
                  <a:lnTo>
                    <a:pt x="1947558" y="605789"/>
                  </a:lnTo>
                  <a:lnTo>
                    <a:pt x="1916607" y="615949"/>
                  </a:lnTo>
                  <a:close/>
                </a:path>
                <a:path w="2066925" h="924560">
                  <a:moveTo>
                    <a:pt x="155767" y="679449"/>
                  </a:moveTo>
                  <a:lnTo>
                    <a:pt x="105582" y="673099"/>
                  </a:lnTo>
                  <a:lnTo>
                    <a:pt x="58433" y="656589"/>
                  </a:lnTo>
                  <a:lnTo>
                    <a:pt x="26288" y="633729"/>
                  </a:lnTo>
                  <a:lnTo>
                    <a:pt x="4536" y="601979"/>
                  </a:lnTo>
                  <a:lnTo>
                    <a:pt x="0" y="579119"/>
                  </a:lnTo>
                  <a:lnTo>
                    <a:pt x="2401" y="556259"/>
                  </a:lnTo>
                  <a:lnTo>
                    <a:pt x="21330" y="514349"/>
                  </a:lnTo>
                  <a:lnTo>
                    <a:pt x="48502" y="478789"/>
                  </a:lnTo>
                  <a:lnTo>
                    <a:pt x="80806" y="447039"/>
                  </a:lnTo>
                  <a:lnTo>
                    <a:pt x="116917" y="419099"/>
                  </a:lnTo>
                  <a:lnTo>
                    <a:pt x="155514" y="396239"/>
                  </a:lnTo>
                  <a:lnTo>
                    <a:pt x="200871" y="375919"/>
                  </a:lnTo>
                  <a:lnTo>
                    <a:pt x="247672" y="360679"/>
                  </a:lnTo>
                  <a:lnTo>
                    <a:pt x="295612" y="350519"/>
                  </a:lnTo>
                  <a:lnTo>
                    <a:pt x="344386" y="344169"/>
                  </a:lnTo>
                  <a:lnTo>
                    <a:pt x="393689" y="341629"/>
                  </a:lnTo>
                  <a:lnTo>
                    <a:pt x="443217" y="341629"/>
                  </a:lnTo>
                  <a:lnTo>
                    <a:pt x="492665" y="345439"/>
                  </a:lnTo>
                  <a:lnTo>
                    <a:pt x="541727" y="351789"/>
                  </a:lnTo>
                  <a:lnTo>
                    <a:pt x="563118" y="351789"/>
                  </a:lnTo>
                  <a:lnTo>
                    <a:pt x="562226" y="356869"/>
                  </a:lnTo>
                  <a:lnTo>
                    <a:pt x="410781" y="356869"/>
                  </a:lnTo>
                  <a:lnTo>
                    <a:pt x="365040" y="358139"/>
                  </a:lnTo>
                  <a:lnTo>
                    <a:pt x="319480" y="363219"/>
                  </a:lnTo>
                  <a:lnTo>
                    <a:pt x="273610" y="370839"/>
                  </a:lnTo>
                  <a:lnTo>
                    <a:pt x="228067" y="383539"/>
                  </a:lnTo>
                  <a:lnTo>
                    <a:pt x="183845" y="401319"/>
                  </a:lnTo>
                  <a:lnTo>
                    <a:pt x="141939" y="422909"/>
                  </a:lnTo>
                  <a:lnTo>
                    <a:pt x="103344" y="450849"/>
                  </a:lnTo>
                  <a:lnTo>
                    <a:pt x="69056" y="482599"/>
                  </a:lnTo>
                  <a:lnTo>
                    <a:pt x="40068" y="519429"/>
                  </a:lnTo>
                  <a:lnTo>
                    <a:pt x="22131" y="560069"/>
                  </a:lnTo>
                  <a:lnTo>
                    <a:pt x="20890" y="581659"/>
                  </a:lnTo>
                  <a:lnTo>
                    <a:pt x="27493" y="603249"/>
                  </a:lnTo>
                  <a:lnTo>
                    <a:pt x="68321" y="640079"/>
                  </a:lnTo>
                  <a:lnTo>
                    <a:pt x="129736" y="659129"/>
                  </a:lnTo>
                  <a:lnTo>
                    <a:pt x="175953" y="662939"/>
                  </a:lnTo>
                  <a:lnTo>
                    <a:pt x="277550" y="662939"/>
                  </a:lnTo>
                  <a:lnTo>
                    <a:pt x="276809" y="665479"/>
                  </a:lnTo>
                  <a:lnTo>
                    <a:pt x="255986" y="665479"/>
                  </a:lnTo>
                  <a:lnTo>
                    <a:pt x="206674" y="676909"/>
                  </a:lnTo>
                  <a:lnTo>
                    <a:pt x="155767" y="679449"/>
                  </a:lnTo>
                  <a:close/>
                </a:path>
                <a:path w="2066925" h="924560">
                  <a:moveTo>
                    <a:pt x="552565" y="369569"/>
                  </a:moveTo>
                  <a:lnTo>
                    <a:pt x="547518" y="369569"/>
                  </a:lnTo>
                  <a:lnTo>
                    <a:pt x="502177" y="363219"/>
                  </a:lnTo>
                  <a:lnTo>
                    <a:pt x="456545" y="359409"/>
                  </a:lnTo>
                  <a:lnTo>
                    <a:pt x="410781" y="356869"/>
                  </a:lnTo>
                  <a:lnTo>
                    <a:pt x="562226" y="356869"/>
                  </a:lnTo>
                  <a:lnTo>
                    <a:pt x="561334" y="361949"/>
                  </a:lnTo>
                  <a:lnTo>
                    <a:pt x="561086" y="368299"/>
                  </a:lnTo>
                  <a:lnTo>
                    <a:pt x="552565" y="369569"/>
                  </a:lnTo>
                  <a:close/>
                </a:path>
                <a:path w="2066925" h="924560">
                  <a:moveTo>
                    <a:pt x="1614151" y="831849"/>
                  </a:moveTo>
                  <a:lnTo>
                    <a:pt x="1528471" y="831849"/>
                  </a:lnTo>
                  <a:lnTo>
                    <a:pt x="1576995" y="826769"/>
                  </a:lnTo>
                  <a:lnTo>
                    <a:pt x="1623061" y="810259"/>
                  </a:lnTo>
                  <a:lnTo>
                    <a:pt x="1665043" y="783589"/>
                  </a:lnTo>
                  <a:lnTo>
                    <a:pt x="1699060" y="750569"/>
                  </a:lnTo>
                  <a:lnTo>
                    <a:pt x="1725693" y="711199"/>
                  </a:lnTo>
                  <a:lnTo>
                    <a:pt x="1743965" y="666749"/>
                  </a:lnTo>
                  <a:lnTo>
                    <a:pt x="1752900" y="621029"/>
                  </a:lnTo>
                  <a:lnTo>
                    <a:pt x="1753438" y="613409"/>
                  </a:lnTo>
                  <a:lnTo>
                    <a:pt x="1761421" y="612139"/>
                  </a:lnTo>
                  <a:lnTo>
                    <a:pt x="1766715" y="612139"/>
                  </a:lnTo>
                  <a:lnTo>
                    <a:pt x="1810398" y="615949"/>
                  </a:lnTo>
                  <a:lnTo>
                    <a:pt x="1916607" y="615949"/>
                  </a:lnTo>
                  <a:lnTo>
                    <a:pt x="1905000" y="619759"/>
                  </a:lnTo>
                  <a:lnTo>
                    <a:pt x="1861237" y="628649"/>
                  </a:lnTo>
                  <a:lnTo>
                    <a:pt x="1839002" y="629919"/>
                  </a:lnTo>
                  <a:lnTo>
                    <a:pt x="1772093" y="629919"/>
                  </a:lnTo>
                  <a:lnTo>
                    <a:pt x="1767262" y="656589"/>
                  </a:lnTo>
                  <a:lnTo>
                    <a:pt x="1748977" y="707389"/>
                  </a:lnTo>
                  <a:lnTo>
                    <a:pt x="1703817" y="772159"/>
                  </a:lnTo>
                  <a:lnTo>
                    <a:pt x="1664283" y="805179"/>
                  </a:lnTo>
                  <a:lnTo>
                    <a:pt x="1618707" y="830579"/>
                  </a:lnTo>
                  <a:lnTo>
                    <a:pt x="1614151" y="831849"/>
                  </a:lnTo>
                  <a:close/>
                </a:path>
                <a:path w="2066925" h="924560">
                  <a:moveTo>
                    <a:pt x="1816767" y="631189"/>
                  </a:moveTo>
                  <a:lnTo>
                    <a:pt x="1772093" y="629919"/>
                  </a:lnTo>
                  <a:lnTo>
                    <a:pt x="1839002" y="629919"/>
                  </a:lnTo>
                  <a:lnTo>
                    <a:pt x="1816767" y="631189"/>
                  </a:lnTo>
                  <a:close/>
                </a:path>
                <a:path w="2066925" h="924560">
                  <a:moveTo>
                    <a:pt x="277550" y="662939"/>
                  </a:moveTo>
                  <a:lnTo>
                    <a:pt x="175953" y="662939"/>
                  </a:lnTo>
                  <a:lnTo>
                    <a:pt x="222084" y="657859"/>
                  </a:lnTo>
                  <a:lnTo>
                    <a:pt x="266203" y="645159"/>
                  </a:lnTo>
                  <a:lnTo>
                    <a:pt x="272739" y="642619"/>
                  </a:lnTo>
                  <a:lnTo>
                    <a:pt x="283452" y="645159"/>
                  </a:lnTo>
                  <a:lnTo>
                    <a:pt x="280143" y="654049"/>
                  </a:lnTo>
                  <a:lnTo>
                    <a:pt x="277550" y="662939"/>
                  </a:lnTo>
                  <a:close/>
                </a:path>
                <a:path w="2066925" h="924560">
                  <a:moveTo>
                    <a:pt x="430417" y="872489"/>
                  </a:moveTo>
                  <a:lnTo>
                    <a:pt x="386988" y="872489"/>
                  </a:lnTo>
                  <a:lnTo>
                    <a:pt x="345901" y="861059"/>
                  </a:lnTo>
                  <a:lnTo>
                    <a:pt x="309452" y="839469"/>
                  </a:lnTo>
                  <a:lnTo>
                    <a:pt x="279936" y="806449"/>
                  </a:lnTo>
                  <a:lnTo>
                    <a:pt x="252682" y="739139"/>
                  </a:lnTo>
                  <a:lnTo>
                    <a:pt x="250451" y="702309"/>
                  </a:lnTo>
                  <a:lnTo>
                    <a:pt x="255986" y="665479"/>
                  </a:lnTo>
                  <a:lnTo>
                    <a:pt x="276809" y="665479"/>
                  </a:lnTo>
                  <a:lnTo>
                    <a:pt x="274216" y="674369"/>
                  </a:lnTo>
                  <a:lnTo>
                    <a:pt x="271162" y="695959"/>
                  </a:lnTo>
                  <a:lnTo>
                    <a:pt x="273442" y="737869"/>
                  </a:lnTo>
                  <a:lnTo>
                    <a:pt x="302893" y="803909"/>
                  </a:lnTo>
                  <a:lnTo>
                    <a:pt x="360885" y="848359"/>
                  </a:lnTo>
                  <a:lnTo>
                    <a:pt x="398927" y="857249"/>
                  </a:lnTo>
                  <a:lnTo>
                    <a:pt x="487380" y="857249"/>
                  </a:lnTo>
                  <a:lnTo>
                    <a:pt x="473038" y="863599"/>
                  </a:lnTo>
                  <a:lnTo>
                    <a:pt x="452051" y="869949"/>
                  </a:lnTo>
                  <a:lnTo>
                    <a:pt x="430417" y="872489"/>
                  </a:lnTo>
                  <a:close/>
                </a:path>
                <a:path w="2066925" h="924560">
                  <a:moveTo>
                    <a:pt x="1217426" y="892809"/>
                  </a:moveTo>
                  <a:lnTo>
                    <a:pt x="1145024" y="892809"/>
                  </a:lnTo>
                  <a:lnTo>
                    <a:pt x="1195234" y="883919"/>
                  </a:lnTo>
                  <a:lnTo>
                    <a:pt x="1242242" y="866139"/>
                  </a:lnTo>
                  <a:lnTo>
                    <a:pt x="1285799" y="842009"/>
                  </a:lnTo>
                  <a:lnTo>
                    <a:pt x="1324983" y="811529"/>
                  </a:lnTo>
                  <a:lnTo>
                    <a:pt x="1358869" y="774699"/>
                  </a:lnTo>
                  <a:lnTo>
                    <a:pt x="1362509" y="770889"/>
                  </a:lnTo>
                  <a:lnTo>
                    <a:pt x="1370575" y="769619"/>
                  </a:lnTo>
                  <a:lnTo>
                    <a:pt x="1375083" y="773429"/>
                  </a:lnTo>
                  <a:lnTo>
                    <a:pt x="1398527" y="791209"/>
                  </a:lnTo>
                  <a:lnTo>
                    <a:pt x="1400639" y="792479"/>
                  </a:lnTo>
                  <a:lnTo>
                    <a:pt x="1368051" y="792479"/>
                  </a:lnTo>
                  <a:lnTo>
                    <a:pt x="1349517" y="812799"/>
                  </a:lnTo>
                  <a:lnTo>
                    <a:pt x="1329412" y="830579"/>
                  </a:lnTo>
                  <a:lnTo>
                    <a:pt x="1307842" y="848359"/>
                  </a:lnTo>
                  <a:lnTo>
                    <a:pt x="1284910" y="862329"/>
                  </a:lnTo>
                  <a:lnTo>
                    <a:pt x="1236987" y="886459"/>
                  </a:lnTo>
                  <a:lnTo>
                    <a:pt x="1217426" y="892809"/>
                  </a:lnTo>
                  <a:close/>
                </a:path>
                <a:path w="2066925" h="924560">
                  <a:moveTo>
                    <a:pt x="1515286" y="848359"/>
                  </a:moveTo>
                  <a:lnTo>
                    <a:pt x="1462795" y="839469"/>
                  </a:lnTo>
                  <a:lnTo>
                    <a:pt x="1413066" y="820419"/>
                  </a:lnTo>
                  <a:lnTo>
                    <a:pt x="1368051" y="792479"/>
                  </a:lnTo>
                  <a:lnTo>
                    <a:pt x="1400639" y="792479"/>
                  </a:lnTo>
                  <a:lnTo>
                    <a:pt x="1423872" y="806449"/>
                  </a:lnTo>
                  <a:lnTo>
                    <a:pt x="1450829" y="817879"/>
                  </a:lnTo>
                  <a:lnTo>
                    <a:pt x="1479113" y="825499"/>
                  </a:lnTo>
                  <a:lnTo>
                    <a:pt x="1528471" y="831849"/>
                  </a:lnTo>
                  <a:lnTo>
                    <a:pt x="1614151" y="831849"/>
                  </a:lnTo>
                  <a:lnTo>
                    <a:pt x="1568583" y="844549"/>
                  </a:lnTo>
                  <a:lnTo>
                    <a:pt x="1515286" y="848359"/>
                  </a:lnTo>
                  <a:close/>
                </a:path>
                <a:path w="2066925" h="924560">
                  <a:moveTo>
                    <a:pt x="765962" y="906779"/>
                  </a:moveTo>
                  <a:lnTo>
                    <a:pt x="701474" y="906779"/>
                  </a:lnTo>
                  <a:lnTo>
                    <a:pt x="753640" y="894079"/>
                  </a:lnTo>
                  <a:lnTo>
                    <a:pt x="801497" y="872489"/>
                  </a:lnTo>
                  <a:lnTo>
                    <a:pt x="844771" y="840739"/>
                  </a:lnTo>
                  <a:lnTo>
                    <a:pt x="883185" y="803909"/>
                  </a:lnTo>
                  <a:lnTo>
                    <a:pt x="886908" y="798829"/>
                  </a:lnTo>
                  <a:lnTo>
                    <a:pt x="894933" y="797559"/>
                  </a:lnTo>
                  <a:lnTo>
                    <a:pt x="899400" y="801369"/>
                  </a:lnTo>
                  <a:lnTo>
                    <a:pt x="919887" y="820419"/>
                  </a:lnTo>
                  <a:lnTo>
                    <a:pt x="891292" y="820419"/>
                  </a:lnTo>
                  <a:lnTo>
                    <a:pt x="874941" y="836929"/>
                  </a:lnTo>
                  <a:lnTo>
                    <a:pt x="857741" y="852169"/>
                  </a:lnTo>
                  <a:lnTo>
                    <a:pt x="839634" y="867409"/>
                  </a:lnTo>
                  <a:lnTo>
                    <a:pt x="820560" y="880109"/>
                  </a:lnTo>
                  <a:lnTo>
                    <a:pt x="780302" y="901699"/>
                  </a:lnTo>
                  <a:lnTo>
                    <a:pt x="765962" y="906779"/>
                  </a:lnTo>
                  <a:close/>
                </a:path>
                <a:path w="2066925" h="924560">
                  <a:moveTo>
                    <a:pt x="1133400" y="910589"/>
                  </a:moveTo>
                  <a:lnTo>
                    <a:pt x="1079870" y="908049"/>
                  </a:lnTo>
                  <a:lnTo>
                    <a:pt x="1028039" y="897889"/>
                  </a:lnTo>
                  <a:lnTo>
                    <a:pt x="978617" y="880109"/>
                  </a:lnTo>
                  <a:lnTo>
                    <a:pt x="932676" y="853439"/>
                  </a:lnTo>
                  <a:lnTo>
                    <a:pt x="891292" y="820419"/>
                  </a:lnTo>
                  <a:lnTo>
                    <a:pt x="919887" y="820419"/>
                  </a:lnTo>
                  <a:lnTo>
                    <a:pt x="921253" y="821689"/>
                  </a:lnTo>
                  <a:lnTo>
                    <a:pt x="944735" y="839469"/>
                  </a:lnTo>
                  <a:lnTo>
                    <a:pt x="969736" y="854709"/>
                  </a:lnTo>
                  <a:lnTo>
                    <a:pt x="996150" y="867409"/>
                  </a:lnTo>
                  <a:lnTo>
                    <a:pt x="1044358" y="883919"/>
                  </a:lnTo>
                  <a:lnTo>
                    <a:pt x="1094358" y="892809"/>
                  </a:lnTo>
                  <a:lnTo>
                    <a:pt x="1217426" y="892809"/>
                  </a:lnTo>
                  <a:lnTo>
                    <a:pt x="1186128" y="902969"/>
                  </a:lnTo>
                  <a:lnTo>
                    <a:pt x="1133400" y="910589"/>
                  </a:lnTo>
                  <a:close/>
                </a:path>
                <a:path w="2066925" h="924560">
                  <a:moveTo>
                    <a:pt x="487380" y="857249"/>
                  </a:moveTo>
                  <a:lnTo>
                    <a:pt x="398927" y="857249"/>
                  </a:lnTo>
                  <a:lnTo>
                    <a:pt x="437915" y="855979"/>
                  </a:lnTo>
                  <a:lnTo>
                    <a:pt x="475429" y="844549"/>
                  </a:lnTo>
                  <a:lnTo>
                    <a:pt x="509050" y="825499"/>
                  </a:lnTo>
                  <a:lnTo>
                    <a:pt x="513476" y="821689"/>
                  </a:lnTo>
                  <a:lnTo>
                    <a:pt x="521707" y="821689"/>
                  </a:lnTo>
                  <a:lnTo>
                    <a:pt x="524934" y="826769"/>
                  </a:lnTo>
                  <a:lnTo>
                    <a:pt x="540018" y="844549"/>
                  </a:lnTo>
                  <a:lnTo>
                    <a:pt x="512028" y="844549"/>
                  </a:lnTo>
                  <a:lnTo>
                    <a:pt x="493116" y="854709"/>
                  </a:lnTo>
                  <a:lnTo>
                    <a:pt x="487380" y="857249"/>
                  </a:lnTo>
                  <a:close/>
                </a:path>
                <a:path w="2066925" h="924560">
                  <a:moveTo>
                    <a:pt x="692434" y="924559"/>
                  </a:moveTo>
                  <a:lnTo>
                    <a:pt x="646708" y="923289"/>
                  </a:lnTo>
                  <a:lnTo>
                    <a:pt x="607109" y="914399"/>
                  </a:lnTo>
                  <a:lnTo>
                    <a:pt x="570620" y="897889"/>
                  </a:lnTo>
                  <a:lnTo>
                    <a:pt x="538505" y="875029"/>
                  </a:lnTo>
                  <a:lnTo>
                    <a:pt x="512028" y="844549"/>
                  </a:lnTo>
                  <a:lnTo>
                    <a:pt x="540018" y="844549"/>
                  </a:lnTo>
                  <a:lnTo>
                    <a:pt x="558335" y="866139"/>
                  </a:lnTo>
                  <a:lnTo>
                    <a:pt x="600950" y="892809"/>
                  </a:lnTo>
                  <a:lnTo>
                    <a:pt x="649692" y="906779"/>
                  </a:lnTo>
                  <a:lnTo>
                    <a:pt x="765962" y="906779"/>
                  </a:lnTo>
                  <a:lnTo>
                    <a:pt x="737280" y="916939"/>
                  </a:lnTo>
                  <a:lnTo>
                    <a:pt x="692434" y="92455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5801" y="762776"/>
            <a:ext cx="13868400" cy="303095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21945" algn="ctr">
              <a:lnSpc>
                <a:spcPct val="100000"/>
              </a:lnSpc>
              <a:spcBef>
                <a:spcPts val="114"/>
              </a:spcBef>
            </a:pP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Ос</a:t>
            </a:r>
            <a:r>
              <a:rPr sz="2800" u="sng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овні завдання роботи вчителя-дефектолога:</a:t>
            </a:r>
            <a:endParaRPr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81125" marR="849630" indent="-524510" algn="l">
              <a:lnSpc>
                <a:spcPct val="100400"/>
              </a:lnSpc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виправлення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послаблення</a:t>
            </a:r>
            <a:r>
              <a:rPr lang="ru-RU"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психофізичного розвитку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81125" marR="849630" indent="-524510" algn="l">
              <a:lnSpc>
                <a:spcPct val="100400"/>
              </a:lnSpc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профілактика ускладнень структури розладу;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24710" marR="864869" indent="-1252855" algn="l">
              <a:lnSpc>
                <a:spcPct val="100400"/>
              </a:lnSpc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створення умов для розвитку дитини з  порушеннями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24710" marR="864869" indent="-1252855" algn="l">
              <a:lnSpc>
                <a:spcPct val="100400"/>
              </a:lnSpc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цілісне формування особистості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24710" marR="864869" indent="-1252855" algn="l">
              <a:lnSpc>
                <a:spcPct val="100400"/>
              </a:lnSpc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навчання батьків прийомів організації ігрової та  навчальної діяльності дитини,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методів.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08647" y="6918267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12" y="444690"/>
                </a:moveTo>
                <a:lnTo>
                  <a:pt x="682282" y="436499"/>
                </a:lnTo>
                <a:lnTo>
                  <a:pt x="674065" y="432003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20"/>
                </a:lnTo>
                <a:lnTo>
                  <a:pt x="604824" y="284861"/>
                </a:lnTo>
                <a:lnTo>
                  <a:pt x="651002" y="263271"/>
                </a:lnTo>
                <a:lnTo>
                  <a:pt x="656831" y="256628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66"/>
                </a:lnTo>
                <a:lnTo>
                  <a:pt x="589673" y="266674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587"/>
                </a:lnTo>
                <a:lnTo>
                  <a:pt x="369138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896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897" y="11049"/>
                </a:lnTo>
                <a:lnTo>
                  <a:pt x="349580" y="64376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48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63"/>
                </a:lnTo>
                <a:lnTo>
                  <a:pt x="247992" y="203962"/>
                </a:lnTo>
                <a:lnTo>
                  <a:pt x="222732" y="165150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73" y="143319"/>
                </a:lnTo>
                <a:lnTo>
                  <a:pt x="211924" y="189509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32"/>
                </a:lnTo>
                <a:lnTo>
                  <a:pt x="245592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02"/>
                </a:lnTo>
                <a:lnTo>
                  <a:pt x="49707" y="276745"/>
                </a:lnTo>
                <a:lnTo>
                  <a:pt x="40601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46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46"/>
                </a:lnTo>
                <a:lnTo>
                  <a:pt x="76060" y="585622"/>
                </a:lnTo>
                <a:lnTo>
                  <a:pt x="38874" y="620636"/>
                </a:lnTo>
                <a:lnTo>
                  <a:pt x="3149" y="657364"/>
                </a:lnTo>
                <a:lnTo>
                  <a:pt x="0" y="666013"/>
                </a:lnTo>
                <a:lnTo>
                  <a:pt x="3644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29" y="563206"/>
                </a:lnTo>
                <a:lnTo>
                  <a:pt x="179946" y="529920"/>
                </a:lnTo>
                <a:lnTo>
                  <a:pt x="223481" y="498195"/>
                </a:lnTo>
                <a:lnTo>
                  <a:pt x="268109" y="467931"/>
                </a:lnTo>
                <a:lnTo>
                  <a:pt x="251447" y="516039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88" y="818057"/>
                </a:lnTo>
                <a:lnTo>
                  <a:pt x="181254" y="817448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499999"/>
                </a:lnTo>
                <a:lnTo>
                  <a:pt x="299135" y="448094"/>
                </a:lnTo>
                <a:lnTo>
                  <a:pt x="307517" y="442874"/>
                </a:lnTo>
                <a:lnTo>
                  <a:pt x="315925" y="437680"/>
                </a:lnTo>
                <a:lnTo>
                  <a:pt x="324370" y="432536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27" y="524281"/>
                </a:lnTo>
                <a:lnTo>
                  <a:pt x="391045" y="572706"/>
                </a:lnTo>
                <a:lnTo>
                  <a:pt x="411022" y="620814"/>
                </a:lnTo>
                <a:lnTo>
                  <a:pt x="432015" y="668401"/>
                </a:lnTo>
                <a:lnTo>
                  <a:pt x="438632" y="674243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390"/>
                </a:lnTo>
                <a:lnTo>
                  <a:pt x="430949" y="609574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16" y="464286"/>
                </a:lnTo>
                <a:lnTo>
                  <a:pt x="352056" y="415925"/>
                </a:lnTo>
                <a:lnTo>
                  <a:pt x="362508" y="409841"/>
                </a:lnTo>
                <a:lnTo>
                  <a:pt x="373011" y="403796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45"/>
                </a:lnTo>
                <a:lnTo>
                  <a:pt x="532511" y="429679"/>
                </a:lnTo>
                <a:lnTo>
                  <a:pt x="579221" y="439915"/>
                </a:lnTo>
                <a:lnTo>
                  <a:pt x="626351" y="448437"/>
                </a:lnTo>
                <a:lnTo>
                  <a:pt x="673976" y="454926"/>
                </a:lnTo>
                <a:lnTo>
                  <a:pt x="682244" y="452272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2452697" y="3443489"/>
            <a:ext cx="5568315" cy="4914900"/>
            <a:chOff x="8753139" y="5206550"/>
            <a:chExt cx="5568315" cy="49149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3997" y="5206550"/>
              <a:ext cx="5077021" cy="49142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66447" y="5231871"/>
              <a:ext cx="2588260" cy="1156335"/>
            </a:xfrm>
            <a:custGeom>
              <a:avLst/>
              <a:gdLst/>
              <a:ahLst/>
              <a:cxnLst/>
              <a:rect l="l" t="t" r="r" b="b"/>
              <a:pathLst>
                <a:path w="2588259" h="1156335">
                  <a:moveTo>
                    <a:pt x="843734" y="1155719"/>
                  </a:moveTo>
                  <a:lnTo>
                    <a:pt x="797174" y="1152307"/>
                  </a:lnTo>
                  <a:lnTo>
                    <a:pt x="751990" y="1140471"/>
                  </a:lnTo>
                  <a:lnTo>
                    <a:pt x="687299" y="1103022"/>
                  </a:lnTo>
                  <a:lnTo>
                    <a:pt x="638773" y="1046490"/>
                  </a:lnTo>
                  <a:lnTo>
                    <a:pt x="594635" y="1072873"/>
                  </a:lnTo>
                  <a:lnTo>
                    <a:pt x="545060" y="1087593"/>
                  </a:lnTo>
                  <a:lnTo>
                    <a:pt x="493388" y="1090132"/>
                  </a:lnTo>
                  <a:lnTo>
                    <a:pt x="442959" y="1079971"/>
                  </a:lnTo>
                  <a:lnTo>
                    <a:pt x="397114" y="1056594"/>
                  </a:lnTo>
                  <a:lnTo>
                    <a:pt x="364770" y="1026931"/>
                  </a:lnTo>
                  <a:lnTo>
                    <a:pt x="340298" y="990617"/>
                  </a:lnTo>
                  <a:lnTo>
                    <a:pt x="324077" y="949701"/>
                  </a:lnTo>
                  <a:lnTo>
                    <a:pt x="316489" y="906232"/>
                  </a:lnTo>
                  <a:lnTo>
                    <a:pt x="317914" y="862261"/>
                  </a:lnTo>
                  <a:lnTo>
                    <a:pt x="328733" y="819835"/>
                  </a:lnTo>
                  <a:lnTo>
                    <a:pt x="275314" y="835168"/>
                  </a:lnTo>
                  <a:lnTo>
                    <a:pt x="220159" y="842251"/>
                  </a:lnTo>
                  <a:lnTo>
                    <a:pt x="164592" y="840900"/>
                  </a:lnTo>
                  <a:lnTo>
                    <a:pt x="109937" y="830935"/>
                  </a:lnTo>
                  <a:lnTo>
                    <a:pt x="74011" y="818135"/>
                  </a:lnTo>
                  <a:lnTo>
                    <a:pt x="15558" y="772843"/>
                  </a:lnTo>
                  <a:lnTo>
                    <a:pt x="0" y="711409"/>
                  </a:lnTo>
                  <a:lnTo>
                    <a:pt x="6830" y="683621"/>
                  </a:lnTo>
                  <a:lnTo>
                    <a:pt x="35697" y="632606"/>
                  </a:lnTo>
                  <a:lnTo>
                    <a:pt x="66476" y="595964"/>
                  </a:lnTo>
                  <a:lnTo>
                    <a:pt x="101109" y="563181"/>
                  </a:lnTo>
                  <a:lnTo>
                    <a:pt x="139088" y="534228"/>
                  </a:lnTo>
                  <a:lnTo>
                    <a:pt x="179907" y="509075"/>
                  </a:lnTo>
                  <a:lnTo>
                    <a:pt x="223057" y="487695"/>
                  </a:lnTo>
                  <a:lnTo>
                    <a:pt x="268033" y="470059"/>
                  </a:lnTo>
                  <a:lnTo>
                    <a:pt x="314327" y="456136"/>
                  </a:lnTo>
                  <a:lnTo>
                    <a:pt x="361432" y="445900"/>
                  </a:lnTo>
                  <a:lnTo>
                    <a:pt x="414767" y="438505"/>
                  </a:lnTo>
                  <a:lnTo>
                    <a:pt x="468424" y="434893"/>
                  </a:lnTo>
                  <a:lnTo>
                    <a:pt x="522273" y="434650"/>
                  </a:lnTo>
                  <a:lnTo>
                    <a:pt x="576183" y="437360"/>
                  </a:lnTo>
                  <a:lnTo>
                    <a:pt x="630023" y="442609"/>
                  </a:lnTo>
                  <a:lnTo>
                    <a:pt x="683662" y="449984"/>
                  </a:lnTo>
                  <a:lnTo>
                    <a:pt x="692414" y="405031"/>
                  </a:lnTo>
                  <a:lnTo>
                    <a:pt x="714439" y="363431"/>
                  </a:lnTo>
                  <a:lnTo>
                    <a:pt x="746920" y="328300"/>
                  </a:lnTo>
                  <a:lnTo>
                    <a:pt x="787044" y="302755"/>
                  </a:lnTo>
                  <a:lnTo>
                    <a:pt x="825188" y="289320"/>
                  </a:lnTo>
                  <a:lnTo>
                    <a:pt x="864887" y="282408"/>
                  </a:lnTo>
                  <a:lnTo>
                    <a:pt x="905518" y="281101"/>
                  </a:lnTo>
                  <a:lnTo>
                    <a:pt x="946459" y="284483"/>
                  </a:lnTo>
                  <a:lnTo>
                    <a:pt x="959194" y="237364"/>
                  </a:lnTo>
                  <a:lnTo>
                    <a:pt x="978683" y="192533"/>
                  </a:lnTo>
                  <a:lnTo>
                    <a:pt x="1004277" y="150699"/>
                  </a:lnTo>
                  <a:lnTo>
                    <a:pt x="1035328" y="112574"/>
                  </a:lnTo>
                  <a:lnTo>
                    <a:pt x="1071189" y="78870"/>
                  </a:lnTo>
                  <a:lnTo>
                    <a:pt x="1111211" y="50296"/>
                  </a:lnTo>
                  <a:lnTo>
                    <a:pt x="1154745" y="27565"/>
                  </a:lnTo>
                  <a:lnTo>
                    <a:pt x="1201145" y="11387"/>
                  </a:lnTo>
                  <a:lnTo>
                    <a:pt x="1249591" y="2242"/>
                  </a:lnTo>
                  <a:lnTo>
                    <a:pt x="1298690" y="0"/>
                  </a:lnTo>
                  <a:lnTo>
                    <a:pt x="1347701" y="4333"/>
                  </a:lnTo>
                  <a:lnTo>
                    <a:pt x="1395883" y="14915"/>
                  </a:lnTo>
                  <a:lnTo>
                    <a:pt x="1442494" y="31420"/>
                  </a:lnTo>
                  <a:lnTo>
                    <a:pt x="1486793" y="53521"/>
                  </a:lnTo>
                  <a:lnTo>
                    <a:pt x="1528038" y="80892"/>
                  </a:lnTo>
                  <a:lnTo>
                    <a:pt x="1565487" y="113205"/>
                  </a:lnTo>
                  <a:lnTo>
                    <a:pt x="1598400" y="150134"/>
                  </a:lnTo>
                  <a:lnTo>
                    <a:pt x="1625825" y="190569"/>
                  </a:lnTo>
                  <a:lnTo>
                    <a:pt x="1647973" y="234010"/>
                  </a:lnTo>
                  <a:lnTo>
                    <a:pt x="1664825" y="279816"/>
                  </a:lnTo>
                  <a:lnTo>
                    <a:pt x="1676363" y="327346"/>
                  </a:lnTo>
                  <a:lnTo>
                    <a:pt x="1682566" y="375957"/>
                  </a:lnTo>
                  <a:lnTo>
                    <a:pt x="1683418" y="425009"/>
                  </a:lnTo>
                  <a:lnTo>
                    <a:pt x="1717422" y="400433"/>
                  </a:lnTo>
                  <a:lnTo>
                    <a:pt x="1753250" y="378830"/>
                  </a:lnTo>
                  <a:lnTo>
                    <a:pt x="1790864" y="360762"/>
                  </a:lnTo>
                  <a:lnTo>
                    <a:pt x="1830224" y="346788"/>
                  </a:lnTo>
                  <a:lnTo>
                    <a:pt x="1874450" y="337181"/>
                  </a:lnTo>
                  <a:lnTo>
                    <a:pt x="1919630" y="333917"/>
                  </a:lnTo>
                  <a:lnTo>
                    <a:pt x="1964571" y="337446"/>
                  </a:lnTo>
                  <a:lnTo>
                    <a:pt x="2008082" y="348218"/>
                  </a:lnTo>
                  <a:lnTo>
                    <a:pt x="2048967" y="366683"/>
                  </a:lnTo>
                  <a:lnTo>
                    <a:pt x="2099945" y="407581"/>
                  </a:lnTo>
                  <a:lnTo>
                    <a:pt x="2136287" y="461712"/>
                  </a:lnTo>
                  <a:lnTo>
                    <a:pt x="2167780" y="445166"/>
                  </a:lnTo>
                  <a:lnTo>
                    <a:pt x="2232727" y="416924"/>
                  </a:lnTo>
                  <a:lnTo>
                    <a:pt x="2313033" y="396029"/>
                  </a:lnTo>
                  <a:lnTo>
                    <a:pt x="2360594" y="392236"/>
                  </a:lnTo>
                  <a:lnTo>
                    <a:pt x="2407814" y="395467"/>
                  </a:lnTo>
                  <a:lnTo>
                    <a:pt x="2453366" y="406565"/>
                  </a:lnTo>
                  <a:lnTo>
                    <a:pt x="2495925" y="426371"/>
                  </a:lnTo>
                  <a:lnTo>
                    <a:pt x="2533177" y="455885"/>
                  </a:lnTo>
                  <a:lnTo>
                    <a:pt x="2562328" y="493637"/>
                  </a:lnTo>
                  <a:lnTo>
                    <a:pt x="2581329" y="536857"/>
                  </a:lnTo>
                  <a:lnTo>
                    <a:pt x="2588130" y="582777"/>
                  </a:lnTo>
                  <a:lnTo>
                    <a:pt x="2580681" y="628627"/>
                  </a:lnTo>
                  <a:lnTo>
                    <a:pt x="2558554" y="670567"/>
                  </a:lnTo>
                  <a:lnTo>
                    <a:pt x="2525616" y="705101"/>
                  </a:lnTo>
                  <a:lnTo>
                    <a:pt x="2485301" y="732537"/>
                  </a:lnTo>
                  <a:lnTo>
                    <a:pt x="2441043" y="753184"/>
                  </a:lnTo>
                  <a:lnTo>
                    <a:pt x="2397666" y="767348"/>
                  </a:lnTo>
                  <a:lnTo>
                    <a:pt x="2353091" y="777051"/>
                  </a:lnTo>
                  <a:lnTo>
                    <a:pt x="2307765" y="782305"/>
                  </a:lnTo>
                  <a:lnTo>
                    <a:pt x="2262135" y="783124"/>
                  </a:lnTo>
                  <a:lnTo>
                    <a:pt x="2216648" y="779520"/>
                  </a:lnTo>
                  <a:lnTo>
                    <a:pt x="2209464" y="824797"/>
                  </a:lnTo>
                  <a:lnTo>
                    <a:pt x="2195245" y="868352"/>
                  </a:lnTo>
                  <a:lnTo>
                    <a:pt x="2174633" y="909367"/>
                  </a:lnTo>
                  <a:lnTo>
                    <a:pt x="2148268" y="947024"/>
                  </a:lnTo>
                  <a:lnTo>
                    <a:pt x="2116792" y="980503"/>
                  </a:lnTo>
                  <a:lnTo>
                    <a:pt x="2080847" y="1008987"/>
                  </a:lnTo>
                  <a:lnTo>
                    <a:pt x="2041074" y="1031657"/>
                  </a:lnTo>
                  <a:lnTo>
                    <a:pt x="1998114" y="1047694"/>
                  </a:lnTo>
                  <a:lnTo>
                    <a:pt x="1948729" y="1056826"/>
                  </a:lnTo>
                  <a:lnTo>
                    <a:pt x="1898581" y="1057209"/>
                  </a:lnTo>
                  <a:lnTo>
                    <a:pt x="1848947" y="1049317"/>
                  </a:lnTo>
                  <a:lnTo>
                    <a:pt x="1801105" y="1033623"/>
                  </a:lnTo>
                  <a:lnTo>
                    <a:pt x="1756333" y="1010602"/>
                  </a:lnTo>
                  <a:lnTo>
                    <a:pt x="1715908" y="980729"/>
                  </a:lnTo>
                  <a:lnTo>
                    <a:pt x="1682908" y="1018055"/>
                  </a:lnTo>
                  <a:lnTo>
                    <a:pt x="1645513" y="1051049"/>
                  </a:lnTo>
                  <a:lnTo>
                    <a:pt x="1604375" y="1079312"/>
                  </a:lnTo>
                  <a:lnTo>
                    <a:pt x="1560146" y="1102441"/>
                  </a:lnTo>
                  <a:lnTo>
                    <a:pt x="1513480" y="1120035"/>
                  </a:lnTo>
                  <a:lnTo>
                    <a:pt x="1465027" y="1131693"/>
                  </a:lnTo>
                  <a:lnTo>
                    <a:pt x="1415442" y="1137015"/>
                  </a:lnTo>
                  <a:lnTo>
                    <a:pt x="1367845" y="1135921"/>
                  </a:lnTo>
                  <a:lnTo>
                    <a:pt x="1320787" y="1128977"/>
                  </a:lnTo>
                  <a:lnTo>
                    <a:pt x="1274859" y="1116485"/>
                  </a:lnTo>
                  <a:lnTo>
                    <a:pt x="1230650" y="1098743"/>
                  </a:lnTo>
                  <a:lnTo>
                    <a:pt x="1188751" y="1076050"/>
                  </a:lnTo>
                  <a:lnTo>
                    <a:pt x="1149752" y="1048707"/>
                  </a:lnTo>
                  <a:lnTo>
                    <a:pt x="1114244" y="1017012"/>
                  </a:lnTo>
                  <a:lnTo>
                    <a:pt x="1084313" y="1047929"/>
                  </a:lnTo>
                  <a:lnTo>
                    <a:pt x="1051998" y="1076137"/>
                  </a:lnTo>
                  <a:lnTo>
                    <a:pt x="1017231" y="1101065"/>
                  </a:lnTo>
                  <a:lnTo>
                    <a:pt x="979942" y="1122146"/>
                  </a:lnTo>
                  <a:lnTo>
                    <a:pt x="936291" y="1139965"/>
                  </a:lnTo>
                  <a:lnTo>
                    <a:pt x="890497" y="1151380"/>
                  </a:lnTo>
                  <a:lnTo>
                    <a:pt x="843734" y="1155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53139" y="5222336"/>
              <a:ext cx="2614295" cy="1174750"/>
            </a:xfrm>
            <a:custGeom>
              <a:avLst/>
              <a:gdLst/>
              <a:ahLst/>
              <a:cxnLst/>
              <a:rect l="l" t="t" r="r" b="b"/>
              <a:pathLst>
                <a:path w="2614295" h="1174750">
                  <a:moveTo>
                    <a:pt x="975869" y="281939"/>
                  </a:moveTo>
                  <a:lnTo>
                    <a:pt x="949512" y="281939"/>
                  </a:lnTo>
                  <a:lnTo>
                    <a:pt x="963199" y="236219"/>
                  </a:lnTo>
                  <a:lnTo>
                    <a:pt x="982555" y="194309"/>
                  </a:lnTo>
                  <a:lnTo>
                    <a:pt x="1007131" y="154939"/>
                  </a:lnTo>
                  <a:lnTo>
                    <a:pt x="1036481" y="118109"/>
                  </a:lnTo>
                  <a:lnTo>
                    <a:pt x="1070158" y="85089"/>
                  </a:lnTo>
                  <a:lnTo>
                    <a:pt x="1110344" y="55879"/>
                  </a:lnTo>
                  <a:lnTo>
                    <a:pt x="1153464" y="31749"/>
                  </a:lnTo>
                  <a:lnTo>
                    <a:pt x="1198883" y="15239"/>
                  </a:lnTo>
                  <a:lnTo>
                    <a:pt x="1245968" y="3809"/>
                  </a:lnTo>
                  <a:lnTo>
                    <a:pt x="1294084" y="0"/>
                  </a:lnTo>
                  <a:lnTo>
                    <a:pt x="1342595" y="1269"/>
                  </a:lnTo>
                  <a:lnTo>
                    <a:pt x="1390867" y="7619"/>
                  </a:lnTo>
                  <a:lnTo>
                    <a:pt x="1429647" y="19049"/>
                  </a:lnTo>
                  <a:lnTo>
                    <a:pt x="1294568" y="19049"/>
                  </a:lnTo>
                  <a:lnTo>
                    <a:pt x="1248303" y="24129"/>
                  </a:lnTo>
                  <a:lnTo>
                    <a:pt x="1203930" y="34289"/>
                  </a:lnTo>
                  <a:lnTo>
                    <a:pt x="1161773" y="50799"/>
                  </a:lnTo>
                  <a:lnTo>
                    <a:pt x="1122359" y="73659"/>
                  </a:lnTo>
                  <a:lnTo>
                    <a:pt x="1086210" y="101599"/>
                  </a:lnTo>
                  <a:lnTo>
                    <a:pt x="1053851" y="133349"/>
                  </a:lnTo>
                  <a:lnTo>
                    <a:pt x="1025806" y="168909"/>
                  </a:lnTo>
                  <a:lnTo>
                    <a:pt x="1002599" y="208279"/>
                  </a:lnTo>
                  <a:lnTo>
                    <a:pt x="984753" y="248919"/>
                  </a:lnTo>
                  <a:lnTo>
                    <a:pt x="975869" y="281939"/>
                  </a:lnTo>
                  <a:close/>
                </a:path>
                <a:path w="2614295" h="1174750">
                  <a:moveTo>
                    <a:pt x="1698710" y="444499"/>
                  </a:moveTo>
                  <a:lnTo>
                    <a:pt x="1691664" y="444499"/>
                  </a:lnTo>
                  <a:lnTo>
                    <a:pt x="1686049" y="440689"/>
                  </a:lnTo>
                  <a:lnTo>
                    <a:pt x="1683908" y="434339"/>
                  </a:lnTo>
                  <a:lnTo>
                    <a:pt x="1682480" y="380999"/>
                  </a:lnTo>
                  <a:lnTo>
                    <a:pt x="1674709" y="327659"/>
                  </a:lnTo>
                  <a:lnTo>
                    <a:pt x="1660541" y="276859"/>
                  </a:lnTo>
                  <a:lnTo>
                    <a:pt x="1639925" y="227329"/>
                  </a:lnTo>
                  <a:lnTo>
                    <a:pt x="1612807" y="181609"/>
                  </a:lnTo>
                  <a:lnTo>
                    <a:pt x="1584059" y="146049"/>
                  </a:lnTo>
                  <a:lnTo>
                    <a:pt x="1550876" y="113029"/>
                  </a:lnTo>
                  <a:lnTo>
                    <a:pt x="1513899" y="85089"/>
                  </a:lnTo>
                  <a:lnTo>
                    <a:pt x="1473771" y="60959"/>
                  </a:lnTo>
                  <a:lnTo>
                    <a:pt x="1431132" y="43179"/>
                  </a:lnTo>
                  <a:lnTo>
                    <a:pt x="1386624" y="29209"/>
                  </a:lnTo>
                  <a:lnTo>
                    <a:pt x="1340889" y="21589"/>
                  </a:lnTo>
                  <a:lnTo>
                    <a:pt x="1294568" y="19049"/>
                  </a:lnTo>
                  <a:lnTo>
                    <a:pt x="1429647" y="19049"/>
                  </a:lnTo>
                  <a:lnTo>
                    <a:pt x="1484155" y="40639"/>
                  </a:lnTo>
                  <a:lnTo>
                    <a:pt x="1523972" y="63499"/>
                  </a:lnTo>
                  <a:lnTo>
                    <a:pt x="1560938" y="90169"/>
                  </a:lnTo>
                  <a:lnTo>
                    <a:pt x="1594602" y="120649"/>
                  </a:lnTo>
                  <a:lnTo>
                    <a:pt x="1624511" y="154939"/>
                  </a:lnTo>
                  <a:lnTo>
                    <a:pt x="1650214" y="193039"/>
                  </a:lnTo>
                  <a:lnTo>
                    <a:pt x="1671304" y="233679"/>
                  </a:lnTo>
                  <a:lnTo>
                    <a:pt x="1687727" y="275589"/>
                  </a:lnTo>
                  <a:lnTo>
                    <a:pt x="1699565" y="320039"/>
                  </a:lnTo>
                  <a:lnTo>
                    <a:pt x="1706897" y="364489"/>
                  </a:lnTo>
                  <a:lnTo>
                    <a:pt x="1709805" y="410209"/>
                  </a:lnTo>
                  <a:lnTo>
                    <a:pt x="1751435" y="410209"/>
                  </a:lnTo>
                  <a:lnTo>
                    <a:pt x="1746975" y="412749"/>
                  </a:lnTo>
                  <a:lnTo>
                    <a:pt x="1705149" y="441959"/>
                  </a:lnTo>
                  <a:lnTo>
                    <a:pt x="1698710" y="444499"/>
                  </a:lnTo>
                  <a:close/>
                </a:path>
                <a:path w="2614295" h="1174750">
                  <a:moveTo>
                    <a:pt x="712236" y="445769"/>
                  </a:moveTo>
                  <a:lnTo>
                    <a:pt x="685199" y="445769"/>
                  </a:lnTo>
                  <a:lnTo>
                    <a:pt x="695014" y="407669"/>
                  </a:lnTo>
                  <a:lnTo>
                    <a:pt x="713496" y="372109"/>
                  </a:lnTo>
                  <a:lnTo>
                    <a:pt x="739032" y="341629"/>
                  </a:lnTo>
                  <a:lnTo>
                    <a:pt x="770007" y="316229"/>
                  </a:lnTo>
                  <a:lnTo>
                    <a:pt x="811776" y="295909"/>
                  </a:lnTo>
                  <a:lnTo>
                    <a:pt x="856522" y="283209"/>
                  </a:lnTo>
                  <a:lnTo>
                    <a:pt x="902887" y="279399"/>
                  </a:lnTo>
                  <a:lnTo>
                    <a:pt x="949512" y="281939"/>
                  </a:lnTo>
                  <a:lnTo>
                    <a:pt x="975869" y="281939"/>
                  </a:lnTo>
                  <a:lnTo>
                    <a:pt x="972794" y="293369"/>
                  </a:lnTo>
                  <a:lnTo>
                    <a:pt x="971404" y="300989"/>
                  </a:lnTo>
                  <a:lnTo>
                    <a:pt x="911140" y="300989"/>
                  </a:lnTo>
                  <a:lnTo>
                    <a:pt x="866391" y="303529"/>
                  </a:lnTo>
                  <a:lnTo>
                    <a:pt x="823153" y="313689"/>
                  </a:lnTo>
                  <a:lnTo>
                    <a:pt x="783505" y="334009"/>
                  </a:lnTo>
                  <a:lnTo>
                    <a:pt x="731899" y="387349"/>
                  </a:lnTo>
                  <a:lnTo>
                    <a:pt x="716488" y="421639"/>
                  </a:lnTo>
                  <a:lnTo>
                    <a:pt x="712236" y="445769"/>
                  </a:lnTo>
                  <a:close/>
                </a:path>
                <a:path w="2614295" h="1174750">
                  <a:moveTo>
                    <a:pt x="962801" y="304799"/>
                  </a:moveTo>
                  <a:lnTo>
                    <a:pt x="955319" y="303529"/>
                  </a:lnTo>
                  <a:lnTo>
                    <a:pt x="911140" y="300989"/>
                  </a:lnTo>
                  <a:lnTo>
                    <a:pt x="971404" y="300989"/>
                  </a:lnTo>
                  <a:lnTo>
                    <a:pt x="971172" y="302259"/>
                  </a:lnTo>
                  <a:lnTo>
                    <a:pt x="962801" y="304799"/>
                  </a:lnTo>
                  <a:close/>
                </a:path>
                <a:path w="2614295" h="1174750">
                  <a:moveTo>
                    <a:pt x="1751435" y="410209"/>
                  </a:moveTo>
                  <a:lnTo>
                    <a:pt x="1709805" y="410209"/>
                  </a:lnTo>
                  <a:lnTo>
                    <a:pt x="1730084" y="397509"/>
                  </a:lnTo>
                  <a:lnTo>
                    <a:pt x="1772504" y="372109"/>
                  </a:lnTo>
                  <a:lnTo>
                    <a:pt x="1845872" y="344169"/>
                  </a:lnTo>
                  <a:lnTo>
                    <a:pt x="1899192" y="334009"/>
                  </a:lnTo>
                  <a:lnTo>
                    <a:pt x="1953326" y="332739"/>
                  </a:lnTo>
                  <a:lnTo>
                    <a:pt x="2006975" y="341629"/>
                  </a:lnTo>
                  <a:lnTo>
                    <a:pt x="2038573" y="353059"/>
                  </a:lnTo>
                  <a:lnTo>
                    <a:pt x="1939065" y="353059"/>
                  </a:lnTo>
                  <a:lnTo>
                    <a:pt x="1887922" y="356869"/>
                  </a:lnTo>
                  <a:lnTo>
                    <a:pt x="1838660" y="368299"/>
                  </a:lnTo>
                  <a:lnTo>
                    <a:pt x="1791578" y="387349"/>
                  </a:lnTo>
                  <a:lnTo>
                    <a:pt x="1751435" y="410209"/>
                  </a:lnTo>
                  <a:close/>
                </a:path>
                <a:path w="2614295" h="1174750">
                  <a:moveTo>
                    <a:pt x="2150275" y="482599"/>
                  </a:moveTo>
                  <a:lnTo>
                    <a:pt x="2140596" y="481329"/>
                  </a:lnTo>
                  <a:lnTo>
                    <a:pt x="2137876" y="476249"/>
                  </a:lnTo>
                  <a:lnTo>
                    <a:pt x="2111087" y="434339"/>
                  </a:lnTo>
                  <a:lnTo>
                    <a:pt x="2076189" y="400049"/>
                  </a:lnTo>
                  <a:lnTo>
                    <a:pt x="2034805" y="375919"/>
                  </a:lnTo>
                  <a:lnTo>
                    <a:pt x="1988556" y="359409"/>
                  </a:lnTo>
                  <a:lnTo>
                    <a:pt x="1939065" y="353059"/>
                  </a:lnTo>
                  <a:lnTo>
                    <a:pt x="2038573" y="353059"/>
                  </a:lnTo>
                  <a:lnTo>
                    <a:pt x="2052617" y="358139"/>
                  </a:lnTo>
                  <a:lnTo>
                    <a:pt x="2093595" y="382269"/>
                  </a:lnTo>
                  <a:lnTo>
                    <a:pt x="2128539" y="415289"/>
                  </a:lnTo>
                  <a:lnTo>
                    <a:pt x="2156083" y="454659"/>
                  </a:lnTo>
                  <a:lnTo>
                    <a:pt x="2205811" y="454659"/>
                  </a:lnTo>
                  <a:lnTo>
                    <a:pt x="2199673" y="457199"/>
                  </a:lnTo>
                  <a:lnTo>
                    <a:pt x="2150275" y="482599"/>
                  </a:lnTo>
                  <a:close/>
                </a:path>
                <a:path w="2614295" h="1174750">
                  <a:moveTo>
                    <a:pt x="2205811" y="454659"/>
                  </a:moveTo>
                  <a:lnTo>
                    <a:pt x="2156083" y="454659"/>
                  </a:lnTo>
                  <a:lnTo>
                    <a:pt x="2189308" y="438149"/>
                  </a:lnTo>
                  <a:lnTo>
                    <a:pt x="2258231" y="410209"/>
                  </a:lnTo>
                  <a:lnTo>
                    <a:pt x="2344096" y="392429"/>
                  </a:lnTo>
                  <a:lnTo>
                    <a:pt x="2395320" y="391159"/>
                  </a:lnTo>
                  <a:lnTo>
                    <a:pt x="2445869" y="397509"/>
                  </a:lnTo>
                  <a:lnTo>
                    <a:pt x="2490198" y="412749"/>
                  </a:lnTo>
                  <a:lnTo>
                    <a:pt x="2392144" y="412749"/>
                  </a:lnTo>
                  <a:lnTo>
                    <a:pt x="2342011" y="414019"/>
                  </a:lnTo>
                  <a:lnTo>
                    <a:pt x="2293176" y="422909"/>
                  </a:lnTo>
                  <a:lnTo>
                    <a:pt x="2245708" y="438149"/>
                  </a:lnTo>
                  <a:lnTo>
                    <a:pt x="2205811" y="454659"/>
                  </a:lnTo>
                  <a:close/>
                </a:path>
                <a:path w="2614295" h="1174750">
                  <a:moveTo>
                    <a:pt x="2428745" y="781049"/>
                  </a:moveTo>
                  <a:lnTo>
                    <a:pt x="2289864" y="781049"/>
                  </a:lnTo>
                  <a:lnTo>
                    <a:pt x="2345253" y="778509"/>
                  </a:lnTo>
                  <a:lnTo>
                    <a:pt x="2399799" y="768349"/>
                  </a:lnTo>
                  <a:lnTo>
                    <a:pt x="2452520" y="751839"/>
                  </a:lnTo>
                  <a:lnTo>
                    <a:pt x="2493144" y="732789"/>
                  </a:lnTo>
                  <a:lnTo>
                    <a:pt x="2530154" y="706119"/>
                  </a:lnTo>
                  <a:lnTo>
                    <a:pt x="2560679" y="674369"/>
                  </a:lnTo>
                  <a:lnTo>
                    <a:pt x="2581851" y="634999"/>
                  </a:lnTo>
                  <a:lnTo>
                    <a:pt x="2587717" y="605789"/>
                  </a:lnTo>
                  <a:lnTo>
                    <a:pt x="2587619" y="577849"/>
                  </a:lnTo>
                  <a:lnTo>
                    <a:pt x="2571649" y="521969"/>
                  </a:lnTo>
                  <a:lnTo>
                    <a:pt x="2547214" y="485139"/>
                  </a:lnTo>
                  <a:lnTo>
                    <a:pt x="2515500" y="454659"/>
                  </a:lnTo>
                  <a:lnTo>
                    <a:pt x="2478052" y="433069"/>
                  </a:lnTo>
                  <a:lnTo>
                    <a:pt x="2436417" y="419099"/>
                  </a:lnTo>
                  <a:lnTo>
                    <a:pt x="2392144" y="412749"/>
                  </a:lnTo>
                  <a:lnTo>
                    <a:pt x="2490198" y="412749"/>
                  </a:lnTo>
                  <a:lnTo>
                    <a:pt x="2537537" y="440689"/>
                  </a:lnTo>
                  <a:lnTo>
                    <a:pt x="2569737" y="472439"/>
                  </a:lnTo>
                  <a:lnTo>
                    <a:pt x="2594160" y="509269"/>
                  </a:lnTo>
                  <a:lnTo>
                    <a:pt x="2609331" y="551179"/>
                  </a:lnTo>
                  <a:lnTo>
                    <a:pt x="2613777" y="595629"/>
                  </a:lnTo>
                  <a:lnTo>
                    <a:pt x="2606022" y="640079"/>
                  </a:lnTo>
                  <a:lnTo>
                    <a:pt x="2582692" y="683259"/>
                  </a:lnTo>
                  <a:lnTo>
                    <a:pt x="2548910" y="720089"/>
                  </a:lnTo>
                  <a:lnTo>
                    <a:pt x="2508016" y="748029"/>
                  </a:lnTo>
                  <a:lnTo>
                    <a:pt x="2463349" y="769619"/>
                  </a:lnTo>
                  <a:lnTo>
                    <a:pt x="2428745" y="781049"/>
                  </a:lnTo>
                  <a:close/>
                </a:path>
                <a:path w="2614295" h="1174750">
                  <a:moveTo>
                    <a:pt x="222831" y="862329"/>
                  </a:moveTo>
                  <a:lnTo>
                    <a:pt x="171357" y="861059"/>
                  </a:lnTo>
                  <a:lnTo>
                    <a:pt x="121216" y="850899"/>
                  </a:lnTo>
                  <a:lnTo>
                    <a:pt x="73908" y="833119"/>
                  </a:lnTo>
                  <a:lnTo>
                    <a:pt x="33250" y="805179"/>
                  </a:lnTo>
                  <a:lnTo>
                    <a:pt x="5737" y="764539"/>
                  </a:lnTo>
                  <a:lnTo>
                    <a:pt x="0" y="735329"/>
                  </a:lnTo>
                  <a:lnTo>
                    <a:pt x="3036" y="707389"/>
                  </a:lnTo>
                  <a:lnTo>
                    <a:pt x="26979" y="652779"/>
                  </a:lnTo>
                  <a:lnTo>
                    <a:pt x="53901" y="615949"/>
                  </a:lnTo>
                  <a:lnTo>
                    <a:pt x="85191" y="582929"/>
                  </a:lnTo>
                  <a:lnTo>
                    <a:pt x="119992" y="553719"/>
                  </a:lnTo>
                  <a:lnTo>
                    <a:pt x="157447" y="527049"/>
                  </a:lnTo>
                  <a:lnTo>
                    <a:pt x="196700" y="504189"/>
                  </a:lnTo>
                  <a:lnTo>
                    <a:pt x="242437" y="482599"/>
                  </a:lnTo>
                  <a:lnTo>
                    <a:pt x="289392" y="464819"/>
                  </a:lnTo>
                  <a:lnTo>
                    <a:pt x="337368" y="452119"/>
                  </a:lnTo>
                  <a:lnTo>
                    <a:pt x="386168" y="443229"/>
                  </a:lnTo>
                  <a:lnTo>
                    <a:pt x="435593" y="436879"/>
                  </a:lnTo>
                  <a:lnTo>
                    <a:pt x="485447" y="433069"/>
                  </a:lnTo>
                  <a:lnTo>
                    <a:pt x="535532" y="433069"/>
                  </a:lnTo>
                  <a:lnTo>
                    <a:pt x="585651" y="435609"/>
                  </a:lnTo>
                  <a:lnTo>
                    <a:pt x="635605" y="439419"/>
                  </a:lnTo>
                  <a:lnTo>
                    <a:pt x="685199" y="445769"/>
                  </a:lnTo>
                  <a:lnTo>
                    <a:pt x="712236" y="445769"/>
                  </a:lnTo>
                  <a:lnTo>
                    <a:pt x="710893" y="453389"/>
                  </a:lnTo>
                  <a:lnTo>
                    <a:pt x="500274" y="453389"/>
                  </a:lnTo>
                  <a:lnTo>
                    <a:pt x="452092" y="455929"/>
                  </a:lnTo>
                  <a:lnTo>
                    <a:pt x="404091" y="461009"/>
                  </a:lnTo>
                  <a:lnTo>
                    <a:pt x="353329" y="469899"/>
                  </a:lnTo>
                  <a:lnTo>
                    <a:pt x="302762" y="482599"/>
                  </a:lnTo>
                  <a:lnTo>
                    <a:pt x="253234" y="500379"/>
                  </a:lnTo>
                  <a:lnTo>
                    <a:pt x="205588" y="523239"/>
                  </a:lnTo>
                  <a:lnTo>
                    <a:pt x="160666" y="549909"/>
                  </a:lnTo>
                  <a:lnTo>
                    <a:pt x="119312" y="581659"/>
                  </a:lnTo>
                  <a:lnTo>
                    <a:pt x="82369" y="618489"/>
                  </a:lnTo>
                  <a:lnTo>
                    <a:pt x="50679" y="659129"/>
                  </a:lnTo>
                  <a:lnTo>
                    <a:pt x="27993" y="711199"/>
                  </a:lnTo>
                  <a:lnTo>
                    <a:pt x="26422" y="739139"/>
                  </a:lnTo>
                  <a:lnTo>
                    <a:pt x="34774" y="767079"/>
                  </a:lnTo>
                  <a:lnTo>
                    <a:pt x="66133" y="801369"/>
                  </a:lnTo>
                  <a:lnTo>
                    <a:pt x="107968" y="822959"/>
                  </a:lnTo>
                  <a:lnTo>
                    <a:pt x="152605" y="835659"/>
                  </a:lnTo>
                  <a:lnTo>
                    <a:pt x="199046" y="840739"/>
                  </a:lnTo>
                  <a:lnTo>
                    <a:pt x="351712" y="840739"/>
                  </a:lnTo>
                  <a:lnTo>
                    <a:pt x="350213" y="845819"/>
                  </a:lnTo>
                  <a:lnTo>
                    <a:pt x="323782" y="845819"/>
                  </a:lnTo>
                  <a:lnTo>
                    <a:pt x="274139" y="857249"/>
                  </a:lnTo>
                  <a:lnTo>
                    <a:pt x="222831" y="862329"/>
                  </a:lnTo>
                  <a:close/>
                </a:path>
                <a:path w="2614295" h="1174750">
                  <a:moveTo>
                    <a:pt x="698906" y="469899"/>
                  </a:moveTo>
                  <a:lnTo>
                    <a:pt x="644762" y="462279"/>
                  </a:lnTo>
                  <a:lnTo>
                    <a:pt x="596724" y="457199"/>
                  </a:lnTo>
                  <a:lnTo>
                    <a:pt x="548523" y="454659"/>
                  </a:lnTo>
                  <a:lnTo>
                    <a:pt x="500274" y="453389"/>
                  </a:lnTo>
                  <a:lnTo>
                    <a:pt x="710893" y="453389"/>
                  </a:lnTo>
                  <a:lnTo>
                    <a:pt x="709998" y="458469"/>
                  </a:lnTo>
                  <a:lnTo>
                    <a:pt x="709684" y="467359"/>
                  </a:lnTo>
                  <a:lnTo>
                    <a:pt x="698906" y="469899"/>
                  </a:lnTo>
                  <a:close/>
                </a:path>
                <a:path w="2614295" h="1174750">
                  <a:moveTo>
                    <a:pt x="2043540" y="1055369"/>
                  </a:moveTo>
                  <a:lnTo>
                    <a:pt x="1920804" y="1055369"/>
                  </a:lnTo>
                  <a:lnTo>
                    <a:pt x="1970355" y="1054099"/>
                  </a:lnTo>
                  <a:lnTo>
                    <a:pt x="2018442" y="1042669"/>
                  </a:lnTo>
                  <a:lnTo>
                    <a:pt x="2064012" y="1023619"/>
                  </a:lnTo>
                  <a:lnTo>
                    <a:pt x="2106014" y="995679"/>
                  </a:lnTo>
                  <a:lnTo>
                    <a:pt x="2141142" y="962659"/>
                  </a:lnTo>
                  <a:lnTo>
                    <a:pt x="2170451" y="924559"/>
                  </a:lnTo>
                  <a:lnTo>
                    <a:pt x="2193309" y="881379"/>
                  </a:lnTo>
                  <a:lnTo>
                    <a:pt x="2209082" y="835659"/>
                  </a:lnTo>
                  <a:lnTo>
                    <a:pt x="2217138" y="788669"/>
                  </a:lnTo>
                  <a:lnTo>
                    <a:pt x="2217819" y="779779"/>
                  </a:lnTo>
                  <a:lnTo>
                    <a:pt x="2227916" y="777239"/>
                  </a:lnTo>
                  <a:lnTo>
                    <a:pt x="2234613" y="778509"/>
                  </a:lnTo>
                  <a:lnTo>
                    <a:pt x="2289864" y="781049"/>
                  </a:lnTo>
                  <a:lnTo>
                    <a:pt x="2428745" y="781049"/>
                  </a:lnTo>
                  <a:lnTo>
                    <a:pt x="2409521" y="787399"/>
                  </a:lnTo>
                  <a:lnTo>
                    <a:pt x="2354167" y="797559"/>
                  </a:lnTo>
                  <a:lnTo>
                    <a:pt x="2326044" y="800099"/>
                  </a:lnTo>
                  <a:lnTo>
                    <a:pt x="2241414" y="800099"/>
                  </a:lnTo>
                  <a:lnTo>
                    <a:pt x="2235304" y="834389"/>
                  </a:lnTo>
                  <a:lnTo>
                    <a:pt x="2212176" y="897889"/>
                  </a:lnTo>
                  <a:lnTo>
                    <a:pt x="2163974" y="970279"/>
                  </a:lnTo>
                  <a:lnTo>
                    <a:pt x="2126077" y="1007109"/>
                  </a:lnTo>
                  <a:lnTo>
                    <a:pt x="2082805" y="1037589"/>
                  </a:lnTo>
                  <a:lnTo>
                    <a:pt x="2043540" y="1055369"/>
                  </a:lnTo>
                  <a:close/>
                </a:path>
                <a:path w="2614295" h="1174750">
                  <a:moveTo>
                    <a:pt x="2297921" y="802639"/>
                  </a:moveTo>
                  <a:lnTo>
                    <a:pt x="2241414" y="800099"/>
                  </a:lnTo>
                  <a:lnTo>
                    <a:pt x="2326044" y="800099"/>
                  </a:lnTo>
                  <a:lnTo>
                    <a:pt x="2297921" y="802639"/>
                  </a:lnTo>
                  <a:close/>
                </a:path>
                <a:path w="2614295" h="1174750">
                  <a:moveTo>
                    <a:pt x="351712" y="840739"/>
                  </a:moveTo>
                  <a:lnTo>
                    <a:pt x="199046" y="840739"/>
                  </a:lnTo>
                  <a:lnTo>
                    <a:pt x="246041" y="839469"/>
                  </a:lnTo>
                  <a:lnTo>
                    <a:pt x="292344" y="833119"/>
                  </a:lnTo>
                  <a:lnTo>
                    <a:pt x="336705" y="819149"/>
                  </a:lnTo>
                  <a:lnTo>
                    <a:pt x="343536" y="819149"/>
                  </a:lnTo>
                  <a:lnTo>
                    <a:pt x="350190" y="820419"/>
                  </a:lnTo>
                  <a:lnTo>
                    <a:pt x="354509" y="824229"/>
                  </a:lnTo>
                  <a:lnTo>
                    <a:pt x="354336" y="831849"/>
                  </a:lnTo>
                  <a:lnTo>
                    <a:pt x="351712" y="840739"/>
                  </a:lnTo>
                  <a:close/>
                </a:path>
                <a:path w="2614295" h="1174750">
                  <a:moveTo>
                    <a:pt x="544409" y="1108709"/>
                  </a:moveTo>
                  <a:lnTo>
                    <a:pt x="500320" y="1108709"/>
                  </a:lnTo>
                  <a:lnTo>
                    <a:pt x="457756" y="1101089"/>
                  </a:lnTo>
                  <a:lnTo>
                    <a:pt x="418202" y="1083309"/>
                  </a:lnTo>
                  <a:lnTo>
                    <a:pt x="383146" y="1057909"/>
                  </a:lnTo>
                  <a:lnTo>
                    <a:pt x="354074" y="1024889"/>
                  </a:lnTo>
                  <a:lnTo>
                    <a:pt x="332088" y="984249"/>
                  </a:lnTo>
                  <a:lnTo>
                    <a:pt x="319603" y="938529"/>
                  </a:lnTo>
                  <a:lnTo>
                    <a:pt x="316780" y="891539"/>
                  </a:lnTo>
                  <a:lnTo>
                    <a:pt x="323782" y="845819"/>
                  </a:lnTo>
                  <a:lnTo>
                    <a:pt x="350213" y="845819"/>
                  </a:lnTo>
                  <a:lnTo>
                    <a:pt x="346839" y="857249"/>
                  </a:lnTo>
                  <a:lnTo>
                    <a:pt x="342976" y="883919"/>
                  </a:lnTo>
                  <a:lnTo>
                    <a:pt x="345860" y="937259"/>
                  </a:lnTo>
                  <a:lnTo>
                    <a:pt x="359610" y="981709"/>
                  </a:lnTo>
                  <a:lnTo>
                    <a:pt x="383111" y="1021079"/>
                  </a:lnTo>
                  <a:lnTo>
                    <a:pt x="415637" y="1054099"/>
                  </a:lnTo>
                  <a:lnTo>
                    <a:pt x="456462" y="1076959"/>
                  </a:lnTo>
                  <a:lnTo>
                    <a:pt x="504579" y="1088389"/>
                  </a:lnTo>
                  <a:lnTo>
                    <a:pt x="618070" y="1088389"/>
                  </a:lnTo>
                  <a:lnTo>
                    <a:pt x="598317" y="1097279"/>
                  </a:lnTo>
                  <a:lnTo>
                    <a:pt x="571773" y="1104899"/>
                  </a:lnTo>
                  <a:lnTo>
                    <a:pt x="544409" y="1108709"/>
                  </a:lnTo>
                  <a:close/>
                </a:path>
                <a:path w="2614295" h="1174750">
                  <a:moveTo>
                    <a:pt x="1537218" y="1135379"/>
                  </a:moveTo>
                  <a:lnTo>
                    <a:pt x="1409800" y="1135379"/>
                  </a:lnTo>
                  <a:lnTo>
                    <a:pt x="1461066" y="1132839"/>
                  </a:lnTo>
                  <a:lnTo>
                    <a:pt x="1511780" y="1122679"/>
                  </a:lnTo>
                  <a:lnTo>
                    <a:pt x="1559658" y="1106169"/>
                  </a:lnTo>
                  <a:lnTo>
                    <a:pt x="1604892" y="1083309"/>
                  </a:lnTo>
                  <a:lnTo>
                    <a:pt x="1646884" y="1055369"/>
                  </a:lnTo>
                  <a:lnTo>
                    <a:pt x="1685037" y="1022349"/>
                  </a:lnTo>
                  <a:lnTo>
                    <a:pt x="1718752" y="984249"/>
                  </a:lnTo>
                  <a:lnTo>
                    <a:pt x="1723356" y="977899"/>
                  </a:lnTo>
                  <a:lnTo>
                    <a:pt x="1733558" y="976629"/>
                  </a:lnTo>
                  <a:lnTo>
                    <a:pt x="1739261" y="981709"/>
                  </a:lnTo>
                  <a:lnTo>
                    <a:pt x="1768914" y="1004569"/>
                  </a:lnTo>
                  <a:lnTo>
                    <a:pt x="1771051" y="1005839"/>
                  </a:lnTo>
                  <a:lnTo>
                    <a:pt x="1730366" y="1005839"/>
                  </a:lnTo>
                  <a:lnTo>
                    <a:pt x="1681494" y="1055369"/>
                  </a:lnTo>
                  <a:lnTo>
                    <a:pt x="1625206" y="1096009"/>
                  </a:lnTo>
                  <a:lnTo>
                    <a:pt x="1577054" y="1121409"/>
                  </a:lnTo>
                  <a:lnTo>
                    <a:pt x="1537218" y="1135379"/>
                  </a:lnTo>
                  <a:close/>
                </a:path>
                <a:path w="2614295" h="1174750">
                  <a:moveTo>
                    <a:pt x="1930074" y="1076959"/>
                  </a:moveTo>
                  <a:lnTo>
                    <a:pt x="1876478" y="1071879"/>
                  </a:lnTo>
                  <a:lnTo>
                    <a:pt x="1824485" y="1057909"/>
                  </a:lnTo>
                  <a:lnTo>
                    <a:pt x="1775359" y="1036319"/>
                  </a:lnTo>
                  <a:lnTo>
                    <a:pt x="1730366" y="1005839"/>
                  </a:lnTo>
                  <a:lnTo>
                    <a:pt x="1771051" y="1005839"/>
                  </a:lnTo>
                  <a:lnTo>
                    <a:pt x="1800970" y="1023619"/>
                  </a:lnTo>
                  <a:lnTo>
                    <a:pt x="1835067" y="1038859"/>
                  </a:lnTo>
                  <a:lnTo>
                    <a:pt x="1870842" y="1049019"/>
                  </a:lnTo>
                  <a:lnTo>
                    <a:pt x="1920804" y="1055369"/>
                  </a:lnTo>
                  <a:lnTo>
                    <a:pt x="2043540" y="1055369"/>
                  </a:lnTo>
                  <a:lnTo>
                    <a:pt x="2035126" y="1059179"/>
                  </a:lnTo>
                  <a:lnTo>
                    <a:pt x="1984007" y="1073149"/>
                  </a:lnTo>
                  <a:lnTo>
                    <a:pt x="1930074" y="1076959"/>
                  </a:lnTo>
                  <a:close/>
                </a:path>
                <a:path w="2614295" h="1174750">
                  <a:moveTo>
                    <a:pt x="966882" y="1153159"/>
                  </a:moveTo>
                  <a:lnTo>
                    <a:pt x="834673" y="1153159"/>
                  </a:lnTo>
                  <a:lnTo>
                    <a:pt x="887253" y="1151889"/>
                  </a:lnTo>
                  <a:lnTo>
                    <a:pt x="940463" y="1140459"/>
                  </a:lnTo>
                  <a:lnTo>
                    <a:pt x="990229" y="1120139"/>
                  </a:lnTo>
                  <a:lnTo>
                    <a:pt x="1036375" y="1092199"/>
                  </a:lnTo>
                  <a:lnTo>
                    <a:pt x="1078720" y="1059179"/>
                  </a:lnTo>
                  <a:lnTo>
                    <a:pt x="1117088" y="1021079"/>
                  </a:lnTo>
                  <a:lnTo>
                    <a:pt x="1121797" y="1014729"/>
                  </a:lnTo>
                  <a:lnTo>
                    <a:pt x="1131947" y="1012189"/>
                  </a:lnTo>
                  <a:lnTo>
                    <a:pt x="1137597" y="1018539"/>
                  </a:lnTo>
                  <a:lnTo>
                    <a:pt x="1163856" y="1042669"/>
                  </a:lnTo>
                  <a:lnTo>
                    <a:pt x="1127343" y="1042669"/>
                  </a:lnTo>
                  <a:lnTo>
                    <a:pt x="1084906" y="1083309"/>
                  </a:lnTo>
                  <a:lnTo>
                    <a:pt x="1037878" y="1117599"/>
                  </a:lnTo>
                  <a:lnTo>
                    <a:pt x="997460" y="1140459"/>
                  </a:lnTo>
                  <a:lnTo>
                    <a:pt x="966882" y="1153159"/>
                  </a:lnTo>
                  <a:close/>
                </a:path>
                <a:path w="2614295" h="1174750">
                  <a:moveTo>
                    <a:pt x="1420067" y="1156969"/>
                  </a:moveTo>
                  <a:lnTo>
                    <a:pt x="1365863" y="1154429"/>
                  </a:lnTo>
                  <a:lnTo>
                    <a:pt x="1313217" y="1144269"/>
                  </a:lnTo>
                  <a:lnTo>
                    <a:pt x="1262346" y="1127759"/>
                  </a:lnTo>
                  <a:lnTo>
                    <a:pt x="1213946" y="1104899"/>
                  </a:lnTo>
                  <a:lnTo>
                    <a:pt x="1168713" y="1076959"/>
                  </a:lnTo>
                  <a:lnTo>
                    <a:pt x="1127343" y="1042669"/>
                  </a:lnTo>
                  <a:lnTo>
                    <a:pt x="1163856" y="1042669"/>
                  </a:lnTo>
                  <a:lnTo>
                    <a:pt x="1165238" y="1043939"/>
                  </a:lnTo>
                  <a:lnTo>
                    <a:pt x="1194938" y="1065529"/>
                  </a:lnTo>
                  <a:lnTo>
                    <a:pt x="1259970" y="1102359"/>
                  </a:lnTo>
                  <a:lnTo>
                    <a:pt x="1308524" y="1120139"/>
                  </a:lnTo>
                  <a:lnTo>
                    <a:pt x="1358710" y="1131569"/>
                  </a:lnTo>
                  <a:lnTo>
                    <a:pt x="1409800" y="1135379"/>
                  </a:lnTo>
                  <a:lnTo>
                    <a:pt x="1537218" y="1135379"/>
                  </a:lnTo>
                  <a:lnTo>
                    <a:pt x="1526353" y="1139189"/>
                  </a:lnTo>
                  <a:lnTo>
                    <a:pt x="1473794" y="1151889"/>
                  </a:lnTo>
                  <a:lnTo>
                    <a:pt x="1420067" y="1156969"/>
                  </a:lnTo>
                  <a:close/>
                </a:path>
                <a:path w="2614295" h="1174750">
                  <a:moveTo>
                    <a:pt x="618070" y="1088389"/>
                  </a:moveTo>
                  <a:lnTo>
                    <a:pt x="504579" y="1088389"/>
                  </a:lnTo>
                  <a:lnTo>
                    <a:pt x="553892" y="1087119"/>
                  </a:lnTo>
                  <a:lnTo>
                    <a:pt x="601342" y="1073149"/>
                  </a:lnTo>
                  <a:lnTo>
                    <a:pt x="643867" y="1047749"/>
                  </a:lnTo>
                  <a:lnTo>
                    <a:pt x="649465" y="1043939"/>
                  </a:lnTo>
                  <a:lnTo>
                    <a:pt x="659876" y="1043939"/>
                  </a:lnTo>
                  <a:lnTo>
                    <a:pt x="663957" y="1050289"/>
                  </a:lnTo>
                  <a:lnTo>
                    <a:pt x="681351" y="1071879"/>
                  </a:lnTo>
                  <a:lnTo>
                    <a:pt x="647634" y="1071879"/>
                  </a:lnTo>
                  <a:lnTo>
                    <a:pt x="623714" y="1085849"/>
                  </a:lnTo>
                  <a:lnTo>
                    <a:pt x="618070" y="1088389"/>
                  </a:lnTo>
                  <a:close/>
                </a:path>
                <a:path w="2614295" h="1174750">
                  <a:moveTo>
                    <a:pt x="864302" y="1174749"/>
                  </a:moveTo>
                  <a:lnTo>
                    <a:pt x="817983" y="1173479"/>
                  </a:lnTo>
                  <a:lnTo>
                    <a:pt x="767896" y="1162049"/>
                  </a:lnTo>
                  <a:lnTo>
                    <a:pt x="721743" y="1140459"/>
                  </a:lnTo>
                  <a:lnTo>
                    <a:pt x="681123" y="1109979"/>
                  </a:lnTo>
                  <a:lnTo>
                    <a:pt x="647634" y="1071879"/>
                  </a:lnTo>
                  <a:lnTo>
                    <a:pt x="681351" y="1071879"/>
                  </a:lnTo>
                  <a:lnTo>
                    <a:pt x="696698" y="1090929"/>
                  </a:lnTo>
                  <a:lnTo>
                    <a:pt x="737397" y="1122679"/>
                  </a:lnTo>
                  <a:lnTo>
                    <a:pt x="784055" y="1142999"/>
                  </a:lnTo>
                  <a:lnTo>
                    <a:pt x="834673" y="1153159"/>
                  </a:lnTo>
                  <a:lnTo>
                    <a:pt x="966882" y="1153159"/>
                  </a:lnTo>
                  <a:lnTo>
                    <a:pt x="954651" y="1158239"/>
                  </a:lnTo>
                  <a:lnTo>
                    <a:pt x="910062" y="1169669"/>
                  </a:lnTo>
                  <a:lnTo>
                    <a:pt x="864302" y="117474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9"/>
          <p:cNvSpPr/>
          <p:nvPr/>
        </p:nvSpPr>
        <p:spPr>
          <a:xfrm>
            <a:off x="11990966" y="4623139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12" y="444690"/>
                </a:moveTo>
                <a:lnTo>
                  <a:pt x="682282" y="436499"/>
                </a:lnTo>
                <a:lnTo>
                  <a:pt x="674065" y="432003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20"/>
                </a:lnTo>
                <a:lnTo>
                  <a:pt x="604824" y="284861"/>
                </a:lnTo>
                <a:lnTo>
                  <a:pt x="651002" y="263271"/>
                </a:lnTo>
                <a:lnTo>
                  <a:pt x="656831" y="256628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66"/>
                </a:lnTo>
                <a:lnTo>
                  <a:pt x="589673" y="266674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587"/>
                </a:lnTo>
                <a:lnTo>
                  <a:pt x="369138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896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897" y="11049"/>
                </a:lnTo>
                <a:lnTo>
                  <a:pt x="349580" y="64376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48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63"/>
                </a:lnTo>
                <a:lnTo>
                  <a:pt x="247992" y="203962"/>
                </a:lnTo>
                <a:lnTo>
                  <a:pt x="222732" y="165150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73" y="143319"/>
                </a:lnTo>
                <a:lnTo>
                  <a:pt x="211924" y="189509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32"/>
                </a:lnTo>
                <a:lnTo>
                  <a:pt x="245592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02"/>
                </a:lnTo>
                <a:lnTo>
                  <a:pt x="49707" y="276745"/>
                </a:lnTo>
                <a:lnTo>
                  <a:pt x="40601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46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46"/>
                </a:lnTo>
                <a:lnTo>
                  <a:pt x="76060" y="585622"/>
                </a:lnTo>
                <a:lnTo>
                  <a:pt x="38874" y="620636"/>
                </a:lnTo>
                <a:lnTo>
                  <a:pt x="3149" y="657364"/>
                </a:lnTo>
                <a:lnTo>
                  <a:pt x="0" y="666013"/>
                </a:lnTo>
                <a:lnTo>
                  <a:pt x="3644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29" y="563206"/>
                </a:lnTo>
                <a:lnTo>
                  <a:pt x="179946" y="529920"/>
                </a:lnTo>
                <a:lnTo>
                  <a:pt x="223481" y="498195"/>
                </a:lnTo>
                <a:lnTo>
                  <a:pt x="268109" y="467931"/>
                </a:lnTo>
                <a:lnTo>
                  <a:pt x="251447" y="516039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88" y="818057"/>
                </a:lnTo>
                <a:lnTo>
                  <a:pt x="181254" y="817448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499999"/>
                </a:lnTo>
                <a:lnTo>
                  <a:pt x="299135" y="448094"/>
                </a:lnTo>
                <a:lnTo>
                  <a:pt x="307517" y="442874"/>
                </a:lnTo>
                <a:lnTo>
                  <a:pt x="315925" y="437680"/>
                </a:lnTo>
                <a:lnTo>
                  <a:pt x="324370" y="432536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27" y="524281"/>
                </a:lnTo>
                <a:lnTo>
                  <a:pt x="391045" y="572706"/>
                </a:lnTo>
                <a:lnTo>
                  <a:pt x="411022" y="620814"/>
                </a:lnTo>
                <a:lnTo>
                  <a:pt x="432015" y="668401"/>
                </a:lnTo>
                <a:lnTo>
                  <a:pt x="438632" y="674243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390"/>
                </a:lnTo>
                <a:lnTo>
                  <a:pt x="430949" y="609574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16" y="464286"/>
                </a:lnTo>
                <a:lnTo>
                  <a:pt x="352056" y="415925"/>
                </a:lnTo>
                <a:lnTo>
                  <a:pt x="362508" y="409841"/>
                </a:lnTo>
                <a:lnTo>
                  <a:pt x="373011" y="403796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45"/>
                </a:lnTo>
                <a:lnTo>
                  <a:pt x="532511" y="429679"/>
                </a:lnTo>
                <a:lnTo>
                  <a:pt x="579221" y="439915"/>
                </a:lnTo>
                <a:lnTo>
                  <a:pt x="626351" y="448437"/>
                </a:lnTo>
                <a:lnTo>
                  <a:pt x="673976" y="454926"/>
                </a:lnTo>
                <a:lnTo>
                  <a:pt x="682244" y="452272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DD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35566" y="596297"/>
            <a:ext cx="8662035" cy="8563610"/>
            <a:chOff x="435566" y="596297"/>
            <a:chExt cx="8662035" cy="85636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566" y="596297"/>
              <a:ext cx="4482428" cy="47841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5756" y="3564316"/>
              <a:ext cx="6731391" cy="55951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4402" y="1956297"/>
              <a:ext cx="836681" cy="9138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7627" y="6330711"/>
              <a:ext cx="751158" cy="8186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806544" y="1956297"/>
            <a:ext cx="9884365" cy="3928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13380" marR="73025" indent="-2832735" algn="l">
              <a:lnSpc>
                <a:spcPct val="100400"/>
              </a:lnSpc>
              <a:spcBef>
                <a:spcPts val="95"/>
              </a:spcBef>
            </a:pP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Ос</a:t>
            </a:r>
            <a:r>
              <a:rPr sz="2800" u="sng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800" u="sng" dirty="0">
                <a:solidFill>
                  <a:srgbClr val="494949"/>
                </a:solidFill>
                <a:uFill>
                  <a:solidFill>
                    <a:srgbClr val="49494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овні напрями корекційної роботи вчителя- </a:t>
            </a:r>
            <a:r>
              <a:rPr sz="2800" u="sng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u="sng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дефектолога</a:t>
            </a:r>
            <a:r>
              <a:rPr sz="2800" u="sng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13380" marR="73025" indent="-2832735" algn="l">
              <a:lnSpc>
                <a:spcPct val="100400"/>
              </a:lnSpc>
              <a:spcBef>
                <a:spcPts val="95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встановлення емоційного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контакту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13380" marR="73025" indent="-2832735" algn="l">
              <a:lnSpc>
                <a:spcPct val="100400"/>
              </a:lnSpc>
              <a:spcBef>
                <a:spcPts val="95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сенсорний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13380" marR="73025" indent="-2832735" algn="l">
              <a:lnSpc>
                <a:spcPct val="100400"/>
              </a:lnSpc>
              <a:spcBef>
                <a:spcPts val="95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уявлень про оточуючий світ;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19" algn="l">
              <a:lnSpc>
                <a:spcPct val="100000"/>
              </a:lnSpc>
              <a:spcBef>
                <a:spcPts val="25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розвиток мовлення, комунікативних навичок;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l">
              <a:lnSpc>
                <a:spcPct val="100000"/>
              </a:lnSpc>
              <a:spcBef>
                <a:spcPts val="20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навичок орієнтування у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l">
              <a:lnSpc>
                <a:spcPct val="100000"/>
              </a:lnSpc>
              <a:spcBef>
                <a:spcPts val="20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елементарних математичних  уявлень (логіко-математичний розвиток –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шкільного віку) 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l">
              <a:lnSpc>
                <a:spcPct val="100000"/>
              </a:lnSpc>
              <a:spcBef>
                <a:spcPts val="20"/>
              </a:spcBef>
            </a:pPr>
            <a:r>
              <a:rPr sz="2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корекція пізнавальної діяльності</a:t>
            </a:r>
            <a:r>
              <a:rPr sz="2800" dirty="0">
                <a:solidFill>
                  <a:srgbClr val="494949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0228" y="2866932"/>
            <a:ext cx="13487400" cy="40741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l">
              <a:lnSpc>
                <a:spcPct val="100400"/>
              </a:lnSpc>
              <a:spcBef>
                <a:spcPts val="90"/>
              </a:spcBef>
            </a:pPr>
            <a:r>
              <a:rPr sz="44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Батькам потрібно пам'ятати, що  більшу частину часу дитина  проводить не в дитячому садку,  школі, а в родині. Тому лише  заняття дефектолога з дитиною  не дадуть такого результату,  який можна отримати при  тривалій і цілеспрямованій  роботі спеціалістів разом з  батьками.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77832" y="605141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12" y="444690"/>
                </a:moveTo>
                <a:lnTo>
                  <a:pt x="682282" y="436499"/>
                </a:lnTo>
                <a:lnTo>
                  <a:pt x="674065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90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98" y="306920"/>
                </a:lnTo>
                <a:lnTo>
                  <a:pt x="604824" y="284861"/>
                </a:lnTo>
                <a:lnTo>
                  <a:pt x="651002" y="263283"/>
                </a:lnTo>
                <a:lnTo>
                  <a:pt x="656831" y="256628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79"/>
                </a:lnTo>
                <a:lnTo>
                  <a:pt x="589673" y="266687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25" y="253606"/>
                </a:lnTo>
                <a:lnTo>
                  <a:pt x="362851" y="205587"/>
                </a:lnTo>
                <a:lnTo>
                  <a:pt x="369138" y="157340"/>
                </a:lnTo>
                <a:lnTo>
                  <a:pt x="372491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909" y="11049"/>
                </a:lnTo>
                <a:lnTo>
                  <a:pt x="349592" y="64389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48"/>
                </a:lnTo>
                <a:lnTo>
                  <a:pt x="325831" y="274116"/>
                </a:lnTo>
                <a:lnTo>
                  <a:pt x="312724" y="325831"/>
                </a:lnTo>
                <a:lnTo>
                  <a:pt x="292696" y="284441"/>
                </a:lnTo>
                <a:lnTo>
                  <a:pt x="271221" y="243763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35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73" y="143319"/>
                </a:lnTo>
                <a:lnTo>
                  <a:pt x="211924" y="189522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45"/>
                </a:lnTo>
                <a:lnTo>
                  <a:pt x="245592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02"/>
                </a:lnTo>
                <a:lnTo>
                  <a:pt x="49707" y="276758"/>
                </a:lnTo>
                <a:lnTo>
                  <a:pt x="40601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46"/>
                </a:lnTo>
                <a:lnTo>
                  <a:pt x="76073" y="585635"/>
                </a:lnTo>
                <a:lnTo>
                  <a:pt x="38874" y="620636"/>
                </a:lnTo>
                <a:lnTo>
                  <a:pt x="3149" y="657364"/>
                </a:lnTo>
                <a:lnTo>
                  <a:pt x="0" y="666026"/>
                </a:lnTo>
                <a:lnTo>
                  <a:pt x="3657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29" y="563206"/>
                </a:lnTo>
                <a:lnTo>
                  <a:pt x="179959" y="529920"/>
                </a:lnTo>
                <a:lnTo>
                  <a:pt x="223494" y="498195"/>
                </a:lnTo>
                <a:lnTo>
                  <a:pt x="268109" y="467931"/>
                </a:lnTo>
                <a:lnTo>
                  <a:pt x="251460" y="516051"/>
                </a:lnTo>
                <a:lnTo>
                  <a:pt x="234721" y="564083"/>
                </a:lnTo>
                <a:lnTo>
                  <a:pt x="218338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88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56" y="603516"/>
                </a:lnTo>
                <a:lnTo>
                  <a:pt x="263448" y="551802"/>
                </a:lnTo>
                <a:lnTo>
                  <a:pt x="281432" y="500011"/>
                </a:lnTo>
                <a:lnTo>
                  <a:pt x="299135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70" y="432536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40" y="524294"/>
                </a:lnTo>
                <a:lnTo>
                  <a:pt x="391045" y="572706"/>
                </a:lnTo>
                <a:lnTo>
                  <a:pt x="411035" y="620814"/>
                </a:lnTo>
                <a:lnTo>
                  <a:pt x="432015" y="668401"/>
                </a:lnTo>
                <a:lnTo>
                  <a:pt x="438632" y="674255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402"/>
                </a:lnTo>
                <a:lnTo>
                  <a:pt x="430949" y="609587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16" y="464299"/>
                </a:lnTo>
                <a:lnTo>
                  <a:pt x="352056" y="415925"/>
                </a:lnTo>
                <a:lnTo>
                  <a:pt x="362521" y="409841"/>
                </a:lnTo>
                <a:lnTo>
                  <a:pt x="373011" y="403796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56" y="418045"/>
                </a:lnTo>
                <a:lnTo>
                  <a:pt x="532511" y="429679"/>
                </a:lnTo>
                <a:lnTo>
                  <a:pt x="579221" y="439928"/>
                </a:lnTo>
                <a:lnTo>
                  <a:pt x="626351" y="448449"/>
                </a:lnTo>
                <a:lnTo>
                  <a:pt x="673976" y="454926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288587"/>
            <a:ext cx="1915795" cy="1156970"/>
            <a:chOff x="0" y="2288587"/>
            <a:chExt cx="1915795" cy="1156970"/>
          </a:xfrm>
        </p:grpSpPr>
        <p:sp>
          <p:nvSpPr>
            <p:cNvPr id="5" name="object 5"/>
            <p:cNvSpPr/>
            <p:nvPr/>
          </p:nvSpPr>
          <p:spPr>
            <a:xfrm>
              <a:off x="0" y="2297972"/>
              <a:ext cx="1903730" cy="1137920"/>
            </a:xfrm>
            <a:custGeom>
              <a:avLst/>
              <a:gdLst/>
              <a:ahLst/>
              <a:cxnLst/>
              <a:rect l="l" t="t" r="r" b="b"/>
              <a:pathLst>
                <a:path w="1903730" h="1137920">
                  <a:moveTo>
                    <a:pt x="994279" y="279993"/>
                  </a:moveTo>
                  <a:lnTo>
                    <a:pt x="285170" y="279993"/>
                  </a:lnTo>
                  <a:lnTo>
                    <a:pt x="297721" y="233618"/>
                  </a:lnTo>
                  <a:lnTo>
                    <a:pt x="316928" y="189494"/>
                  </a:lnTo>
                  <a:lnTo>
                    <a:pt x="342153" y="148321"/>
                  </a:lnTo>
                  <a:lnTo>
                    <a:pt x="372756" y="110797"/>
                  </a:lnTo>
                  <a:lnTo>
                    <a:pt x="408099" y="77625"/>
                  </a:lnTo>
                  <a:lnTo>
                    <a:pt x="447542" y="49502"/>
                  </a:lnTo>
                  <a:lnTo>
                    <a:pt x="490449" y="27130"/>
                  </a:lnTo>
                  <a:lnTo>
                    <a:pt x="536178" y="11208"/>
                  </a:lnTo>
                  <a:lnTo>
                    <a:pt x="583924" y="2207"/>
                  </a:lnTo>
                  <a:lnTo>
                    <a:pt x="632315" y="0"/>
                  </a:lnTo>
                  <a:lnTo>
                    <a:pt x="680618" y="4264"/>
                  </a:lnTo>
                  <a:lnTo>
                    <a:pt x="728104" y="14680"/>
                  </a:lnTo>
                  <a:lnTo>
                    <a:pt x="774042" y="30924"/>
                  </a:lnTo>
                  <a:lnTo>
                    <a:pt x="817701" y="52677"/>
                  </a:lnTo>
                  <a:lnTo>
                    <a:pt x="858351" y="79615"/>
                  </a:lnTo>
                  <a:lnTo>
                    <a:pt x="895259" y="111418"/>
                  </a:lnTo>
                  <a:lnTo>
                    <a:pt x="927697" y="147764"/>
                  </a:lnTo>
                  <a:lnTo>
                    <a:pt x="954726" y="187561"/>
                  </a:lnTo>
                  <a:lnTo>
                    <a:pt x="976554" y="230317"/>
                  </a:lnTo>
                  <a:lnTo>
                    <a:pt x="993163" y="275400"/>
                  </a:lnTo>
                  <a:lnTo>
                    <a:pt x="994279" y="279993"/>
                  </a:lnTo>
                  <a:close/>
                </a:path>
                <a:path w="1903730" h="1137920">
                  <a:moveTo>
                    <a:pt x="1451282" y="442882"/>
                  </a:moveTo>
                  <a:lnTo>
                    <a:pt x="26168" y="442882"/>
                  </a:lnTo>
                  <a:lnTo>
                    <a:pt x="34794" y="398639"/>
                  </a:lnTo>
                  <a:lnTo>
                    <a:pt x="56500" y="357695"/>
                  </a:lnTo>
                  <a:lnTo>
                    <a:pt x="88513" y="323118"/>
                  </a:lnTo>
                  <a:lnTo>
                    <a:pt x="128057" y="297977"/>
                  </a:lnTo>
                  <a:lnTo>
                    <a:pt x="165650" y="284754"/>
                  </a:lnTo>
                  <a:lnTo>
                    <a:pt x="204776" y="277951"/>
                  </a:lnTo>
                  <a:lnTo>
                    <a:pt x="244821" y="276665"/>
                  </a:lnTo>
                  <a:lnTo>
                    <a:pt x="285170" y="279993"/>
                  </a:lnTo>
                  <a:lnTo>
                    <a:pt x="994279" y="279993"/>
                  </a:lnTo>
                  <a:lnTo>
                    <a:pt x="1004533" y="322179"/>
                  </a:lnTo>
                  <a:lnTo>
                    <a:pt x="1010648" y="370024"/>
                  </a:lnTo>
                  <a:lnTo>
                    <a:pt x="1011487" y="418302"/>
                  </a:lnTo>
                  <a:lnTo>
                    <a:pt x="1435540" y="418302"/>
                  </a:lnTo>
                  <a:lnTo>
                    <a:pt x="1441999" y="426484"/>
                  </a:lnTo>
                  <a:lnTo>
                    <a:pt x="1451282" y="442882"/>
                  </a:lnTo>
                  <a:close/>
                </a:path>
                <a:path w="1903730" h="1137920">
                  <a:moveTo>
                    <a:pt x="1435540" y="418302"/>
                  </a:moveTo>
                  <a:lnTo>
                    <a:pt x="1011487" y="418302"/>
                  </a:lnTo>
                  <a:lnTo>
                    <a:pt x="1045000" y="394113"/>
                  </a:lnTo>
                  <a:lnTo>
                    <a:pt x="1080311" y="372851"/>
                  </a:lnTo>
                  <a:lnTo>
                    <a:pt x="1117381" y="355068"/>
                  </a:lnTo>
                  <a:lnTo>
                    <a:pt x="1156173" y="341314"/>
                  </a:lnTo>
                  <a:lnTo>
                    <a:pt x="1210850" y="330453"/>
                  </a:lnTo>
                  <a:lnTo>
                    <a:pt x="1266537" y="329520"/>
                  </a:lnTo>
                  <a:lnTo>
                    <a:pt x="1320938" y="339380"/>
                  </a:lnTo>
                  <a:lnTo>
                    <a:pt x="1371758" y="360896"/>
                  </a:lnTo>
                  <a:lnTo>
                    <a:pt x="1398394" y="379068"/>
                  </a:lnTo>
                  <a:lnTo>
                    <a:pt x="1422000" y="401148"/>
                  </a:lnTo>
                  <a:lnTo>
                    <a:pt x="1435540" y="418302"/>
                  </a:lnTo>
                  <a:close/>
                </a:path>
                <a:path w="1903730" h="1137920">
                  <a:moveTo>
                    <a:pt x="1853410" y="454425"/>
                  </a:moveTo>
                  <a:lnTo>
                    <a:pt x="1457817" y="454425"/>
                  </a:lnTo>
                  <a:lnTo>
                    <a:pt x="1488854" y="438140"/>
                  </a:lnTo>
                  <a:lnTo>
                    <a:pt x="1552863" y="410344"/>
                  </a:lnTo>
                  <a:lnTo>
                    <a:pt x="1632010" y="389778"/>
                  </a:lnTo>
                  <a:lnTo>
                    <a:pt x="1678884" y="386045"/>
                  </a:lnTo>
                  <a:lnTo>
                    <a:pt x="1725422" y="389226"/>
                  </a:lnTo>
                  <a:lnTo>
                    <a:pt x="1770317" y="400148"/>
                  </a:lnTo>
                  <a:lnTo>
                    <a:pt x="1812261" y="419641"/>
                  </a:lnTo>
                  <a:lnTo>
                    <a:pt x="1848976" y="448690"/>
                  </a:lnTo>
                  <a:lnTo>
                    <a:pt x="1853410" y="454425"/>
                  </a:lnTo>
                  <a:close/>
                </a:path>
                <a:path w="1903730" h="1137920">
                  <a:moveTo>
                    <a:pt x="183928" y="1137479"/>
                  </a:moveTo>
                  <a:lnTo>
                    <a:pt x="138041" y="1134120"/>
                  </a:lnTo>
                  <a:lnTo>
                    <a:pt x="93510" y="1122471"/>
                  </a:lnTo>
                  <a:lnTo>
                    <a:pt x="29752" y="1085614"/>
                  </a:lnTo>
                  <a:lnTo>
                    <a:pt x="0" y="1055067"/>
                  </a:lnTo>
                  <a:lnTo>
                    <a:pt x="0" y="439289"/>
                  </a:lnTo>
                  <a:lnTo>
                    <a:pt x="26168" y="442882"/>
                  </a:lnTo>
                  <a:lnTo>
                    <a:pt x="1451282" y="442882"/>
                  </a:lnTo>
                  <a:lnTo>
                    <a:pt x="1457817" y="454425"/>
                  </a:lnTo>
                  <a:lnTo>
                    <a:pt x="1853410" y="454425"/>
                  </a:lnTo>
                  <a:lnTo>
                    <a:pt x="1877706" y="485846"/>
                  </a:lnTo>
                  <a:lnTo>
                    <a:pt x="1896432" y="528384"/>
                  </a:lnTo>
                  <a:lnTo>
                    <a:pt x="1903134" y="573579"/>
                  </a:lnTo>
                  <a:lnTo>
                    <a:pt x="1895793" y="618705"/>
                  </a:lnTo>
                  <a:lnTo>
                    <a:pt x="1873985" y="659984"/>
                  </a:lnTo>
                  <a:lnTo>
                    <a:pt x="1841523" y="693972"/>
                  </a:lnTo>
                  <a:lnTo>
                    <a:pt x="1801791" y="720975"/>
                  </a:lnTo>
                  <a:lnTo>
                    <a:pt x="1758171" y="741297"/>
                  </a:lnTo>
                  <a:lnTo>
                    <a:pt x="1704531" y="758036"/>
                  </a:lnTo>
                  <a:lnTo>
                    <a:pt x="1653148" y="767217"/>
                  </a:lnTo>
                  <a:lnTo>
                    <a:pt x="1537017" y="767217"/>
                  </a:lnTo>
                  <a:lnTo>
                    <a:pt x="1529937" y="811779"/>
                  </a:lnTo>
                  <a:lnTo>
                    <a:pt x="1515923" y="854647"/>
                  </a:lnTo>
                  <a:lnTo>
                    <a:pt x="1495608" y="895015"/>
                  </a:lnTo>
                  <a:lnTo>
                    <a:pt x="1469624" y="932077"/>
                  </a:lnTo>
                  <a:lnTo>
                    <a:pt x="1438603" y="965028"/>
                  </a:lnTo>
                  <a:lnTo>
                    <a:pt x="1438323" y="965250"/>
                  </a:lnTo>
                  <a:lnTo>
                    <a:pt x="1043507" y="965250"/>
                  </a:lnTo>
                  <a:lnTo>
                    <a:pt x="1011893" y="1000961"/>
                  </a:lnTo>
                  <a:lnTo>
                    <a:pt x="450532" y="1000961"/>
                  </a:lnTo>
                  <a:lnTo>
                    <a:pt x="421033" y="1031390"/>
                  </a:lnTo>
                  <a:lnTo>
                    <a:pt x="389185" y="1059152"/>
                  </a:lnTo>
                  <a:lnTo>
                    <a:pt x="354920" y="1083688"/>
                  </a:lnTo>
                  <a:lnTo>
                    <a:pt x="318170" y="1104435"/>
                  </a:lnTo>
                  <a:lnTo>
                    <a:pt x="275148" y="1121973"/>
                  </a:lnTo>
                  <a:lnTo>
                    <a:pt x="230016" y="1133208"/>
                  </a:lnTo>
                  <a:lnTo>
                    <a:pt x="183928" y="1137479"/>
                  </a:lnTo>
                  <a:close/>
                </a:path>
                <a:path w="1903730" h="1137920">
                  <a:moveTo>
                    <a:pt x="1593094" y="770972"/>
                  </a:moveTo>
                  <a:lnTo>
                    <a:pt x="1537017" y="767217"/>
                  </a:lnTo>
                  <a:lnTo>
                    <a:pt x="1653148" y="767217"/>
                  </a:lnTo>
                  <a:lnTo>
                    <a:pt x="1649219" y="767919"/>
                  </a:lnTo>
                  <a:lnTo>
                    <a:pt x="1593094" y="770972"/>
                  </a:lnTo>
                  <a:close/>
                </a:path>
                <a:path w="1903730" h="1137920">
                  <a:moveTo>
                    <a:pt x="1223543" y="1040524"/>
                  </a:moveTo>
                  <a:lnTo>
                    <a:pt x="1174626" y="1032756"/>
                  </a:lnTo>
                  <a:lnTo>
                    <a:pt x="1127475" y="1017310"/>
                  </a:lnTo>
                  <a:lnTo>
                    <a:pt x="1083349" y="994652"/>
                  </a:lnTo>
                  <a:lnTo>
                    <a:pt x="1043507" y="965250"/>
                  </a:lnTo>
                  <a:lnTo>
                    <a:pt x="1438323" y="965250"/>
                  </a:lnTo>
                  <a:lnTo>
                    <a:pt x="1403177" y="993062"/>
                  </a:lnTo>
                  <a:lnTo>
                    <a:pt x="1363978" y="1015374"/>
                  </a:lnTo>
                  <a:lnTo>
                    <a:pt x="1321639" y="1031158"/>
                  </a:lnTo>
                  <a:lnTo>
                    <a:pt x="1272967" y="1040147"/>
                  </a:lnTo>
                  <a:lnTo>
                    <a:pt x="1223543" y="1040524"/>
                  </a:lnTo>
                  <a:close/>
                </a:path>
                <a:path w="1903730" h="1137920">
                  <a:moveTo>
                    <a:pt x="747381" y="1119070"/>
                  </a:moveTo>
                  <a:lnTo>
                    <a:pt x="700471" y="1117993"/>
                  </a:lnTo>
                  <a:lnTo>
                    <a:pt x="654093" y="1111159"/>
                  </a:lnTo>
                  <a:lnTo>
                    <a:pt x="608828" y="1098864"/>
                  </a:lnTo>
                  <a:lnTo>
                    <a:pt x="565257" y="1081402"/>
                  </a:lnTo>
                  <a:lnTo>
                    <a:pt x="523963" y="1059067"/>
                  </a:lnTo>
                  <a:lnTo>
                    <a:pt x="485528" y="1032156"/>
                  </a:lnTo>
                  <a:lnTo>
                    <a:pt x="450532" y="1000961"/>
                  </a:lnTo>
                  <a:lnTo>
                    <a:pt x="1011893" y="1000961"/>
                  </a:lnTo>
                  <a:lnTo>
                    <a:pt x="974130" y="1034461"/>
                  </a:lnTo>
                  <a:lnTo>
                    <a:pt x="933586" y="1062277"/>
                  </a:lnTo>
                  <a:lnTo>
                    <a:pt x="889996" y="1085041"/>
                  </a:lnTo>
                  <a:lnTo>
                    <a:pt x="844003" y="1102358"/>
                  </a:lnTo>
                  <a:lnTo>
                    <a:pt x="796250" y="1113832"/>
                  </a:lnTo>
                  <a:lnTo>
                    <a:pt x="747381" y="111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288587"/>
              <a:ext cx="1915795" cy="1156970"/>
            </a:xfrm>
            <a:custGeom>
              <a:avLst/>
              <a:gdLst/>
              <a:ahLst/>
              <a:cxnLst/>
              <a:rect l="l" t="t" r="r" b="b"/>
              <a:pathLst>
                <a:path w="1915795" h="1156970">
                  <a:moveTo>
                    <a:pt x="301329" y="277732"/>
                  </a:moveTo>
                  <a:lnTo>
                    <a:pt x="275063" y="277732"/>
                  </a:lnTo>
                  <a:lnTo>
                    <a:pt x="288553" y="233594"/>
                  </a:lnTo>
                  <a:lnTo>
                    <a:pt x="307629" y="191767"/>
                  </a:lnTo>
                  <a:lnTo>
                    <a:pt x="331850" y="152705"/>
                  </a:lnTo>
                  <a:lnTo>
                    <a:pt x="360776" y="116863"/>
                  </a:lnTo>
                  <a:lnTo>
                    <a:pt x="393967" y="84697"/>
                  </a:lnTo>
                  <a:lnTo>
                    <a:pt x="433572" y="55330"/>
                  </a:lnTo>
                  <a:lnTo>
                    <a:pt x="476070" y="32248"/>
                  </a:lnTo>
                  <a:lnTo>
                    <a:pt x="520833" y="15379"/>
                  </a:lnTo>
                  <a:lnTo>
                    <a:pt x="567238" y="4653"/>
                  </a:lnTo>
                  <a:lnTo>
                    <a:pt x="614659" y="0"/>
                  </a:lnTo>
                  <a:lnTo>
                    <a:pt x="662470" y="1347"/>
                  </a:lnTo>
                  <a:lnTo>
                    <a:pt x="710045" y="8625"/>
                  </a:lnTo>
                  <a:lnTo>
                    <a:pt x="749783" y="19801"/>
                  </a:lnTo>
                  <a:lnTo>
                    <a:pt x="615136" y="19801"/>
                  </a:lnTo>
                  <a:lnTo>
                    <a:pt x="569540" y="24097"/>
                  </a:lnTo>
                  <a:lnTo>
                    <a:pt x="520483" y="36405"/>
                  </a:lnTo>
                  <a:lnTo>
                    <a:pt x="474275" y="56231"/>
                  </a:lnTo>
                  <a:lnTo>
                    <a:pt x="431649" y="82797"/>
                  </a:lnTo>
                  <a:lnTo>
                    <a:pt x="393342" y="115326"/>
                  </a:lnTo>
                  <a:lnTo>
                    <a:pt x="360089" y="153042"/>
                  </a:lnTo>
                  <a:lnTo>
                    <a:pt x="332626" y="195166"/>
                  </a:lnTo>
                  <a:lnTo>
                    <a:pt x="311687" y="240922"/>
                  </a:lnTo>
                  <a:lnTo>
                    <a:pt x="301329" y="277732"/>
                  </a:lnTo>
                  <a:close/>
                </a:path>
                <a:path w="1915795" h="1156970">
                  <a:moveTo>
                    <a:pt x="1013443" y="437839"/>
                  </a:moveTo>
                  <a:lnTo>
                    <a:pt x="1006498" y="437549"/>
                  </a:lnTo>
                  <a:lnTo>
                    <a:pt x="1000965" y="434195"/>
                  </a:lnTo>
                  <a:lnTo>
                    <a:pt x="998854" y="427687"/>
                  </a:lnTo>
                  <a:lnTo>
                    <a:pt x="997447" y="375259"/>
                  </a:lnTo>
                  <a:lnTo>
                    <a:pt x="989788" y="323444"/>
                  </a:lnTo>
                  <a:lnTo>
                    <a:pt x="975825" y="273041"/>
                  </a:lnTo>
                  <a:lnTo>
                    <a:pt x="955506" y="224850"/>
                  </a:lnTo>
                  <a:lnTo>
                    <a:pt x="928780" y="179669"/>
                  </a:lnTo>
                  <a:lnTo>
                    <a:pt x="900447" y="143885"/>
                  </a:lnTo>
                  <a:lnTo>
                    <a:pt x="867743" y="111955"/>
                  </a:lnTo>
                  <a:lnTo>
                    <a:pt x="831301" y="84209"/>
                  </a:lnTo>
                  <a:lnTo>
                    <a:pt x="791751" y="60977"/>
                  </a:lnTo>
                  <a:lnTo>
                    <a:pt x="749728" y="42590"/>
                  </a:lnTo>
                  <a:lnTo>
                    <a:pt x="705863" y="29378"/>
                  </a:lnTo>
                  <a:lnTo>
                    <a:pt x="660788" y="21672"/>
                  </a:lnTo>
                  <a:lnTo>
                    <a:pt x="615136" y="19801"/>
                  </a:lnTo>
                  <a:lnTo>
                    <a:pt x="749783" y="19801"/>
                  </a:lnTo>
                  <a:lnTo>
                    <a:pt x="801986" y="40690"/>
                  </a:lnTo>
                  <a:lnTo>
                    <a:pt x="850616" y="68995"/>
                  </a:lnTo>
                  <a:lnTo>
                    <a:pt x="894683" y="103764"/>
                  </a:lnTo>
                  <a:lnTo>
                    <a:pt x="933317" y="144446"/>
                  </a:lnTo>
                  <a:lnTo>
                    <a:pt x="965647" y="190490"/>
                  </a:lnTo>
                  <a:lnTo>
                    <a:pt x="990906" y="240731"/>
                  </a:lnTo>
                  <a:lnTo>
                    <a:pt x="1009012" y="293778"/>
                  </a:lnTo>
                  <a:lnTo>
                    <a:pt x="1020117" y="348747"/>
                  </a:lnTo>
                  <a:lnTo>
                    <a:pt x="1024377" y="404756"/>
                  </a:lnTo>
                  <a:lnTo>
                    <a:pt x="1063701" y="404756"/>
                  </a:lnTo>
                  <a:lnTo>
                    <a:pt x="1061010" y="406245"/>
                  </a:lnTo>
                  <a:lnTo>
                    <a:pt x="1019788" y="435159"/>
                  </a:lnTo>
                  <a:lnTo>
                    <a:pt x="1013443" y="437839"/>
                  </a:lnTo>
                  <a:close/>
                </a:path>
                <a:path w="1915795" h="1156970">
                  <a:moveTo>
                    <a:pt x="41209" y="439797"/>
                  </a:moveTo>
                  <a:lnTo>
                    <a:pt x="14566" y="439797"/>
                  </a:lnTo>
                  <a:lnTo>
                    <a:pt x="24240" y="401864"/>
                  </a:lnTo>
                  <a:lnTo>
                    <a:pt x="42456" y="366990"/>
                  </a:lnTo>
                  <a:lnTo>
                    <a:pt x="67622" y="336570"/>
                  </a:lnTo>
                  <a:lnTo>
                    <a:pt x="98150" y="312000"/>
                  </a:lnTo>
                  <a:lnTo>
                    <a:pt x="139316" y="291522"/>
                  </a:lnTo>
                  <a:lnTo>
                    <a:pt x="183416" y="279967"/>
                  </a:lnTo>
                  <a:lnTo>
                    <a:pt x="229111" y="275862"/>
                  </a:lnTo>
                  <a:lnTo>
                    <a:pt x="275063" y="277732"/>
                  </a:lnTo>
                  <a:lnTo>
                    <a:pt x="301329" y="277732"/>
                  </a:lnTo>
                  <a:lnTo>
                    <a:pt x="298009" y="289533"/>
                  </a:lnTo>
                  <a:lnTo>
                    <a:pt x="296669" y="296357"/>
                  </a:lnTo>
                  <a:lnTo>
                    <a:pt x="237245" y="296357"/>
                  </a:lnTo>
                  <a:lnTo>
                    <a:pt x="193142" y="299015"/>
                  </a:lnTo>
                  <a:lnTo>
                    <a:pt x="150529" y="309247"/>
                  </a:lnTo>
                  <a:lnTo>
                    <a:pt x="111454" y="328851"/>
                  </a:lnTo>
                  <a:lnTo>
                    <a:pt x="60593" y="382263"/>
                  </a:lnTo>
                  <a:lnTo>
                    <a:pt x="45404" y="415838"/>
                  </a:lnTo>
                  <a:lnTo>
                    <a:pt x="41209" y="439797"/>
                  </a:lnTo>
                  <a:close/>
                </a:path>
                <a:path w="1915795" h="1156970">
                  <a:moveTo>
                    <a:pt x="288160" y="300406"/>
                  </a:moveTo>
                  <a:lnTo>
                    <a:pt x="280787" y="299478"/>
                  </a:lnTo>
                  <a:lnTo>
                    <a:pt x="237245" y="296357"/>
                  </a:lnTo>
                  <a:lnTo>
                    <a:pt x="296669" y="296357"/>
                  </a:lnTo>
                  <a:lnTo>
                    <a:pt x="296410" y="297675"/>
                  </a:lnTo>
                  <a:lnTo>
                    <a:pt x="288160" y="300406"/>
                  </a:lnTo>
                  <a:close/>
                </a:path>
                <a:path w="1915795" h="1156970">
                  <a:moveTo>
                    <a:pt x="1063701" y="404756"/>
                  </a:moveTo>
                  <a:lnTo>
                    <a:pt x="1024377" y="404756"/>
                  </a:lnTo>
                  <a:lnTo>
                    <a:pt x="1044363" y="391301"/>
                  </a:lnTo>
                  <a:lnTo>
                    <a:pt x="1086171" y="367349"/>
                  </a:lnTo>
                  <a:lnTo>
                    <a:pt x="1158479" y="339506"/>
                  </a:lnTo>
                  <a:lnTo>
                    <a:pt x="1211029" y="329534"/>
                  </a:lnTo>
                  <a:lnTo>
                    <a:pt x="1264382" y="328199"/>
                  </a:lnTo>
                  <a:lnTo>
                    <a:pt x="1317256" y="336477"/>
                  </a:lnTo>
                  <a:lnTo>
                    <a:pt x="1350927" y="348690"/>
                  </a:lnTo>
                  <a:lnTo>
                    <a:pt x="1250327" y="348690"/>
                  </a:lnTo>
                  <a:lnTo>
                    <a:pt x="1199922" y="351905"/>
                  </a:lnTo>
                  <a:lnTo>
                    <a:pt x="1151372" y="363389"/>
                  </a:lnTo>
                  <a:lnTo>
                    <a:pt x="1104970" y="381912"/>
                  </a:lnTo>
                  <a:lnTo>
                    <a:pt x="1063701" y="404756"/>
                  </a:lnTo>
                  <a:close/>
                </a:path>
                <a:path w="1915795" h="1156970">
                  <a:moveTo>
                    <a:pt x="1458487" y="475508"/>
                  </a:moveTo>
                  <a:lnTo>
                    <a:pt x="1448948" y="474786"/>
                  </a:lnTo>
                  <a:lnTo>
                    <a:pt x="1446266" y="469169"/>
                  </a:lnTo>
                  <a:lnTo>
                    <a:pt x="1419864" y="427601"/>
                  </a:lnTo>
                  <a:lnTo>
                    <a:pt x="1385471" y="394482"/>
                  </a:lnTo>
                  <a:lnTo>
                    <a:pt x="1344684" y="370099"/>
                  </a:lnTo>
                  <a:lnTo>
                    <a:pt x="1299103" y="354740"/>
                  </a:lnTo>
                  <a:lnTo>
                    <a:pt x="1250327" y="348690"/>
                  </a:lnTo>
                  <a:lnTo>
                    <a:pt x="1350927" y="348690"/>
                  </a:lnTo>
                  <a:lnTo>
                    <a:pt x="1362239" y="352793"/>
                  </a:lnTo>
                  <a:lnTo>
                    <a:pt x="1402625" y="377303"/>
                  </a:lnTo>
                  <a:lnTo>
                    <a:pt x="1437065" y="409406"/>
                  </a:lnTo>
                  <a:lnTo>
                    <a:pt x="1464210" y="448505"/>
                  </a:lnTo>
                  <a:lnTo>
                    <a:pt x="1511930" y="448505"/>
                  </a:lnTo>
                  <a:lnTo>
                    <a:pt x="1507172" y="450524"/>
                  </a:lnTo>
                  <a:lnTo>
                    <a:pt x="1463282" y="472931"/>
                  </a:lnTo>
                  <a:lnTo>
                    <a:pt x="1458487" y="475508"/>
                  </a:lnTo>
                  <a:close/>
                </a:path>
                <a:path w="1915795" h="1156970">
                  <a:moveTo>
                    <a:pt x="1511930" y="448505"/>
                  </a:moveTo>
                  <a:lnTo>
                    <a:pt x="1464210" y="448505"/>
                  </a:lnTo>
                  <a:lnTo>
                    <a:pt x="1496956" y="432065"/>
                  </a:lnTo>
                  <a:lnTo>
                    <a:pt x="1564884" y="404671"/>
                  </a:lnTo>
                  <a:lnTo>
                    <a:pt x="1649509" y="386740"/>
                  </a:lnTo>
                  <a:lnTo>
                    <a:pt x="1699993" y="385565"/>
                  </a:lnTo>
                  <a:lnTo>
                    <a:pt x="1749812" y="392358"/>
                  </a:lnTo>
                  <a:lnTo>
                    <a:pt x="1791809" y="406405"/>
                  </a:lnTo>
                  <a:lnTo>
                    <a:pt x="1696863" y="406405"/>
                  </a:lnTo>
                  <a:lnTo>
                    <a:pt x="1647454" y="407837"/>
                  </a:lnTo>
                  <a:lnTo>
                    <a:pt x="1599324" y="416591"/>
                  </a:lnTo>
                  <a:lnTo>
                    <a:pt x="1552541" y="431282"/>
                  </a:lnTo>
                  <a:lnTo>
                    <a:pt x="1511930" y="448505"/>
                  </a:lnTo>
                  <a:close/>
                </a:path>
                <a:path w="1915795" h="1156970">
                  <a:moveTo>
                    <a:pt x="1730674" y="769970"/>
                  </a:moveTo>
                  <a:lnTo>
                    <a:pt x="1596060" y="769970"/>
                  </a:lnTo>
                  <a:lnTo>
                    <a:pt x="1650649" y="766825"/>
                  </a:lnTo>
                  <a:lnTo>
                    <a:pt x="1704407" y="756974"/>
                  </a:lnTo>
                  <a:lnTo>
                    <a:pt x="1756367" y="740273"/>
                  </a:lnTo>
                  <a:lnTo>
                    <a:pt x="1796405" y="721245"/>
                  </a:lnTo>
                  <a:lnTo>
                    <a:pt x="1832880" y="696182"/>
                  </a:lnTo>
                  <a:lnTo>
                    <a:pt x="1862964" y="664424"/>
                  </a:lnTo>
                  <a:lnTo>
                    <a:pt x="1883830" y="625308"/>
                  </a:lnTo>
                  <a:lnTo>
                    <a:pt x="1889612" y="597434"/>
                  </a:lnTo>
                  <a:lnTo>
                    <a:pt x="1889515" y="569120"/>
                  </a:lnTo>
                  <a:lnTo>
                    <a:pt x="1873776" y="514671"/>
                  </a:lnTo>
                  <a:lnTo>
                    <a:pt x="1842493" y="469537"/>
                  </a:lnTo>
                  <a:lnTo>
                    <a:pt x="1800595" y="436460"/>
                  </a:lnTo>
                  <a:lnTo>
                    <a:pt x="1751059" y="415423"/>
                  </a:lnTo>
                  <a:lnTo>
                    <a:pt x="1696863" y="406405"/>
                  </a:lnTo>
                  <a:lnTo>
                    <a:pt x="1791809" y="406405"/>
                  </a:lnTo>
                  <a:lnTo>
                    <a:pt x="1840157" y="434128"/>
                  </a:lnTo>
                  <a:lnTo>
                    <a:pt x="1871892" y="465155"/>
                  </a:lnTo>
                  <a:lnTo>
                    <a:pt x="1895962" y="502271"/>
                  </a:lnTo>
                  <a:lnTo>
                    <a:pt x="1910914" y="543528"/>
                  </a:lnTo>
                  <a:lnTo>
                    <a:pt x="1915295" y="586976"/>
                  </a:lnTo>
                  <a:lnTo>
                    <a:pt x="1907652" y="630667"/>
                  </a:lnTo>
                  <a:lnTo>
                    <a:pt x="1884659" y="673695"/>
                  </a:lnTo>
                  <a:lnTo>
                    <a:pt x="1851365" y="708994"/>
                  </a:lnTo>
                  <a:lnTo>
                    <a:pt x="1811061" y="736988"/>
                  </a:lnTo>
                  <a:lnTo>
                    <a:pt x="1767040" y="758103"/>
                  </a:lnTo>
                  <a:lnTo>
                    <a:pt x="1730674" y="769970"/>
                  </a:lnTo>
                  <a:close/>
                </a:path>
                <a:path w="1915795" h="1156970">
                  <a:moveTo>
                    <a:pt x="28076" y="463295"/>
                  </a:moveTo>
                  <a:lnTo>
                    <a:pt x="21785" y="462316"/>
                  </a:lnTo>
                  <a:lnTo>
                    <a:pt x="0" y="459307"/>
                  </a:lnTo>
                  <a:lnTo>
                    <a:pt x="0" y="437968"/>
                  </a:lnTo>
                  <a:lnTo>
                    <a:pt x="14566" y="439797"/>
                  </a:lnTo>
                  <a:lnTo>
                    <a:pt x="41209" y="439797"/>
                  </a:lnTo>
                  <a:lnTo>
                    <a:pt x="39007" y="452370"/>
                  </a:lnTo>
                  <a:lnTo>
                    <a:pt x="38698" y="460564"/>
                  </a:lnTo>
                  <a:lnTo>
                    <a:pt x="28076" y="463295"/>
                  </a:lnTo>
                  <a:close/>
                </a:path>
                <a:path w="1915795" h="1156970">
                  <a:moveTo>
                    <a:pt x="1353312" y="1039756"/>
                  </a:moveTo>
                  <a:lnTo>
                    <a:pt x="1232330" y="1039756"/>
                  </a:lnTo>
                  <a:lnTo>
                    <a:pt x="1281165" y="1037726"/>
                  </a:lnTo>
                  <a:lnTo>
                    <a:pt x="1328557" y="1027051"/>
                  </a:lnTo>
                  <a:lnTo>
                    <a:pt x="1373469" y="1007904"/>
                  </a:lnTo>
                  <a:lnTo>
                    <a:pt x="1414865" y="980459"/>
                  </a:lnTo>
                  <a:lnTo>
                    <a:pt x="1449485" y="947720"/>
                  </a:lnTo>
                  <a:lnTo>
                    <a:pt x="1478371" y="910001"/>
                  </a:lnTo>
                  <a:lnTo>
                    <a:pt x="1500899" y="868254"/>
                  </a:lnTo>
                  <a:lnTo>
                    <a:pt x="1516445" y="823435"/>
                  </a:lnTo>
                  <a:lnTo>
                    <a:pt x="1524385" y="776499"/>
                  </a:lnTo>
                  <a:lnTo>
                    <a:pt x="1525055" y="768203"/>
                  </a:lnTo>
                  <a:lnTo>
                    <a:pt x="1535006" y="765730"/>
                  </a:lnTo>
                  <a:lnTo>
                    <a:pt x="1541607" y="766554"/>
                  </a:lnTo>
                  <a:lnTo>
                    <a:pt x="1596060" y="769970"/>
                  </a:lnTo>
                  <a:lnTo>
                    <a:pt x="1730674" y="769970"/>
                  </a:lnTo>
                  <a:lnTo>
                    <a:pt x="1713989" y="775414"/>
                  </a:lnTo>
                  <a:lnTo>
                    <a:pt x="1659435" y="786058"/>
                  </a:lnTo>
                  <a:lnTo>
                    <a:pt x="1631142" y="788197"/>
                  </a:lnTo>
                  <a:lnTo>
                    <a:pt x="1548310" y="788197"/>
                  </a:lnTo>
                  <a:lnTo>
                    <a:pt x="1542288" y="821360"/>
                  </a:lnTo>
                  <a:lnTo>
                    <a:pt x="1519494" y="884576"/>
                  </a:lnTo>
                  <a:lnTo>
                    <a:pt x="1471988" y="955790"/>
                  </a:lnTo>
                  <a:lnTo>
                    <a:pt x="1434638" y="992001"/>
                  </a:lnTo>
                  <a:lnTo>
                    <a:pt x="1391991" y="1021646"/>
                  </a:lnTo>
                  <a:lnTo>
                    <a:pt x="1353312" y="1039756"/>
                  </a:lnTo>
                  <a:close/>
                </a:path>
                <a:path w="1915795" h="1156970">
                  <a:moveTo>
                    <a:pt x="1604000" y="790248"/>
                  </a:moveTo>
                  <a:lnTo>
                    <a:pt x="1548310" y="788197"/>
                  </a:lnTo>
                  <a:lnTo>
                    <a:pt x="1631142" y="788197"/>
                  </a:lnTo>
                  <a:lnTo>
                    <a:pt x="1604000" y="790248"/>
                  </a:lnTo>
                  <a:close/>
                </a:path>
                <a:path w="1915795" h="1156970">
                  <a:moveTo>
                    <a:pt x="855398" y="1117943"/>
                  </a:moveTo>
                  <a:lnTo>
                    <a:pt x="728705" y="1117943"/>
                  </a:lnTo>
                  <a:lnTo>
                    <a:pt x="779230" y="1115158"/>
                  </a:lnTo>
                  <a:lnTo>
                    <a:pt x="829211" y="1105318"/>
                  </a:lnTo>
                  <a:lnTo>
                    <a:pt x="876398" y="1089088"/>
                  </a:lnTo>
                  <a:lnTo>
                    <a:pt x="920979" y="1066884"/>
                  </a:lnTo>
                  <a:lnTo>
                    <a:pt x="962365" y="1039202"/>
                  </a:lnTo>
                  <a:lnTo>
                    <a:pt x="999967" y="1006535"/>
                  </a:lnTo>
                  <a:lnTo>
                    <a:pt x="1033195" y="969380"/>
                  </a:lnTo>
                  <a:lnTo>
                    <a:pt x="1037732" y="963557"/>
                  </a:lnTo>
                  <a:lnTo>
                    <a:pt x="1047787" y="962371"/>
                  </a:lnTo>
                  <a:lnTo>
                    <a:pt x="1053408" y="967215"/>
                  </a:lnTo>
                  <a:lnTo>
                    <a:pt x="1082633" y="989489"/>
                  </a:lnTo>
                  <a:lnTo>
                    <a:pt x="1085071" y="990919"/>
                  </a:lnTo>
                  <a:lnTo>
                    <a:pt x="1044642" y="990919"/>
                  </a:lnTo>
                  <a:lnTo>
                    <a:pt x="996475" y="1039403"/>
                  </a:lnTo>
                  <a:lnTo>
                    <a:pt x="941000" y="1079346"/>
                  </a:lnTo>
                  <a:lnTo>
                    <a:pt x="893543" y="1103943"/>
                  </a:lnTo>
                  <a:lnTo>
                    <a:pt x="855398" y="1117943"/>
                  </a:lnTo>
                  <a:close/>
                </a:path>
                <a:path w="1915795" h="1156970">
                  <a:moveTo>
                    <a:pt x="1241466" y="1060949"/>
                  </a:moveTo>
                  <a:lnTo>
                    <a:pt x="1188644" y="1055845"/>
                  </a:lnTo>
                  <a:lnTo>
                    <a:pt x="1137401" y="1042130"/>
                  </a:lnTo>
                  <a:lnTo>
                    <a:pt x="1088984" y="1020318"/>
                  </a:lnTo>
                  <a:lnTo>
                    <a:pt x="1044642" y="990919"/>
                  </a:lnTo>
                  <a:lnTo>
                    <a:pt x="1085071" y="990919"/>
                  </a:lnTo>
                  <a:lnTo>
                    <a:pt x="1114226" y="1008015"/>
                  </a:lnTo>
                  <a:lnTo>
                    <a:pt x="1147831" y="1022579"/>
                  </a:lnTo>
                  <a:lnTo>
                    <a:pt x="1183089" y="1032969"/>
                  </a:lnTo>
                  <a:lnTo>
                    <a:pt x="1232330" y="1039756"/>
                  </a:lnTo>
                  <a:lnTo>
                    <a:pt x="1353312" y="1039756"/>
                  </a:lnTo>
                  <a:lnTo>
                    <a:pt x="1345001" y="1043648"/>
                  </a:lnTo>
                  <a:lnTo>
                    <a:pt x="1294620" y="1056930"/>
                  </a:lnTo>
                  <a:lnTo>
                    <a:pt x="1241466" y="1060949"/>
                  </a:lnTo>
                  <a:close/>
                </a:path>
                <a:path w="1915795" h="1156970">
                  <a:moveTo>
                    <a:pt x="291849" y="1135461"/>
                  </a:moveTo>
                  <a:lnTo>
                    <a:pt x="161883" y="1135461"/>
                  </a:lnTo>
                  <a:lnTo>
                    <a:pt x="213703" y="1134588"/>
                  </a:lnTo>
                  <a:lnTo>
                    <a:pt x="266144" y="1123277"/>
                  </a:lnTo>
                  <a:lnTo>
                    <a:pt x="315192" y="1103304"/>
                  </a:lnTo>
                  <a:lnTo>
                    <a:pt x="360671" y="1076037"/>
                  </a:lnTo>
                  <a:lnTo>
                    <a:pt x="402406" y="1042843"/>
                  </a:lnTo>
                  <a:lnTo>
                    <a:pt x="440220" y="1005090"/>
                  </a:lnTo>
                  <a:lnTo>
                    <a:pt x="444860" y="999937"/>
                  </a:lnTo>
                  <a:lnTo>
                    <a:pt x="454863" y="997412"/>
                  </a:lnTo>
                  <a:lnTo>
                    <a:pt x="460432" y="1002926"/>
                  </a:lnTo>
                  <a:lnTo>
                    <a:pt x="486816" y="1026888"/>
                  </a:lnTo>
                  <a:lnTo>
                    <a:pt x="450326" y="1026888"/>
                  </a:lnTo>
                  <a:lnTo>
                    <a:pt x="408502" y="1066573"/>
                  </a:lnTo>
                  <a:lnTo>
                    <a:pt x="362153" y="1100886"/>
                  </a:lnTo>
                  <a:lnTo>
                    <a:pt x="322319" y="1123072"/>
                  </a:lnTo>
                  <a:lnTo>
                    <a:pt x="291849" y="1135461"/>
                  </a:lnTo>
                  <a:close/>
                </a:path>
                <a:path w="1915795" h="1156970">
                  <a:moveTo>
                    <a:pt x="738823" y="1138801"/>
                  </a:moveTo>
                  <a:lnTo>
                    <a:pt x="685402" y="1136288"/>
                  </a:lnTo>
                  <a:lnTo>
                    <a:pt x="633516" y="1126711"/>
                  </a:lnTo>
                  <a:lnTo>
                    <a:pt x="583380" y="1110602"/>
                  </a:lnTo>
                  <a:lnTo>
                    <a:pt x="535679" y="1088341"/>
                  </a:lnTo>
                  <a:lnTo>
                    <a:pt x="491099" y="1060309"/>
                  </a:lnTo>
                  <a:lnTo>
                    <a:pt x="450326" y="1026888"/>
                  </a:lnTo>
                  <a:lnTo>
                    <a:pt x="486816" y="1026888"/>
                  </a:lnTo>
                  <a:lnTo>
                    <a:pt x="487674" y="1027667"/>
                  </a:lnTo>
                  <a:lnTo>
                    <a:pt x="516945" y="1049774"/>
                  </a:lnTo>
                  <a:lnTo>
                    <a:pt x="581038" y="1085530"/>
                  </a:lnTo>
                  <a:lnTo>
                    <a:pt x="628891" y="1102973"/>
                  </a:lnTo>
                  <a:lnTo>
                    <a:pt x="678352" y="1113829"/>
                  </a:lnTo>
                  <a:lnTo>
                    <a:pt x="728705" y="1117943"/>
                  </a:lnTo>
                  <a:lnTo>
                    <a:pt x="855398" y="1117943"/>
                  </a:lnTo>
                  <a:lnTo>
                    <a:pt x="843575" y="1122282"/>
                  </a:lnTo>
                  <a:lnTo>
                    <a:pt x="791774" y="1134016"/>
                  </a:lnTo>
                  <a:lnTo>
                    <a:pt x="738823" y="1138801"/>
                  </a:lnTo>
                  <a:close/>
                </a:path>
                <a:path w="1915795" h="1156970">
                  <a:moveTo>
                    <a:pt x="191084" y="1156879"/>
                  </a:moveTo>
                  <a:lnTo>
                    <a:pt x="145433" y="1155097"/>
                  </a:lnTo>
                  <a:lnTo>
                    <a:pt x="96070" y="1144022"/>
                  </a:lnTo>
                  <a:lnTo>
                    <a:pt x="50583" y="1123347"/>
                  </a:lnTo>
                  <a:lnTo>
                    <a:pt x="10549" y="1093697"/>
                  </a:lnTo>
                  <a:lnTo>
                    <a:pt x="0" y="1081550"/>
                  </a:lnTo>
                  <a:lnTo>
                    <a:pt x="0" y="1042130"/>
                  </a:lnTo>
                  <a:lnTo>
                    <a:pt x="25900" y="1074784"/>
                  </a:lnTo>
                  <a:lnTo>
                    <a:pt x="66011" y="1105366"/>
                  </a:lnTo>
                  <a:lnTo>
                    <a:pt x="111995" y="1125656"/>
                  </a:lnTo>
                  <a:lnTo>
                    <a:pt x="161883" y="1135461"/>
                  </a:lnTo>
                  <a:lnTo>
                    <a:pt x="291849" y="1135461"/>
                  </a:lnTo>
                  <a:lnTo>
                    <a:pt x="280128" y="1140226"/>
                  </a:lnTo>
                  <a:lnTo>
                    <a:pt x="236183" y="1151709"/>
                  </a:lnTo>
                  <a:lnTo>
                    <a:pt x="191084" y="115687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348991" y="2071325"/>
            <a:ext cx="1939289" cy="1369695"/>
            <a:chOff x="16348991" y="2071325"/>
            <a:chExt cx="1939289" cy="1369695"/>
          </a:xfrm>
        </p:grpSpPr>
        <p:sp>
          <p:nvSpPr>
            <p:cNvPr id="8" name="object 8"/>
            <p:cNvSpPr/>
            <p:nvPr/>
          </p:nvSpPr>
          <p:spPr>
            <a:xfrm>
              <a:off x="16364557" y="2082275"/>
              <a:ext cx="1924050" cy="1346835"/>
            </a:xfrm>
            <a:custGeom>
              <a:avLst/>
              <a:gdLst/>
              <a:ahLst/>
              <a:cxnLst/>
              <a:rect l="l" t="t" r="r" b="b"/>
              <a:pathLst>
                <a:path w="1924050" h="1346835">
                  <a:moveTo>
                    <a:pt x="968647" y="1346392"/>
                  </a:moveTo>
                  <a:lnTo>
                    <a:pt x="923478" y="1341103"/>
                  </a:lnTo>
                  <a:lnTo>
                    <a:pt x="879585" y="1328907"/>
                  </a:lnTo>
                  <a:lnTo>
                    <a:pt x="839943" y="1310320"/>
                  </a:lnTo>
                  <a:lnTo>
                    <a:pt x="803916" y="1285270"/>
                  </a:lnTo>
                  <a:lnTo>
                    <a:pt x="772616" y="1254660"/>
                  </a:lnTo>
                  <a:lnTo>
                    <a:pt x="747157" y="1219394"/>
                  </a:lnTo>
                  <a:lnTo>
                    <a:pt x="704682" y="1245941"/>
                  </a:lnTo>
                  <a:lnTo>
                    <a:pt x="657338" y="1263120"/>
                  </a:lnTo>
                  <a:lnTo>
                    <a:pt x="607386" y="1270581"/>
                  </a:lnTo>
                  <a:lnTo>
                    <a:pt x="557088" y="1267976"/>
                  </a:lnTo>
                  <a:lnTo>
                    <a:pt x="508704" y="1254955"/>
                  </a:lnTo>
                  <a:lnTo>
                    <a:pt x="464494" y="1231169"/>
                  </a:lnTo>
                  <a:lnTo>
                    <a:pt x="431514" y="1202071"/>
                  </a:lnTo>
                  <a:lnTo>
                    <a:pt x="405251" y="1167029"/>
                  </a:lnTo>
                  <a:lnTo>
                    <a:pt x="385986" y="1127546"/>
                  </a:lnTo>
                  <a:lnTo>
                    <a:pt x="373999" y="1085126"/>
                  </a:lnTo>
                  <a:lnTo>
                    <a:pt x="369570" y="1041273"/>
                  </a:lnTo>
                  <a:lnTo>
                    <a:pt x="372981" y="997490"/>
                  </a:lnTo>
                  <a:lnTo>
                    <a:pt x="384511" y="955282"/>
                  </a:lnTo>
                  <a:lnTo>
                    <a:pt x="334737" y="970338"/>
                  </a:lnTo>
                  <a:lnTo>
                    <a:pt x="283465" y="979268"/>
                  </a:lnTo>
                  <a:lnTo>
                    <a:pt x="231488" y="981963"/>
                  </a:lnTo>
                  <a:lnTo>
                    <a:pt x="179599" y="978315"/>
                  </a:lnTo>
                  <a:lnTo>
                    <a:pt x="128591" y="968216"/>
                  </a:lnTo>
                  <a:lnTo>
                    <a:pt x="86568" y="953301"/>
                  </a:lnTo>
                  <a:lnTo>
                    <a:pt x="48195" y="930847"/>
                  </a:lnTo>
                  <a:lnTo>
                    <a:pt x="18198" y="900523"/>
                  </a:lnTo>
                  <a:lnTo>
                    <a:pt x="1304" y="861997"/>
                  </a:lnTo>
                  <a:lnTo>
                    <a:pt x="0" y="828936"/>
                  </a:lnTo>
                  <a:lnTo>
                    <a:pt x="7989" y="796556"/>
                  </a:lnTo>
                  <a:lnTo>
                    <a:pt x="41754" y="737110"/>
                  </a:lnTo>
                  <a:lnTo>
                    <a:pt x="73522" y="698934"/>
                  </a:lnTo>
                  <a:lnTo>
                    <a:pt x="108904" y="664314"/>
                  </a:lnTo>
                  <a:lnTo>
                    <a:pt x="147482" y="633225"/>
                  </a:lnTo>
                  <a:lnTo>
                    <a:pt x="188841" y="605646"/>
                  </a:lnTo>
                  <a:lnTo>
                    <a:pt x="232563" y="581551"/>
                  </a:lnTo>
                  <a:lnTo>
                    <a:pt x="278232" y="560917"/>
                  </a:lnTo>
                  <a:lnTo>
                    <a:pt x="325433" y="543721"/>
                  </a:lnTo>
                  <a:lnTo>
                    <a:pt x="373747" y="529939"/>
                  </a:lnTo>
                  <a:lnTo>
                    <a:pt x="422759" y="519548"/>
                  </a:lnTo>
                  <a:lnTo>
                    <a:pt x="476204" y="511881"/>
                  </a:lnTo>
                  <a:lnTo>
                    <a:pt x="529942" y="507503"/>
                  </a:lnTo>
                  <a:lnTo>
                    <a:pt x="583878" y="506110"/>
                  </a:lnTo>
                  <a:lnTo>
                    <a:pt x="637914" y="507399"/>
                  </a:lnTo>
                  <a:lnTo>
                    <a:pt x="691955" y="511063"/>
                  </a:lnTo>
                  <a:lnTo>
                    <a:pt x="745903" y="516801"/>
                  </a:lnTo>
                  <a:lnTo>
                    <a:pt x="799663" y="524307"/>
                  </a:lnTo>
                  <a:lnTo>
                    <a:pt x="806505" y="482205"/>
                  </a:lnTo>
                  <a:lnTo>
                    <a:pt x="823705" y="442138"/>
                  </a:lnTo>
                  <a:lnTo>
                    <a:pt x="849575" y="405967"/>
                  </a:lnTo>
                  <a:lnTo>
                    <a:pt x="882431" y="375550"/>
                  </a:lnTo>
                  <a:lnTo>
                    <a:pt x="920586" y="352746"/>
                  </a:lnTo>
                  <a:lnTo>
                    <a:pt x="965202" y="337091"/>
                  </a:lnTo>
                  <a:lnTo>
                    <a:pt x="1011637" y="329036"/>
                  </a:lnTo>
                  <a:lnTo>
                    <a:pt x="1059163" y="327514"/>
                  </a:lnTo>
                  <a:lnTo>
                    <a:pt x="1107049" y="331454"/>
                  </a:lnTo>
                  <a:lnTo>
                    <a:pt x="1118310" y="287343"/>
                  </a:lnTo>
                  <a:lnTo>
                    <a:pt x="1134723" y="244831"/>
                  </a:lnTo>
                  <a:lnTo>
                    <a:pt x="1155901" y="204343"/>
                  </a:lnTo>
                  <a:lnTo>
                    <a:pt x="1181455" y="166303"/>
                  </a:lnTo>
                  <a:lnTo>
                    <a:pt x="1210998" y="131135"/>
                  </a:lnTo>
                  <a:lnTo>
                    <a:pt x="1244140" y="99264"/>
                  </a:lnTo>
                  <a:lnTo>
                    <a:pt x="1280495" y="71112"/>
                  </a:lnTo>
                  <a:lnTo>
                    <a:pt x="1319673" y="47106"/>
                  </a:lnTo>
                  <a:lnTo>
                    <a:pt x="1361288" y="27669"/>
                  </a:lnTo>
                  <a:lnTo>
                    <a:pt x="1404950" y="13226"/>
                  </a:lnTo>
                  <a:lnTo>
                    <a:pt x="1451230" y="3897"/>
                  </a:lnTo>
                  <a:lnTo>
                    <a:pt x="1498128" y="0"/>
                  </a:lnTo>
                  <a:lnTo>
                    <a:pt x="1545168" y="1324"/>
                  </a:lnTo>
                  <a:lnTo>
                    <a:pt x="1591876" y="7662"/>
                  </a:lnTo>
                  <a:lnTo>
                    <a:pt x="1637775" y="18806"/>
                  </a:lnTo>
                  <a:lnTo>
                    <a:pt x="1682392" y="34546"/>
                  </a:lnTo>
                  <a:lnTo>
                    <a:pt x="1725251" y="54674"/>
                  </a:lnTo>
                  <a:lnTo>
                    <a:pt x="1765878" y="78983"/>
                  </a:lnTo>
                  <a:lnTo>
                    <a:pt x="1803796" y="107262"/>
                  </a:lnTo>
                  <a:lnTo>
                    <a:pt x="1838531" y="139305"/>
                  </a:lnTo>
                  <a:lnTo>
                    <a:pt x="1869609" y="174902"/>
                  </a:lnTo>
                  <a:lnTo>
                    <a:pt x="1897482" y="215057"/>
                  </a:lnTo>
                  <a:lnTo>
                    <a:pt x="1920823" y="257863"/>
                  </a:lnTo>
                  <a:lnTo>
                    <a:pt x="1923443" y="264136"/>
                  </a:lnTo>
                  <a:lnTo>
                    <a:pt x="1923443" y="1224967"/>
                  </a:lnTo>
                  <a:lnTo>
                    <a:pt x="1851135" y="1271893"/>
                  </a:lnTo>
                  <a:lnTo>
                    <a:pt x="1804689" y="1293061"/>
                  </a:lnTo>
                  <a:lnTo>
                    <a:pt x="1756277" y="1309157"/>
                  </a:lnTo>
                  <a:lnTo>
                    <a:pt x="1706413" y="1319868"/>
                  </a:lnTo>
                  <a:lnTo>
                    <a:pt x="1655608" y="1324880"/>
                  </a:lnTo>
                  <a:lnTo>
                    <a:pt x="1606873" y="1324144"/>
                  </a:lnTo>
                  <a:lnTo>
                    <a:pt x="1558556" y="1318157"/>
                  </a:lnTo>
                  <a:lnTo>
                    <a:pt x="1511118" y="1307152"/>
                  </a:lnTo>
                  <a:lnTo>
                    <a:pt x="1465021" y="1291363"/>
                  </a:lnTo>
                  <a:lnTo>
                    <a:pt x="1420729" y="1271024"/>
                  </a:lnTo>
                  <a:lnTo>
                    <a:pt x="1378704" y="1246369"/>
                  </a:lnTo>
                  <a:lnTo>
                    <a:pt x="1339408" y="1217632"/>
                  </a:lnTo>
                  <a:lnTo>
                    <a:pt x="1303304" y="1185045"/>
                  </a:lnTo>
                  <a:lnTo>
                    <a:pt x="1268294" y="1221072"/>
                  </a:lnTo>
                  <a:lnTo>
                    <a:pt x="1230496" y="1253941"/>
                  </a:lnTo>
                  <a:lnTo>
                    <a:pt x="1189830" y="1282989"/>
                  </a:lnTo>
                  <a:lnTo>
                    <a:pt x="1146214" y="1307554"/>
                  </a:lnTo>
                  <a:lnTo>
                    <a:pt x="1103877" y="1325354"/>
                  </a:lnTo>
                  <a:lnTo>
                    <a:pt x="1059641" y="1338063"/>
                  </a:lnTo>
                  <a:lnTo>
                    <a:pt x="1014299" y="1345227"/>
                  </a:lnTo>
                  <a:lnTo>
                    <a:pt x="968647" y="134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48991" y="2071325"/>
              <a:ext cx="1939289" cy="1369695"/>
            </a:xfrm>
            <a:custGeom>
              <a:avLst/>
              <a:gdLst/>
              <a:ahLst/>
              <a:cxnLst/>
              <a:rect l="l" t="t" r="r" b="b"/>
              <a:pathLst>
                <a:path w="1939290" h="1369695">
                  <a:moveTo>
                    <a:pt x="1141557" y="328615"/>
                  </a:moveTo>
                  <a:lnTo>
                    <a:pt x="1110620" y="328615"/>
                  </a:lnTo>
                  <a:lnTo>
                    <a:pt x="1126630" y="276358"/>
                  </a:lnTo>
                  <a:lnTo>
                    <a:pt x="1149270" y="226837"/>
                  </a:lnTo>
                  <a:lnTo>
                    <a:pt x="1178016" y="180589"/>
                  </a:lnTo>
                  <a:lnTo>
                    <a:pt x="1212346" y="138155"/>
                  </a:lnTo>
                  <a:lnTo>
                    <a:pt x="1251738" y="100072"/>
                  </a:lnTo>
                  <a:lnTo>
                    <a:pt x="1289918" y="71068"/>
                  </a:lnTo>
                  <a:lnTo>
                    <a:pt x="1330487" y="47056"/>
                  </a:lnTo>
                  <a:lnTo>
                    <a:pt x="1373037" y="27989"/>
                  </a:lnTo>
                  <a:lnTo>
                    <a:pt x="1417162" y="13821"/>
                  </a:lnTo>
                  <a:lnTo>
                    <a:pt x="1462456" y="4506"/>
                  </a:lnTo>
                  <a:lnTo>
                    <a:pt x="1508511" y="0"/>
                  </a:lnTo>
                  <a:lnTo>
                    <a:pt x="1554921" y="254"/>
                  </a:lnTo>
                  <a:lnTo>
                    <a:pt x="1601280" y="5224"/>
                  </a:lnTo>
                  <a:lnTo>
                    <a:pt x="1647180" y="14864"/>
                  </a:lnTo>
                  <a:lnTo>
                    <a:pt x="1674168" y="23412"/>
                  </a:lnTo>
                  <a:lnTo>
                    <a:pt x="1508797" y="23412"/>
                  </a:lnTo>
                  <a:lnTo>
                    <a:pt x="1460109" y="28324"/>
                  </a:lnTo>
                  <a:lnTo>
                    <a:pt x="1413290" y="39240"/>
                  </a:lnTo>
                  <a:lnTo>
                    <a:pt x="1368522" y="55970"/>
                  </a:lnTo>
                  <a:lnTo>
                    <a:pt x="1326253" y="78044"/>
                  </a:lnTo>
                  <a:lnTo>
                    <a:pt x="1286928" y="104989"/>
                  </a:lnTo>
                  <a:lnTo>
                    <a:pt x="1250996" y="136335"/>
                  </a:lnTo>
                  <a:lnTo>
                    <a:pt x="1218902" y="171610"/>
                  </a:lnTo>
                  <a:lnTo>
                    <a:pt x="1191094" y="210344"/>
                  </a:lnTo>
                  <a:lnTo>
                    <a:pt x="1168019" y="252066"/>
                  </a:lnTo>
                  <a:lnTo>
                    <a:pt x="1150123" y="296304"/>
                  </a:lnTo>
                  <a:lnTo>
                    <a:pt x="1141557" y="328615"/>
                  </a:lnTo>
                  <a:close/>
                </a:path>
                <a:path w="1939290" h="1369695">
                  <a:moveTo>
                    <a:pt x="1939009" y="315360"/>
                  </a:moveTo>
                  <a:lnTo>
                    <a:pt x="1913423" y="256817"/>
                  </a:lnTo>
                  <a:lnTo>
                    <a:pt x="1886460" y="212513"/>
                  </a:lnTo>
                  <a:lnTo>
                    <a:pt x="1856443" y="174185"/>
                  </a:lnTo>
                  <a:lnTo>
                    <a:pt x="1822163" y="139520"/>
                  </a:lnTo>
                  <a:lnTo>
                    <a:pt x="1784167" y="108805"/>
                  </a:lnTo>
                  <a:lnTo>
                    <a:pt x="1743002" y="82324"/>
                  </a:lnTo>
                  <a:lnTo>
                    <a:pt x="1699216" y="60362"/>
                  </a:lnTo>
                  <a:lnTo>
                    <a:pt x="1653356" y="43205"/>
                  </a:lnTo>
                  <a:lnTo>
                    <a:pt x="1605968" y="31137"/>
                  </a:lnTo>
                  <a:lnTo>
                    <a:pt x="1557599" y="24444"/>
                  </a:lnTo>
                  <a:lnTo>
                    <a:pt x="1508797" y="23412"/>
                  </a:lnTo>
                  <a:lnTo>
                    <a:pt x="1674168" y="23412"/>
                  </a:lnTo>
                  <a:lnTo>
                    <a:pt x="1735979" y="47969"/>
                  </a:lnTo>
                  <a:lnTo>
                    <a:pt x="1782552" y="74145"/>
                  </a:lnTo>
                  <a:lnTo>
                    <a:pt x="1825790" y="105303"/>
                  </a:lnTo>
                  <a:lnTo>
                    <a:pt x="1865166" y="141108"/>
                  </a:lnTo>
                  <a:lnTo>
                    <a:pt x="1900150" y="181227"/>
                  </a:lnTo>
                  <a:lnTo>
                    <a:pt x="1930215" y="225325"/>
                  </a:lnTo>
                  <a:lnTo>
                    <a:pt x="1939009" y="242183"/>
                  </a:lnTo>
                  <a:lnTo>
                    <a:pt x="1939009" y="315360"/>
                  </a:lnTo>
                  <a:close/>
                </a:path>
                <a:path w="1939290" h="1369695">
                  <a:moveTo>
                    <a:pt x="833079" y="520492"/>
                  </a:moveTo>
                  <a:lnTo>
                    <a:pt x="801460" y="520492"/>
                  </a:lnTo>
                  <a:lnTo>
                    <a:pt x="812941" y="475582"/>
                  </a:lnTo>
                  <a:lnTo>
                    <a:pt x="834559" y="434292"/>
                  </a:lnTo>
                  <a:lnTo>
                    <a:pt x="864427" y="398276"/>
                  </a:lnTo>
                  <a:lnTo>
                    <a:pt x="900658" y="369187"/>
                  </a:lnTo>
                  <a:lnTo>
                    <a:pt x="949514" y="344942"/>
                  </a:lnTo>
                  <a:lnTo>
                    <a:pt x="1001853" y="331262"/>
                  </a:lnTo>
                  <a:lnTo>
                    <a:pt x="1056085" y="326401"/>
                  </a:lnTo>
                  <a:lnTo>
                    <a:pt x="1110620" y="328615"/>
                  </a:lnTo>
                  <a:lnTo>
                    <a:pt x="1141557" y="328615"/>
                  </a:lnTo>
                  <a:lnTo>
                    <a:pt x="1137853" y="342587"/>
                  </a:lnTo>
                  <a:lnTo>
                    <a:pt x="1136263" y="350667"/>
                  </a:lnTo>
                  <a:lnTo>
                    <a:pt x="1065737" y="350667"/>
                  </a:lnTo>
                  <a:lnTo>
                    <a:pt x="1013396" y="353813"/>
                  </a:lnTo>
                  <a:lnTo>
                    <a:pt x="962822" y="365927"/>
                  </a:lnTo>
                  <a:lnTo>
                    <a:pt x="916447" y="389137"/>
                  </a:lnTo>
                  <a:lnTo>
                    <a:pt x="882798" y="417564"/>
                  </a:lnTo>
                  <a:lnTo>
                    <a:pt x="856085" y="452374"/>
                  </a:lnTo>
                  <a:lnTo>
                    <a:pt x="838058" y="492126"/>
                  </a:lnTo>
                  <a:lnTo>
                    <a:pt x="833079" y="520492"/>
                  </a:lnTo>
                  <a:close/>
                </a:path>
                <a:path w="1939290" h="1369695">
                  <a:moveTo>
                    <a:pt x="1126164" y="355460"/>
                  </a:moveTo>
                  <a:lnTo>
                    <a:pt x="1117413" y="354362"/>
                  </a:lnTo>
                  <a:lnTo>
                    <a:pt x="1065737" y="350667"/>
                  </a:lnTo>
                  <a:lnTo>
                    <a:pt x="1136263" y="350667"/>
                  </a:lnTo>
                  <a:lnTo>
                    <a:pt x="1135956" y="352226"/>
                  </a:lnTo>
                  <a:lnTo>
                    <a:pt x="1126164" y="355460"/>
                  </a:lnTo>
                  <a:close/>
                </a:path>
                <a:path w="1939290" h="1369695">
                  <a:moveTo>
                    <a:pt x="230450" y="1005582"/>
                  </a:moveTo>
                  <a:lnTo>
                    <a:pt x="180622" y="1000919"/>
                  </a:lnTo>
                  <a:lnTo>
                    <a:pt x="132284" y="989747"/>
                  </a:lnTo>
                  <a:lnTo>
                    <a:pt x="86449" y="971539"/>
                  </a:lnTo>
                  <a:lnTo>
                    <a:pt x="38892" y="939135"/>
                  </a:lnTo>
                  <a:lnTo>
                    <a:pt x="6711" y="892043"/>
                  </a:lnTo>
                  <a:lnTo>
                    <a:pt x="0" y="858041"/>
                  </a:lnTo>
                  <a:lnTo>
                    <a:pt x="3552" y="824246"/>
                  </a:lnTo>
                  <a:lnTo>
                    <a:pt x="31556" y="761298"/>
                  </a:lnTo>
                  <a:lnTo>
                    <a:pt x="63047" y="718572"/>
                  </a:lnTo>
                  <a:lnTo>
                    <a:pt x="99646" y="679813"/>
                  </a:lnTo>
                  <a:lnTo>
                    <a:pt x="140352" y="645067"/>
                  </a:lnTo>
                  <a:lnTo>
                    <a:pt x="184162" y="614376"/>
                  </a:lnTo>
                  <a:lnTo>
                    <a:pt x="230075" y="587786"/>
                  </a:lnTo>
                  <a:lnTo>
                    <a:pt x="274551" y="566548"/>
                  </a:lnTo>
                  <a:lnTo>
                    <a:pt x="320043" y="548847"/>
                  </a:lnTo>
                  <a:lnTo>
                    <a:pt x="366418" y="534476"/>
                  </a:lnTo>
                  <a:lnTo>
                    <a:pt x="413542" y="523226"/>
                  </a:lnTo>
                  <a:lnTo>
                    <a:pt x="461282" y="514887"/>
                  </a:lnTo>
                  <a:lnTo>
                    <a:pt x="509503" y="509251"/>
                  </a:lnTo>
                  <a:lnTo>
                    <a:pt x="558072" y="506108"/>
                  </a:lnTo>
                  <a:lnTo>
                    <a:pt x="606855" y="505251"/>
                  </a:lnTo>
                  <a:lnTo>
                    <a:pt x="655719" y="506469"/>
                  </a:lnTo>
                  <a:lnTo>
                    <a:pt x="704531" y="509555"/>
                  </a:lnTo>
                  <a:lnTo>
                    <a:pt x="753155" y="514299"/>
                  </a:lnTo>
                  <a:lnTo>
                    <a:pt x="801460" y="520492"/>
                  </a:lnTo>
                  <a:lnTo>
                    <a:pt x="833079" y="520492"/>
                  </a:lnTo>
                  <a:lnTo>
                    <a:pt x="831506" y="529457"/>
                  </a:lnTo>
                  <a:lnTo>
                    <a:pt x="617406" y="529457"/>
                  </a:lnTo>
                  <a:lnTo>
                    <a:pt x="569042" y="529675"/>
                  </a:lnTo>
                  <a:lnTo>
                    <a:pt x="520764" y="532256"/>
                  </a:lnTo>
                  <a:lnTo>
                    <a:pt x="472655" y="537453"/>
                  </a:lnTo>
                  <a:lnTo>
                    <a:pt x="425168" y="545504"/>
                  </a:lnTo>
                  <a:lnTo>
                    <a:pt x="377702" y="556714"/>
                  </a:lnTo>
                  <a:lnTo>
                    <a:pt x="330760" y="571160"/>
                  </a:lnTo>
                  <a:lnTo>
                    <a:pt x="284848" y="588917"/>
                  </a:lnTo>
                  <a:lnTo>
                    <a:pt x="240471" y="610062"/>
                  </a:lnTo>
                  <a:lnTo>
                    <a:pt x="198134" y="634673"/>
                  </a:lnTo>
                  <a:lnTo>
                    <a:pt x="158341" y="662824"/>
                  </a:lnTo>
                  <a:lnTo>
                    <a:pt x="121597" y="694593"/>
                  </a:lnTo>
                  <a:lnTo>
                    <a:pt x="88408" y="730057"/>
                  </a:lnTo>
                  <a:lnTo>
                    <a:pt x="59278" y="769291"/>
                  </a:lnTo>
                  <a:lnTo>
                    <a:pt x="32742" y="829775"/>
                  </a:lnTo>
                  <a:lnTo>
                    <a:pt x="30905" y="862130"/>
                  </a:lnTo>
                  <a:lnTo>
                    <a:pt x="40675" y="893873"/>
                  </a:lnTo>
                  <a:lnTo>
                    <a:pt x="77354" y="934376"/>
                  </a:lnTo>
                  <a:lnTo>
                    <a:pt x="126288" y="959825"/>
                  </a:lnTo>
                  <a:lnTo>
                    <a:pt x="178499" y="974433"/>
                  </a:lnTo>
                  <a:lnTo>
                    <a:pt x="232819" y="980721"/>
                  </a:lnTo>
                  <a:lnTo>
                    <a:pt x="411153" y="980721"/>
                  </a:lnTo>
                  <a:lnTo>
                    <a:pt x="409657" y="985815"/>
                  </a:lnTo>
                  <a:lnTo>
                    <a:pt x="378720" y="985815"/>
                  </a:lnTo>
                  <a:lnTo>
                    <a:pt x="330514" y="997502"/>
                  </a:lnTo>
                  <a:lnTo>
                    <a:pt x="280752" y="1004267"/>
                  </a:lnTo>
                  <a:lnTo>
                    <a:pt x="230450" y="1005582"/>
                  </a:lnTo>
                  <a:close/>
                </a:path>
                <a:path w="1939290" h="1369695">
                  <a:moveTo>
                    <a:pt x="817493" y="548313"/>
                  </a:moveTo>
                  <a:lnTo>
                    <a:pt x="762166" y="540450"/>
                  </a:lnTo>
                  <a:lnTo>
                    <a:pt x="714053" y="535097"/>
                  </a:lnTo>
                  <a:lnTo>
                    <a:pt x="665771" y="531348"/>
                  </a:lnTo>
                  <a:lnTo>
                    <a:pt x="617406" y="529457"/>
                  </a:lnTo>
                  <a:lnTo>
                    <a:pt x="831506" y="529457"/>
                  </a:lnTo>
                  <a:lnTo>
                    <a:pt x="830467" y="535378"/>
                  </a:lnTo>
                  <a:lnTo>
                    <a:pt x="830099" y="545079"/>
                  </a:lnTo>
                  <a:lnTo>
                    <a:pt x="817493" y="548313"/>
                  </a:lnTo>
                  <a:close/>
                </a:path>
                <a:path w="1939290" h="1369695">
                  <a:moveTo>
                    <a:pt x="411153" y="980721"/>
                  </a:moveTo>
                  <a:lnTo>
                    <a:pt x="232819" y="980721"/>
                  </a:lnTo>
                  <a:lnTo>
                    <a:pt x="287788" y="979272"/>
                  </a:lnTo>
                  <a:lnTo>
                    <a:pt x="341947" y="970668"/>
                  </a:lnTo>
                  <a:lnTo>
                    <a:pt x="393835" y="955493"/>
                  </a:lnTo>
                  <a:lnTo>
                    <a:pt x="401825" y="954348"/>
                  </a:lnTo>
                  <a:lnTo>
                    <a:pt x="409608" y="956210"/>
                  </a:lnTo>
                  <a:lnTo>
                    <a:pt x="414661" y="961207"/>
                  </a:lnTo>
                  <a:lnTo>
                    <a:pt x="414458" y="969465"/>
                  </a:lnTo>
                  <a:lnTo>
                    <a:pt x="411153" y="980721"/>
                  </a:lnTo>
                  <a:close/>
                </a:path>
                <a:path w="1939290" h="1369695">
                  <a:moveTo>
                    <a:pt x="585212" y="1292777"/>
                  </a:moveTo>
                  <a:lnTo>
                    <a:pt x="535425" y="1282913"/>
                  </a:lnTo>
                  <a:lnTo>
                    <a:pt x="489160" y="1263191"/>
                  </a:lnTo>
                  <a:lnTo>
                    <a:pt x="448156" y="1233822"/>
                  </a:lnTo>
                  <a:lnTo>
                    <a:pt x="414152" y="1195019"/>
                  </a:lnTo>
                  <a:lnTo>
                    <a:pt x="388435" y="1146716"/>
                  </a:lnTo>
                  <a:lnTo>
                    <a:pt x="373832" y="1094169"/>
                  </a:lnTo>
                  <a:lnTo>
                    <a:pt x="370530" y="1039746"/>
                  </a:lnTo>
                  <a:lnTo>
                    <a:pt x="378720" y="985815"/>
                  </a:lnTo>
                  <a:lnTo>
                    <a:pt x="409657" y="985815"/>
                  </a:lnTo>
                  <a:lnTo>
                    <a:pt x="405689" y="999331"/>
                  </a:lnTo>
                  <a:lnTo>
                    <a:pt x="401171" y="1030032"/>
                  </a:lnTo>
                  <a:lnTo>
                    <a:pt x="404544" y="1091973"/>
                  </a:lnTo>
                  <a:lnTo>
                    <a:pt x="420627" y="1144151"/>
                  </a:lnTo>
                  <a:lnTo>
                    <a:pt x="448116" y="1190649"/>
                  </a:lnTo>
                  <a:lnTo>
                    <a:pt x="486160" y="1228670"/>
                  </a:lnTo>
                  <a:lnTo>
                    <a:pt x="533912" y="1255419"/>
                  </a:lnTo>
                  <a:lnTo>
                    <a:pt x="578710" y="1267196"/>
                  </a:lnTo>
                  <a:lnTo>
                    <a:pt x="624863" y="1269236"/>
                  </a:lnTo>
                  <a:lnTo>
                    <a:pt x="721571" y="1269236"/>
                  </a:lnTo>
                  <a:lnTo>
                    <a:pt x="699837" y="1278450"/>
                  </a:lnTo>
                  <a:lnTo>
                    <a:pt x="668788" y="1287382"/>
                  </a:lnTo>
                  <a:lnTo>
                    <a:pt x="636782" y="1292574"/>
                  </a:lnTo>
                  <a:lnTo>
                    <a:pt x="585212" y="1292777"/>
                  </a:lnTo>
                  <a:close/>
                </a:path>
                <a:path w="1939290" h="1369695">
                  <a:moveTo>
                    <a:pt x="1128787" y="1344836"/>
                  </a:moveTo>
                  <a:lnTo>
                    <a:pt x="986451" y="1344836"/>
                  </a:lnTo>
                  <a:lnTo>
                    <a:pt x="1037798" y="1343090"/>
                  </a:lnTo>
                  <a:lnTo>
                    <a:pt x="1089937" y="1332686"/>
                  </a:lnTo>
                  <a:lnTo>
                    <a:pt x="1139303" y="1314974"/>
                  </a:lnTo>
                  <a:lnTo>
                    <a:pt x="1185777" y="1290888"/>
                  </a:lnTo>
                  <a:lnTo>
                    <a:pt x="1229236" y="1261368"/>
                  </a:lnTo>
                  <a:lnTo>
                    <a:pt x="1269561" y="1227350"/>
                  </a:lnTo>
                  <a:lnTo>
                    <a:pt x="1306630" y="1189772"/>
                  </a:lnTo>
                  <a:lnTo>
                    <a:pt x="1311773" y="1185880"/>
                  </a:lnTo>
                  <a:lnTo>
                    <a:pt x="1318212" y="1183755"/>
                  </a:lnTo>
                  <a:lnTo>
                    <a:pt x="1324857" y="1183998"/>
                  </a:lnTo>
                  <a:lnTo>
                    <a:pt x="1330619" y="1187209"/>
                  </a:lnTo>
                  <a:lnTo>
                    <a:pt x="1361932" y="1215579"/>
                  </a:lnTo>
                  <a:lnTo>
                    <a:pt x="1318625" y="1215579"/>
                  </a:lnTo>
                  <a:lnTo>
                    <a:pt x="1294434" y="1239744"/>
                  </a:lnTo>
                  <a:lnTo>
                    <a:pt x="1268987" y="1262564"/>
                  </a:lnTo>
                  <a:lnTo>
                    <a:pt x="1242198" y="1283795"/>
                  </a:lnTo>
                  <a:lnTo>
                    <a:pt x="1213980" y="1303189"/>
                  </a:lnTo>
                  <a:lnTo>
                    <a:pt x="1166704" y="1329456"/>
                  </a:lnTo>
                  <a:lnTo>
                    <a:pt x="1128787" y="1344836"/>
                  </a:lnTo>
                  <a:close/>
                </a:path>
                <a:path w="1939290" h="1369695">
                  <a:moveTo>
                    <a:pt x="1650467" y="1348193"/>
                  </a:moveTo>
                  <a:lnTo>
                    <a:pt x="1597616" y="1345103"/>
                  </a:lnTo>
                  <a:lnTo>
                    <a:pt x="1546178" y="1336204"/>
                  </a:lnTo>
                  <a:lnTo>
                    <a:pt x="1496088" y="1321881"/>
                  </a:lnTo>
                  <a:lnTo>
                    <a:pt x="1447817" y="1302396"/>
                  </a:lnTo>
                  <a:lnTo>
                    <a:pt x="1401835" y="1278010"/>
                  </a:lnTo>
                  <a:lnTo>
                    <a:pt x="1358614" y="1248984"/>
                  </a:lnTo>
                  <a:lnTo>
                    <a:pt x="1318625" y="1215579"/>
                  </a:lnTo>
                  <a:lnTo>
                    <a:pt x="1361932" y="1215579"/>
                  </a:lnTo>
                  <a:lnTo>
                    <a:pt x="1362950" y="1216501"/>
                  </a:lnTo>
                  <a:lnTo>
                    <a:pt x="1397690" y="1242675"/>
                  </a:lnTo>
                  <a:lnTo>
                    <a:pt x="1434679" y="1265566"/>
                  </a:lnTo>
                  <a:lnTo>
                    <a:pt x="1473756" y="1285009"/>
                  </a:lnTo>
                  <a:lnTo>
                    <a:pt x="1520927" y="1302755"/>
                  </a:lnTo>
                  <a:lnTo>
                    <a:pt x="1569523" y="1315107"/>
                  </a:lnTo>
                  <a:lnTo>
                    <a:pt x="1619050" y="1321958"/>
                  </a:lnTo>
                  <a:lnTo>
                    <a:pt x="1669016" y="1323201"/>
                  </a:lnTo>
                  <a:lnTo>
                    <a:pt x="1801617" y="1323201"/>
                  </a:lnTo>
                  <a:lnTo>
                    <a:pt x="1754820" y="1336470"/>
                  </a:lnTo>
                  <a:lnTo>
                    <a:pt x="1703025" y="1345237"/>
                  </a:lnTo>
                  <a:lnTo>
                    <a:pt x="1650467" y="1348193"/>
                  </a:lnTo>
                  <a:close/>
                </a:path>
                <a:path w="1939290" h="1369695">
                  <a:moveTo>
                    <a:pt x="721571" y="1269236"/>
                  </a:moveTo>
                  <a:lnTo>
                    <a:pt x="624863" y="1269236"/>
                  </a:lnTo>
                  <a:lnTo>
                    <a:pt x="670536" y="1262008"/>
                  </a:lnTo>
                  <a:lnTo>
                    <a:pt x="713898" y="1245979"/>
                  </a:lnTo>
                  <a:lnTo>
                    <a:pt x="753115" y="1221619"/>
                  </a:lnTo>
                  <a:lnTo>
                    <a:pt x="758878" y="1218775"/>
                  </a:lnTo>
                  <a:lnTo>
                    <a:pt x="765530" y="1218042"/>
                  </a:lnTo>
                  <a:lnTo>
                    <a:pt x="771850" y="1219723"/>
                  </a:lnTo>
                  <a:lnTo>
                    <a:pt x="776614" y="1224121"/>
                  </a:lnTo>
                  <a:lnTo>
                    <a:pt x="796088" y="1249684"/>
                  </a:lnTo>
                  <a:lnTo>
                    <a:pt x="757521" y="1249684"/>
                  </a:lnTo>
                  <a:lnTo>
                    <a:pt x="729542" y="1265857"/>
                  </a:lnTo>
                  <a:lnTo>
                    <a:pt x="721571" y="1269236"/>
                  </a:lnTo>
                  <a:close/>
                </a:path>
                <a:path w="1939290" h="1369695">
                  <a:moveTo>
                    <a:pt x="1801617" y="1323201"/>
                  </a:moveTo>
                  <a:lnTo>
                    <a:pt x="1669016" y="1323201"/>
                  </a:lnTo>
                  <a:lnTo>
                    <a:pt x="1718927" y="1318729"/>
                  </a:lnTo>
                  <a:lnTo>
                    <a:pt x="1768291" y="1308436"/>
                  </a:lnTo>
                  <a:lnTo>
                    <a:pt x="1815156" y="1292930"/>
                  </a:lnTo>
                  <a:lnTo>
                    <a:pt x="1859953" y="1272445"/>
                  </a:lnTo>
                  <a:lnTo>
                    <a:pt x="1902279" y="1247320"/>
                  </a:lnTo>
                  <a:lnTo>
                    <a:pt x="1939009" y="1219922"/>
                  </a:lnTo>
                  <a:lnTo>
                    <a:pt x="1939009" y="1252173"/>
                  </a:lnTo>
                  <a:lnTo>
                    <a:pt x="1934862" y="1255419"/>
                  </a:lnTo>
                  <a:lnTo>
                    <a:pt x="1900963" y="1277687"/>
                  </a:lnTo>
                  <a:lnTo>
                    <a:pt x="1854257" y="1302458"/>
                  </a:lnTo>
                  <a:lnTo>
                    <a:pt x="1805387" y="1322132"/>
                  </a:lnTo>
                  <a:lnTo>
                    <a:pt x="1801617" y="1323201"/>
                  </a:lnTo>
                  <a:close/>
                </a:path>
                <a:path w="1939290" h="1369695">
                  <a:moveTo>
                    <a:pt x="1010953" y="1369482"/>
                  </a:moveTo>
                  <a:lnTo>
                    <a:pt x="956774" y="1367372"/>
                  </a:lnTo>
                  <a:lnTo>
                    <a:pt x="909598" y="1357815"/>
                  </a:lnTo>
                  <a:lnTo>
                    <a:pt x="865127" y="1340890"/>
                  </a:lnTo>
                  <a:lnTo>
                    <a:pt x="824319" y="1316974"/>
                  </a:lnTo>
                  <a:lnTo>
                    <a:pt x="788131" y="1286446"/>
                  </a:lnTo>
                  <a:lnTo>
                    <a:pt x="757521" y="1249684"/>
                  </a:lnTo>
                  <a:lnTo>
                    <a:pt x="796088" y="1249684"/>
                  </a:lnTo>
                  <a:lnTo>
                    <a:pt x="807818" y="1265082"/>
                  </a:lnTo>
                  <a:lnTo>
                    <a:pt x="845757" y="1297766"/>
                  </a:lnTo>
                  <a:lnTo>
                    <a:pt x="889077" y="1322042"/>
                  </a:lnTo>
                  <a:lnTo>
                    <a:pt x="936426" y="1337775"/>
                  </a:lnTo>
                  <a:lnTo>
                    <a:pt x="986451" y="1344836"/>
                  </a:lnTo>
                  <a:lnTo>
                    <a:pt x="1128787" y="1344836"/>
                  </a:lnTo>
                  <a:lnTo>
                    <a:pt x="1116632" y="1349766"/>
                  </a:lnTo>
                  <a:lnTo>
                    <a:pt x="1064477" y="1363361"/>
                  </a:lnTo>
                  <a:lnTo>
                    <a:pt x="1010953" y="1369482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75664" y="875562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4" h="818514">
                <a:moveTo>
                  <a:pt x="685012" y="444690"/>
                </a:moveTo>
                <a:lnTo>
                  <a:pt x="682282" y="436499"/>
                </a:lnTo>
                <a:lnTo>
                  <a:pt x="674052" y="432003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398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20"/>
                </a:lnTo>
                <a:lnTo>
                  <a:pt x="604812" y="284861"/>
                </a:lnTo>
                <a:lnTo>
                  <a:pt x="651002" y="263271"/>
                </a:lnTo>
                <a:lnTo>
                  <a:pt x="656831" y="256628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889" y="243166"/>
                </a:lnTo>
                <a:lnTo>
                  <a:pt x="589661" y="266674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83"/>
                </a:lnTo>
                <a:lnTo>
                  <a:pt x="390677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593"/>
                </a:lnTo>
                <a:lnTo>
                  <a:pt x="362851" y="205587"/>
                </a:lnTo>
                <a:lnTo>
                  <a:pt x="369125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896"/>
                </a:lnTo>
                <a:lnTo>
                  <a:pt x="364363" y="2717"/>
                </a:lnTo>
                <a:lnTo>
                  <a:pt x="356146" y="0"/>
                </a:lnTo>
                <a:lnTo>
                  <a:pt x="348551" y="2768"/>
                </a:lnTo>
                <a:lnTo>
                  <a:pt x="345897" y="11049"/>
                </a:lnTo>
                <a:lnTo>
                  <a:pt x="349580" y="64376"/>
                </a:lnTo>
                <a:lnTo>
                  <a:pt x="348919" y="117322"/>
                </a:lnTo>
                <a:lnTo>
                  <a:pt x="344411" y="169900"/>
                </a:lnTo>
                <a:lnTo>
                  <a:pt x="336550" y="222148"/>
                </a:lnTo>
                <a:lnTo>
                  <a:pt x="325818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63"/>
                </a:lnTo>
                <a:lnTo>
                  <a:pt x="247992" y="203962"/>
                </a:lnTo>
                <a:lnTo>
                  <a:pt x="222732" y="165150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60" y="143319"/>
                </a:lnTo>
                <a:lnTo>
                  <a:pt x="211924" y="189509"/>
                </a:lnTo>
                <a:lnTo>
                  <a:pt x="241935" y="237528"/>
                </a:lnTo>
                <a:lnTo>
                  <a:pt x="269074" y="287070"/>
                </a:lnTo>
                <a:lnTo>
                  <a:pt x="293865" y="337832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86" y="296989"/>
                </a:lnTo>
                <a:lnTo>
                  <a:pt x="99275" y="285902"/>
                </a:lnTo>
                <a:lnTo>
                  <a:pt x="49695" y="276745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64" y="308698"/>
                </a:lnTo>
                <a:lnTo>
                  <a:pt x="148082" y="320522"/>
                </a:lnTo>
                <a:lnTo>
                  <a:pt x="199593" y="333946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46"/>
                </a:lnTo>
                <a:lnTo>
                  <a:pt x="76060" y="585622"/>
                </a:lnTo>
                <a:lnTo>
                  <a:pt x="38874" y="620636"/>
                </a:lnTo>
                <a:lnTo>
                  <a:pt x="3136" y="657364"/>
                </a:lnTo>
                <a:lnTo>
                  <a:pt x="0" y="666013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65" y="673747"/>
                </a:lnTo>
                <a:lnTo>
                  <a:pt x="57162" y="635000"/>
                </a:lnTo>
                <a:lnTo>
                  <a:pt x="96647" y="598195"/>
                </a:lnTo>
                <a:lnTo>
                  <a:pt x="137629" y="563206"/>
                </a:lnTo>
                <a:lnTo>
                  <a:pt x="179946" y="529920"/>
                </a:lnTo>
                <a:lnTo>
                  <a:pt x="223481" y="498195"/>
                </a:lnTo>
                <a:lnTo>
                  <a:pt x="268097" y="467931"/>
                </a:lnTo>
                <a:lnTo>
                  <a:pt x="251447" y="516039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66" y="660057"/>
                </a:lnTo>
                <a:lnTo>
                  <a:pt x="188163" y="708050"/>
                </a:lnTo>
                <a:lnTo>
                  <a:pt x="175209" y="756081"/>
                </a:lnTo>
                <a:lnTo>
                  <a:pt x="164223" y="804189"/>
                </a:lnTo>
                <a:lnTo>
                  <a:pt x="166027" y="813257"/>
                </a:lnTo>
                <a:lnTo>
                  <a:pt x="173075" y="818057"/>
                </a:lnTo>
                <a:lnTo>
                  <a:pt x="181254" y="817448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499999"/>
                </a:lnTo>
                <a:lnTo>
                  <a:pt x="299123" y="448094"/>
                </a:lnTo>
                <a:lnTo>
                  <a:pt x="307517" y="442874"/>
                </a:lnTo>
                <a:lnTo>
                  <a:pt x="315925" y="437680"/>
                </a:lnTo>
                <a:lnTo>
                  <a:pt x="324358" y="432536"/>
                </a:lnTo>
                <a:lnTo>
                  <a:pt x="332828" y="427431"/>
                </a:lnTo>
                <a:lnTo>
                  <a:pt x="352361" y="475792"/>
                </a:lnTo>
                <a:lnTo>
                  <a:pt x="371627" y="524281"/>
                </a:lnTo>
                <a:lnTo>
                  <a:pt x="391033" y="572706"/>
                </a:lnTo>
                <a:lnTo>
                  <a:pt x="411022" y="620814"/>
                </a:lnTo>
                <a:lnTo>
                  <a:pt x="432003" y="668401"/>
                </a:lnTo>
                <a:lnTo>
                  <a:pt x="438619" y="674243"/>
                </a:lnTo>
                <a:lnTo>
                  <a:pt x="446709" y="672973"/>
                </a:lnTo>
                <a:lnTo>
                  <a:pt x="452488" y="666661"/>
                </a:lnTo>
                <a:lnTo>
                  <a:pt x="452170" y="657390"/>
                </a:lnTo>
                <a:lnTo>
                  <a:pt x="430936" y="609574"/>
                </a:lnTo>
                <a:lnTo>
                  <a:pt x="410730" y="561327"/>
                </a:lnTo>
                <a:lnTo>
                  <a:pt x="391134" y="512826"/>
                </a:lnTo>
                <a:lnTo>
                  <a:pt x="371716" y="464286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796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45"/>
                </a:lnTo>
                <a:lnTo>
                  <a:pt x="532511" y="429679"/>
                </a:lnTo>
                <a:lnTo>
                  <a:pt x="579221" y="439915"/>
                </a:lnTo>
                <a:lnTo>
                  <a:pt x="626338" y="448437"/>
                </a:lnTo>
                <a:lnTo>
                  <a:pt x="673963" y="454926"/>
                </a:lnTo>
                <a:lnTo>
                  <a:pt x="682244" y="452272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08837" y="6872528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12" y="444690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83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33"/>
                </a:lnTo>
                <a:lnTo>
                  <a:pt x="604812" y="284873"/>
                </a:lnTo>
                <a:lnTo>
                  <a:pt x="651002" y="263283"/>
                </a:lnTo>
                <a:lnTo>
                  <a:pt x="656831" y="256641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902" y="243179"/>
                </a:lnTo>
                <a:lnTo>
                  <a:pt x="589673" y="266687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         </a:lnTo>
                <a:lnTo>
                  <a:pt x="369125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75" y="2730"/>
                </a:lnTo>
                <a:lnTo>
                  <a:pt x="356158" y="0"/>
                </a:lnTo>
                <a:lnTo>
                  <a:pt x="348564" y="2768"/>
                </a:lnTo>
                <a:lnTo>
                  <a:pt x="345897" y="11049"/>
                </a:lnTo>
                <a:lnTo>
                  <a:pt x="349580" y="64389"/>
                </a:lnTo>
                <a:lnTo>
                  <a:pt x="348919" y="117322"/>
                </a:lnTo>
                <a:lnTo>
                  <a:pt x="344424" y="169900"/>
                </a:lnTo>
                <a:lnTo>
                  <a:pt x="336562" y="222161"/>
                </a:lnTo>
                <a:lnTo>
                  <a:pt x="325831" y="274129"/>
                </a:lnTo>
                <a:lnTo>
                  <a:pt x="312724" y="325843"/>
                </a:lnTo>
                <a:lnTo>
                  <a:pt x="292684" y="284441"/>
                </a:lnTo>
                <a:lnTo>
                  <a:pt x="271208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60" y="143332"/>
                </a:lnTo>
                <a:lnTo>
                  <a:pt x="211924" y="189522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45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99" y="296989"/>
                </a:lnTo>
                <a:lnTo>
                  <a:pt x="99288" y="285915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77" y="308698"/>
                </a:lnTo>
                <a:lnTo>
                  <a:pt x="148094" y="320535"/>
                </a:lnTo>
                <a:lnTo>
                  <a:pt x="199605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59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49" y="657377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78" y="673747"/>
                </a:lnTo>
                <a:lnTo>
                  <a:pt x="57162" y="635012"/>
                </a:lnTo>
                <a:lnTo>
                  <a:pt x="96659" y="598208"/>
                </a:lnTo>
                <a:lnTo>
                  <a:pt x="137629" y="563219"/>
                </a:lnTo>
                <a:lnTo>
                  <a:pt x="179946" y="529920"/>
                </a:lnTo>
                <a:lnTo>
                  <a:pt x="223481" y="498208"/>
                </a:lnTo>
                <a:lnTo>
                  <a:pt x="268109" y="467931"/>
                </a:lnTo>
                <a:lnTo>
                  <a:pt x="251447" y="516051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79" y="660057"/>
                </a:lnTo>
                <a:lnTo>
                  <a:pt x="188163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32"/>
                </a:lnTo>
                <a:lnTo>
                  <a:pt x="212648" y="706843"/>
                </a:lnTo>
                <a:lnTo>
                  <a:pt x="228549" y="655193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35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49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27" y="524294"/>
                </a:lnTo>
                <a:lnTo>
                  <a:pt x="391045" y="572706"/>
                </a:lnTo>
                <a:lnTo>
                  <a:pt x="411022" y="620826"/>
                </a:lnTo>
                <a:lnTo>
                  <a:pt x="432003" y="668401"/>
                </a:lnTo>
                <a:lnTo>
                  <a:pt x="438632" y="674255"/>
                </a:lnTo>
                <a:lnTo>
                  <a:pt x="446722" y="672973"/>
                </a:lnTo>
                <a:lnTo>
                  <a:pt x="452488" y="666661"/>
                </a:lnTo>
                <a:lnTo>
                  <a:pt x="452183" y="657402"/>
                </a:lnTo>
                <a:lnTo>
                  <a:pt x="430949" y="609587"/>
                </a:lnTo>
                <a:lnTo>
                  <a:pt x="410743" y="561327"/>
                </a:lnTo>
                <a:lnTo>
                  <a:pt x="391134" y="512826"/>
                </a:lnTo>
                <a:lnTo>
                  <a:pt x="371716" y="464299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809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58"/>
                </a:lnTo>
                <a:lnTo>
                  <a:pt x="532511" y="429691"/>
                </a:lnTo>
                <a:lnTo>
                  <a:pt x="579221" y="439928"/>
                </a:lnTo>
                <a:lnTo>
                  <a:pt x="626338" y="448449"/>
                </a:lnTo>
                <a:lnTo>
                  <a:pt x="673963" y="454926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6895" y="8040966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4" h="818515">
                <a:moveTo>
                  <a:pt x="685025" y="444690"/>
                </a:moveTo>
                <a:lnTo>
                  <a:pt x="682294" y="436499"/>
                </a:lnTo>
                <a:lnTo>
                  <a:pt x="674065" y="432003"/>
                </a:lnTo>
                <a:lnTo>
                  <a:pt x="622630" y="425018"/>
                </a:lnTo>
                <a:lnTo>
                  <a:pt x="571792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90" y="376859"/>
                </a:lnTo>
                <a:lnTo>
                  <a:pt x="467029" y="352831"/>
                </a:lnTo>
                <a:lnTo>
                  <a:pt x="512724" y="329552"/>
                </a:lnTo>
                <a:lnTo>
                  <a:pt x="558698" y="306920"/>
                </a:lnTo>
                <a:lnTo>
                  <a:pt x="604824" y="284861"/>
                </a:lnTo>
                <a:lnTo>
                  <a:pt x="651014" y="263271"/>
                </a:lnTo>
                <a:lnTo>
                  <a:pt x="656844" y="256628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66"/>
                </a:lnTo>
                <a:lnTo>
                  <a:pt x="589673" y="266674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77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87" y="348996"/>
                </a:lnTo>
                <a:lnTo>
                  <a:pt x="343001" y="301396"/>
                </a:lnTo>
                <a:lnTo>
                  <a:pt x="354025" y="253606"/>
                </a:lnTo>
                <a:lnTo>
                  <a:pt x="362851" y="205587"/>
                </a:lnTo>
                <a:lnTo>
                  <a:pt x="369138" y="157340"/>
                </a:lnTo>
                <a:lnTo>
                  <a:pt x="372491" y="108826"/>
                </a:lnTo>
                <a:lnTo>
                  <a:pt x="372529" y="60020"/>
                </a:lnTo>
                <a:lnTo>
                  <a:pt x="368909" y="10896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909" y="11049"/>
                </a:lnTo>
                <a:lnTo>
                  <a:pt x="349592" y="64376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48"/>
                </a:lnTo>
                <a:lnTo>
                  <a:pt x="325831" y="274116"/>
                </a:lnTo>
                <a:lnTo>
                  <a:pt x="312737" y="325831"/>
                </a:lnTo>
                <a:lnTo>
                  <a:pt x="292696" y="284441"/>
                </a:lnTo>
                <a:lnTo>
                  <a:pt x="271221" y="243763"/>
                </a:lnTo>
                <a:lnTo>
                  <a:pt x="248005" y="203962"/>
                </a:lnTo>
                <a:lnTo>
                  <a:pt x="222745" y="165163"/>
                </a:lnTo>
                <a:lnTo>
                  <a:pt x="195135" y="127508"/>
                </a:lnTo>
                <a:lnTo>
                  <a:pt x="187413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73" y="143319"/>
                </a:lnTo>
                <a:lnTo>
                  <a:pt x="211937" y="189509"/>
                </a:lnTo>
                <a:lnTo>
                  <a:pt x="241947" y="237528"/>
                </a:lnTo>
                <a:lnTo>
                  <a:pt x="269087" y="287070"/>
                </a:lnTo>
                <a:lnTo>
                  <a:pt x="293878" y="337832"/>
                </a:lnTo>
                <a:lnTo>
                  <a:pt x="245605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02"/>
                </a:lnTo>
                <a:lnTo>
                  <a:pt x="49707" y="276745"/>
                </a:lnTo>
                <a:lnTo>
                  <a:pt x="40614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46"/>
                </a:lnTo>
                <a:lnTo>
                  <a:pt x="250825" y="348538"/>
                </a:lnTo>
                <a:lnTo>
                  <a:pt x="301853" y="363842"/>
                </a:lnTo>
                <a:lnTo>
                  <a:pt x="296583" y="381152"/>
                </a:lnTo>
                <a:lnTo>
                  <a:pt x="291160" y="398449"/>
                </a:lnTo>
                <a:lnTo>
                  <a:pt x="285597" y="415721"/>
                </a:lnTo>
                <a:lnTo>
                  <a:pt x="279908" y="432968"/>
                </a:lnTo>
                <a:lnTo>
                  <a:pt x="237134" y="460857"/>
                </a:lnTo>
                <a:lnTo>
                  <a:pt x="195237" y="489966"/>
                </a:lnTo>
                <a:lnTo>
                  <a:pt x="154368" y="520395"/>
                </a:lnTo>
                <a:lnTo>
                  <a:pt x="114604" y="552246"/>
                </a:lnTo>
                <a:lnTo>
                  <a:pt x="76073" y="585622"/>
                </a:lnTo>
                <a:lnTo>
                  <a:pt x="38887" y="620636"/>
                </a:lnTo>
                <a:lnTo>
                  <a:pt x="3149" y="657364"/>
                </a:lnTo>
                <a:lnTo>
                  <a:pt x="0" y="666013"/>
                </a:lnTo>
                <a:lnTo>
                  <a:pt x="3657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00"/>
                </a:lnTo>
                <a:lnTo>
                  <a:pt x="96659" y="598195"/>
                </a:lnTo>
                <a:lnTo>
                  <a:pt x="137642" y="563206"/>
                </a:lnTo>
                <a:lnTo>
                  <a:pt x="179959" y="529920"/>
                </a:lnTo>
                <a:lnTo>
                  <a:pt x="223494" y="498195"/>
                </a:lnTo>
                <a:lnTo>
                  <a:pt x="268109" y="467931"/>
                </a:lnTo>
                <a:lnTo>
                  <a:pt x="251460" y="516039"/>
                </a:lnTo>
                <a:lnTo>
                  <a:pt x="234734" y="564083"/>
                </a:lnTo>
                <a:lnTo>
                  <a:pt x="218338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39" y="813257"/>
                </a:lnTo>
                <a:lnTo>
                  <a:pt x="173088" y="818057"/>
                </a:lnTo>
                <a:lnTo>
                  <a:pt x="181267" y="817460"/>
                </a:lnTo>
                <a:lnTo>
                  <a:pt x="186423" y="810260"/>
                </a:lnTo>
                <a:lnTo>
                  <a:pt x="198450" y="758520"/>
                </a:lnTo>
                <a:lnTo>
                  <a:pt x="212661" y="706843"/>
                </a:lnTo>
                <a:lnTo>
                  <a:pt x="228561" y="655180"/>
                </a:lnTo>
                <a:lnTo>
                  <a:pt x="245656" y="603516"/>
                </a:lnTo>
                <a:lnTo>
                  <a:pt x="263448" y="551802"/>
                </a:lnTo>
                <a:lnTo>
                  <a:pt x="281444" y="499999"/>
                </a:lnTo>
                <a:lnTo>
                  <a:pt x="299135" y="448094"/>
                </a:lnTo>
                <a:lnTo>
                  <a:pt x="307530" y="442874"/>
                </a:lnTo>
                <a:lnTo>
                  <a:pt x="315937" y="437680"/>
                </a:lnTo>
                <a:lnTo>
                  <a:pt x="324370" y="432536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40" y="524281"/>
                </a:lnTo>
                <a:lnTo>
                  <a:pt x="391045" y="572706"/>
                </a:lnTo>
                <a:lnTo>
                  <a:pt x="411035" y="620814"/>
                </a:lnTo>
                <a:lnTo>
                  <a:pt x="432015" y="668401"/>
                </a:lnTo>
                <a:lnTo>
                  <a:pt x="438632" y="674243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402"/>
                </a:lnTo>
                <a:lnTo>
                  <a:pt x="430949" y="609574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29" y="464286"/>
                </a:lnTo>
                <a:lnTo>
                  <a:pt x="352056" y="415925"/>
                </a:lnTo>
                <a:lnTo>
                  <a:pt x="362521" y="409841"/>
                </a:lnTo>
                <a:lnTo>
                  <a:pt x="373011" y="403796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55" y="405345"/>
                </a:lnTo>
                <a:lnTo>
                  <a:pt x="486156" y="418045"/>
                </a:lnTo>
                <a:lnTo>
                  <a:pt x="532523" y="429679"/>
                </a:lnTo>
                <a:lnTo>
                  <a:pt x="579221" y="439915"/>
                </a:lnTo>
                <a:lnTo>
                  <a:pt x="626351" y="448437"/>
                </a:lnTo>
                <a:lnTo>
                  <a:pt x="673976" y="454926"/>
                </a:lnTo>
                <a:lnTo>
                  <a:pt x="682256" y="452272"/>
                </a:lnTo>
                <a:lnTo>
                  <a:pt x="685025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B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758" y="0"/>
            <a:ext cx="16862486" cy="102882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93838" y="3057633"/>
            <a:ext cx="10363200" cy="38799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99"/>
              </a:lnSpc>
              <a:spcBef>
                <a:spcPts val="95"/>
              </a:spcBef>
            </a:pP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</a:t>
            </a:r>
            <a:r>
              <a:rPr lang="uk-UA"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школи була створена і обладнена  сенсорна кімната. В цьому приміщенні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корекційно-розв</a:t>
            </a:r>
            <a:r>
              <a:rPr lang="uk-UA"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вальні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заняття.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  сенсорно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моці</a:t>
            </a:r>
            <a:r>
              <a:rPr lang="uk-UA"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йно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перевантажені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4010" marR="326390" algn="ctr">
              <a:lnSpc>
                <a:spcPts val="4880"/>
              </a:lnSpc>
              <a:spcBef>
                <a:spcPts val="110"/>
              </a:spcBef>
            </a:pP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Працюючи з дітьми інклюзивних класів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творчий підхід у роботі є </a:t>
            </a:r>
            <a:r>
              <a:rPr sz="32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sz="32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складовою  роботи вчителя-дефектолога.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07150" y="6220723"/>
            <a:ext cx="681028" cy="52510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24750"/>
            <a:ext cx="562610" cy="818515"/>
          </a:xfrm>
          <a:custGeom>
            <a:avLst/>
            <a:gdLst/>
            <a:ahLst/>
            <a:cxnLst/>
            <a:rect l="l" t="t" r="r" b="b"/>
            <a:pathLst>
              <a:path w="562610" h="818515">
                <a:moveTo>
                  <a:pt x="562229" y="444690"/>
                </a:moveTo>
                <a:lnTo>
                  <a:pt x="559574" y="436714"/>
                </a:lnTo>
                <a:lnTo>
                  <a:pt x="559498" y="436486"/>
                </a:lnTo>
                <a:lnTo>
                  <a:pt x="553859" y="433425"/>
                </a:lnTo>
                <a:lnTo>
                  <a:pt x="551268" y="432003"/>
                </a:lnTo>
                <a:lnTo>
                  <a:pt x="499833" y="425018"/>
                </a:lnTo>
                <a:lnTo>
                  <a:pt x="448995" y="415582"/>
                </a:lnTo>
                <a:lnTo>
                  <a:pt x="398614" y="404114"/>
                </a:lnTo>
                <a:lnTo>
                  <a:pt x="348627" y="391071"/>
                </a:lnTo>
                <a:lnTo>
                  <a:pt x="298894" y="376859"/>
                </a:lnTo>
                <a:lnTo>
                  <a:pt x="305396" y="373418"/>
                </a:lnTo>
                <a:lnTo>
                  <a:pt x="344233" y="352831"/>
                </a:lnTo>
                <a:lnTo>
                  <a:pt x="389940" y="329552"/>
                </a:lnTo>
                <a:lnTo>
                  <a:pt x="435902" y="306920"/>
                </a:lnTo>
                <a:lnTo>
                  <a:pt x="482028" y="284861"/>
                </a:lnTo>
                <a:lnTo>
                  <a:pt x="528218" y="263271"/>
                </a:lnTo>
                <a:lnTo>
                  <a:pt x="534047" y="256628"/>
                </a:lnTo>
                <a:lnTo>
                  <a:pt x="532726" y="248551"/>
                </a:lnTo>
                <a:lnTo>
                  <a:pt x="526376" y="242811"/>
                </a:lnTo>
                <a:lnTo>
                  <a:pt x="517105" y="243166"/>
                </a:lnTo>
                <a:lnTo>
                  <a:pt x="466877" y="266674"/>
                </a:lnTo>
                <a:lnTo>
                  <a:pt x="416712" y="290753"/>
                </a:lnTo>
                <a:lnTo>
                  <a:pt x="366725" y="315506"/>
                </a:lnTo>
                <a:lnTo>
                  <a:pt x="317080" y="341083"/>
                </a:lnTo>
                <a:lnTo>
                  <a:pt x="267893" y="367576"/>
                </a:lnTo>
                <a:lnTo>
                  <a:pt x="207391" y="348983"/>
                </a:lnTo>
                <a:lnTo>
                  <a:pt x="208813" y="343700"/>
                </a:lnTo>
                <a:lnTo>
                  <a:pt x="212674" y="329361"/>
                </a:lnTo>
                <a:lnTo>
                  <a:pt x="220205" y="301383"/>
                </a:lnTo>
                <a:lnTo>
                  <a:pt x="231228" y="253593"/>
                </a:lnTo>
                <a:lnTo>
                  <a:pt x="240068" y="205587"/>
                </a:lnTo>
                <a:lnTo>
                  <a:pt x="246341" y="157340"/>
                </a:lnTo>
                <a:lnTo>
                  <a:pt x="249694" y="108826"/>
                </a:lnTo>
                <a:lnTo>
                  <a:pt x="249745" y="60020"/>
                </a:lnTo>
                <a:lnTo>
                  <a:pt x="246113" y="10896"/>
                </a:lnTo>
                <a:lnTo>
                  <a:pt x="241579" y="2717"/>
                </a:lnTo>
                <a:lnTo>
                  <a:pt x="233362" y="0"/>
                </a:lnTo>
                <a:lnTo>
                  <a:pt x="225767" y="2755"/>
                </a:lnTo>
                <a:lnTo>
                  <a:pt x="223113" y="11049"/>
                </a:lnTo>
                <a:lnTo>
                  <a:pt x="226796" y="64376"/>
                </a:lnTo>
                <a:lnTo>
                  <a:pt x="226136" y="117309"/>
                </a:lnTo>
                <a:lnTo>
                  <a:pt x="221691" y="169151"/>
                </a:lnTo>
                <a:lnTo>
                  <a:pt x="213766" y="222148"/>
                </a:lnTo>
                <a:lnTo>
                  <a:pt x="203034" y="274116"/>
                </a:lnTo>
                <a:lnTo>
                  <a:pt x="189941" y="325831"/>
                </a:lnTo>
                <a:lnTo>
                  <a:pt x="169900" y="284441"/>
                </a:lnTo>
                <a:lnTo>
                  <a:pt x="148424" y="243763"/>
                </a:lnTo>
                <a:lnTo>
                  <a:pt x="125209" y="203962"/>
                </a:lnTo>
                <a:lnTo>
                  <a:pt x="99949" y="165150"/>
                </a:lnTo>
                <a:lnTo>
                  <a:pt x="72339" y="127508"/>
                </a:lnTo>
                <a:lnTo>
                  <a:pt x="64617" y="123418"/>
                </a:lnTo>
                <a:lnTo>
                  <a:pt x="57200" y="126695"/>
                </a:lnTo>
                <a:lnTo>
                  <a:pt x="53187" y="134327"/>
                </a:lnTo>
                <a:lnTo>
                  <a:pt x="55676" y="143319"/>
                </a:lnTo>
                <a:lnTo>
                  <a:pt x="89141" y="189509"/>
                </a:lnTo>
                <a:lnTo>
                  <a:pt x="119151" y="237528"/>
                </a:lnTo>
                <a:lnTo>
                  <a:pt x="146291" y="287070"/>
                </a:lnTo>
                <a:lnTo>
                  <a:pt x="171081" y="337832"/>
                </a:lnTo>
                <a:lnTo>
                  <a:pt x="122809" y="323342"/>
                </a:lnTo>
                <a:lnTo>
                  <a:pt x="74345" y="309600"/>
                </a:lnTo>
                <a:lnTo>
                  <a:pt x="25603" y="296989"/>
                </a:lnTo>
                <a:lnTo>
                  <a:pt x="0" y="291211"/>
                </a:lnTo>
                <a:lnTo>
                  <a:pt x="0" y="314756"/>
                </a:lnTo>
                <a:lnTo>
                  <a:pt x="25298" y="320522"/>
                </a:lnTo>
                <a:lnTo>
                  <a:pt x="76809" y="333946"/>
                </a:lnTo>
                <a:lnTo>
                  <a:pt x="128028" y="348538"/>
                </a:lnTo>
                <a:lnTo>
                  <a:pt x="179057" y="363842"/>
                </a:lnTo>
                <a:lnTo>
                  <a:pt x="173786" y="381152"/>
                </a:lnTo>
                <a:lnTo>
                  <a:pt x="168363" y="398437"/>
                </a:lnTo>
                <a:lnTo>
                  <a:pt x="162801" y="415709"/>
                </a:lnTo>
                <a:lnTo>
                  <a:pt x="157124" y="432968"/>
                </a:lnTo>
                <a:lnTo>
                  <a:pt x="114338" y="460857"/>
                </a:lnTo>
                <a:lnTo>
                  <a:pt x="72453" y="489966"/>
                </a:lnTo>
                <a:lnTo>
                  <a:pt x="31572" y="520395"/>
                </a:lnTo>
                <a:lnTo>
                  <a:pt x="0" y="545693"/>
                </a:lnTo>
                <a:lnTo>
                  <a:pt x="0" y="575881"/>
                </a:lnTo>
                <a:lnTo>
                  <a:pt x="14846" y="563206"/>
                </a:lnTo>
                <a:lnTo>
                  <a:pt x="57162" y="529920"/>
                </a:lnTo>
                <a:lnTo>
                  <a:pt x="100698" y="498195"/>
                </a:lnTo>
                <a:lnTo>
                  <a:pt x="145313" y="467931"/>
                </a:lnTo>
                <a:lnTo>
                  <a:pt x="128663" y="516039"/>
                </a:lnTo>
                <a:lnTo>
                  <a:pt x="111937" y="564083"/>
                </a:lnTo>
                <a:lnTo>
                  <a:pt x="95542" y="612076"/>
                </a:lnTo>
                <a:lnTo>
                  <a:pt x="79883" y="660057"/>
                </a:lnTo>
                <a:lnTo>
                  <a:pt x="65379" y="708050"/>
                </a:lnTo>
                <a:lnTo>
                  <a:pt x="52425" y="756081"/>
                </a:lnTo>
                <a:lnTo>
                  <a:pt x="41440" y="804176"/>
                </a:lnTo>
                <a:lnTo>
                  <a:pt x="43243" y="813244"/>
                </a:lnTo>
                <a:lnTo>
                  <a:pt x="50292" y="818057"/>
                </a:lnTo>
                <a:lnTo>
                  <a:pt x="58470" y="817448"/>
                </a:lnTo>
                <a:lnTo>
                  <a:pt x="63627" y="810260"/>
                </a:lnTo>
                <a:lnTo>
                  <a:pt x="75653" y="758520"/>
                </a:lnTo>
                <a:lnTo>
                  <a:pt x="89865" y="706843"/>
                </a:lnTo>
                <a:lnTo>
                  <a:pt x="105765" y="655180"/>
                </a:lnTo>
                <a:lnTo>
                  <a:pt x="122859" y="603516"/>
                </a:lnTo>
                <a:lnTo>
                  <a:pt x="140652" y="551802"/>
                </a:lnTo>
                <a:lnTo>
                  <a:pt x="158648" y="499999"/>
                </a:lnTo>
                <a:lnTo>
                  <a:pt x="168363" y="471512"/>
                </a:lnTo>
                <a:lnTo>
                  <a:pt x="176339" y="448094"/>
                </a:lnTo>
                <a:lnTo>
                  <a:pt x="193141" y="437680"/>
                </a:lnTo>
                <a:lnTo>
                  <a:pt x="210045" y="427431"/>
                </a:lnTo>
                <a:lnTo>
                  <a:pt x="229577" y="475780"/>
                </a:lnTo>
                <a:lnTo>
                  <a:pt x="248843" y="524281"/>
                </a:lnTo>
                <a:lnTo>
                  <a:pt x="268249" y="572706"/>
                </a:lnTo>
                <a:lnTo>
                  <a:pt x="288201" y="620725"/>
                </a:lnTo>
                <a:lnTo>
                  <a:pt x="309219" y="668401"/>
                </a:lnTo>
                <a:lnTo>
                  <a:pt x="315836" y="674243"/>
                </a:lnTo>
                <a:lnTo>
                  <a:pt x="323926" y="672973"/>
                </a:lnTo>
                <a:lnTo>
                  <a:pt x="329704" y="666661"/>
                </a:lnTo>
                <a:lnTo>
                  <a:pt x="329387" y="657390"/>
                </a:lnTo>
                <a:lnTo>
                  <a:pt x="308152" y="609574"/>
                </a:lnTo>
                <a:lnTo>
                  <a:pt x="287947" y="561314"/>
                </a:lnTo>
                <a:lnTo>
                  <a:pt x="268351" y="512826"/>
                </a:lnTo>
                <a:lnTo>
                  <a:pt x="248932" y="464286"/>
                </a:lnTo>
                <a:lnTo>
                  <a:pt x="235559" y="431393"/>
                </a:lnTo>
                <a:lnTo>
                  <a:pt x="229260" y="415925"/>
                </a:lnTo>
                <a:lnTo>
                  <a:pt x="239725" y="409829"/>
                </a:lnTo>
                <a:lnTo>
                  <a:pt x="260756" y="397814"/>
                </a:lnTo>
                <a:lnTo>
                  <a:pt x="271335" y="391871"/>
                </a:lnTo>
                <a:lnTo>
                  <a:pt x="317258" y="405333"/>
                </a:lnTo>
                <a:lnTo>
                  <a:pt x="363359" y="418045"/>
                </a:lnTo>
                <a:lnTo>
                  <a:pt x="409727" y="429679"/>
                </a:lnTo>
                <a:lnTo>
                  <a:pt x="456425" y="439915"/>
                </a:lnTo>
                <a:lnTo>
                  <a:pt x="503555" y="448437"/>
                </a:lnTo>
                <a:lnTo>
                  <a:pt x="551180" y="454926"/>
                </a:lnTo>
                <a:lnTo>
                  <a:pt x="559460" y="452272"/>
                </a:lnTo>
                <a:lnTo>
                  <a:pt x="562229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1615894" y="2209562"/>
            <a:ext cx="6331770" cy="5867875"/>
            <a:chOff x="9932220" y="3161825"/>
            <a:chExt cx="6762750" cy="60426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4866" y="8356963"/>
              <a:ext cx="779658" cy="8471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2220" y="3161825"/>
              <a:ext cx="6762236" cy="5620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9698" y="2552700"/>
            <a:ext cx="14413299" cy="47436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0"/>
              </a:spcBef>
            </a:pPr>
            <a:r>
              <a:rPr sz="615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Л.</a:t>
            </a:r>
            <a:r>
              <a:rPr lang="uk-UA" sz="615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615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.Вигодського і  зараз лежать в основі сучасних  виховних та освітніх практик,  використовуються у кращих  західних практиках, включаючи  знамениту «фінську освіту».</a:t>
            </a:r>
            <a:endParaRPr sz="6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77832" y="605141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12" y="444690"/>
                </a:moveTo>
                <a:lnTo>
                  <a:pt x="682282" y="436499"/>
                </a:lnTo>
                <a:lnTo>
                  <a:pt x="674065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83"/>
                </a:lnTo>
                <a:lnTo>
                  <a:pt x="421690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98" y="306933"/>
                </a:lnTo>
                <a:lnTo>
                  <a:pt x="604824" y="284873"/>
                </a:lnTo>
                <a:lnTo>
                  <a:pt x="651002" y="263283"/>
                </a:lnTo>
                <a:lnTo>
                  <a:pt x="656831" y="256641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79"/>
                </a:lnTo>
                <a:lnTo>
                  <a:pt x="589673" y="266687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64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25" y="253606"/>
                </a:lnTo>
                <a:lnTo>
                  <a:pt x="362851" y="205600"/>
                </a:lnTo>
                <a:lnTo>
                  <a:pt x="369138" y="157340"/>
                </a:lnTo>
                <a:lnTo>
                  <a:pt x="372491" y="108826"/>
                </a:lnTo>
                <a:lnTo>
                  <a:pt x="372529" y="60020"/>
                </a:lnTo>
                <a:lnTo>
                  <a:pt x="368896" y="10909"/>
                </a:lnTo>
                <a:lnTo>
                  <a:pt x="364375" y="2730"/>
                </a:lnTo>
                <a:lnTo>
                  <a:pt x="356158" y="0"/>
                </a:lnTo>
                <a:lnTo>
                  <a:pt x="348564" y="2768"/>
                </a:lnTo>
                <a:lnTo>
                  <a:pt x="345909" y="11049"/>
                </a:lnTo>
                <a:lnTo>
                  <a:pt x="349592" y="64389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61"/>
                </a:lnTo>
                <a:lnTo>
                  <a:pt x="325831" y="274129"/>
                </a:lnTo>
                <a:lnTo>
                  <a:pt x="312724" y="325843"/>
                </a:lnTo>
                <a:lnTo>
                  <a:pt x="292696" y="284441"/>
                </a:lnTo>
                <a:lnTo>
                  <a:pt x="271221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35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73" y="143332"/>
                </a:lnTo>
                <a:lnTo>
                  <a:pt x="211924" y="189522"/>
                </a:lnTo>
                <a:lnTo>
                  <a:pt x="241947" y="237528"/>
                </a:lnTo>
                <a:lnTo>
                  <a:pt x="269074" y="287070"/>
                </a:lnTo>
                <a:lnTo>
                  <a:pt x="293878" y="337845"/>
                </a:lnTo>
                <a:lnTo>
                  <a:pt x="245592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15"/>
                </a:lnTo>
                <a:lnTo>
                  <a:pt x="49707" y="276758"/>
                </a:lnTo>
                <a:lnTo>
                  <a:pt x="40601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35"/>
                </a:lnTo>
                <a:lnTo>
                  <a:pt x="199605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59"/>
                </a:lnTo>
                <a:lnTo>
                  <a:pt x="76073" y="585635"/>
                </a:lnTo>
                <a:lnTo>
                  <a:pt x="38874" y="620636"/>
                </a:lnTo>
                <a:lnTo>
                  <a:pt x="3149" y="657377"/>
                </a:lnTo>
                <a:lnTo>
                  <a:pt x="0" y="666026"/>
                </a:lnTo>
                <a:lnTo>
                  <a:pt x="3657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12"/>
                </a:lnTo>
                <a:lnTo>
                  <a:pt x="96659" y="598208"/>
                </a:lnTo>
                <a:lnTo>
                  <a:pt x="137629" y="563219"/>
                </a:lnTo>
                <a:lnTo>
                  <a:pt x="179959" y="529920"/>
                </a:lnTo>
                <a:lnTo>
                  <a:pt x="223494" y="498208"/>
                </a:lnTo>
                <a:lnTo>
                  <a:pt x="268109" y="467931"/>
                </a:lnTo>
                <a:lnTo>
                  <a:pt x="251460" y="516051"/>
                </a:lnTo>
                <a:lnTo>
                  <a:pt x="234721" y="564083"/>
                </a:lnTo>
                <a:lnTo>
                  <a:pt x="218338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88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32"/>
                </a:lnTo>
                <a:lnTo>
                  <a:pt x="212648" y="706843"/>
                </a:lnTo>
                <a:lnTo>
                  <a:pt x="228549" y="655193"/>
                </a:lnTo>
                <a:lnTo>
                  <a:pt x="245656" y="603516"/>
                </a:lnTo>
                <a:lnTo>
                  <a:pt x="263448" y="551802"/>
                </a:lnTo>
                <a:lnTo>
                  <a:pt x="281432" y="500011"/>
                </a:lnTo>
                <a:lnTo>
                  <a:pt x="299135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70" y="432549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40" y="524294"/>
                </a:lnTo>
                <a:lnTo>
                  <a:pt x="391045" y="572706"/>
                </a:lnTo>
                <a:lnTo>
                  <a:pt x="411035" y="620826"/>
                </a:lnTo>
                <a:lnTo>
                  <a:pt x="432015" y="668401"/>
                </a:lnTo>
                <a:lnTo>
                  <a:pt x="438632" y="674255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402"/>
                </a:lnTo>
                <a:lnTo>
                  <a:pt x="430949" y="609587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16" y="464299"/>
                </a:lnTo>
                <a:lnTo>
                  <a:pt x="352056" y="415925"/>
                </a:lnTo>
                <a:lnTo>
                  <a:pt x="362521" y="409841"/>
                </a:lnTo>
                <a:lnTo>
                  <a:pt x="373011" y="403809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56" y="418058"/>
                </a:lnTo>
                <a:lnTo>
                  <a:pt x="532511" y="429691"/>
                </a:lnTo>
                <a:lnTo>
                  <a:pt x="579221" y="439928"/>
                </a:lnTo>
                <a:lnTo>
                  <a:pt x="626351" y="448449"/>
                </a:lnTo>
                <a:lnTo>
                  <a:pt x="673976" y="454926"/>
                </a:lnTo>
                <a:lnTo>
                  <a:pt x="682244" y="452285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288588"/>
            <a:ext cx="1915795" cy="1156970"/>
            <a:chOff x="0" y="2288588"/>
            <a:chExt cx="1915795" cy="1156970"/>
          </a:xfrm>
        </p:grpSpPr>
        <p:sp>
          <p:nvSpPr>
            <p:cNvPr id="5" name="object 5"/>
            <p:cNvSpPr/>
            <p:nvPr/>
          </p:nvSpPr>
          <p:spPr>
            <a:xfrm>
              <a:off x="0" y="2297974"/>
              <a:ext cx="1903730" cy="1137920"/>
            </a:xfrm>
            <a:custGeom>
              <a:avLst/>
              <a:gdLst/>
              <a:ahLst/>
              <a:cxnLst/>
              <a:rect l="l" t="t" r="r" b="b"/>
              <a:pathLst>
                <a:path w="1903730" h="1137920">
                  <a:moveTo>
                    <a:pt x="994279" y="279993"/>
                  </a:moveTo>
                  <a:lnTo>
                    <a:pt x="285170" y="279993"/>
                  </a:lnTo>
                  <a:lnTo>
                    <a:pt x="297721" y="233618"/>
                  </a:lnTo>
                  <a:lnTo>
                    <a:pt x="316928" y="189494"/>
                  </a:lnTo>
                  <a:lnTo>
                    <a:pt x="342153" y="148321"/>
                  </a:lnTo>
                  <a:lnTo>
                    <a:pt x="372756" y="110797"/>
                  </a:lnTo>
                  <a:lnTo>
                    <a:pt x="408099" y="77625"/>
                  </a:lnTo>
                  <a:lnTo>
                    <a:pt x="447542" y="49502"/>
                  </a:lnTo>
                  <a:lnTo>
                    <a:pt x="490449" y="27130"/>
                  </a:lnTo>
                  <a:lnTo>
                    <a:pt x="536178" y="11208"/>
                  </a:lnTo>
                  <a:lnTo>
                    <a:pt x="583924" y="2207"/>
                  </a:lnTo>
                  <a:lnTo>
                    <a:pt x="632315" y="0"/>
                  </a:lnTo>
                  <a:lnTo>
                    <a:pt x="680618" y="4264"/>
                  </a:lnTo>
                  <a:lnTo>
                    <a:pt x="728104" y="14680"/>
                  </a:lnTo>
                  <a:lnTo>
                    <a:pt x="774042" y="30924"/>
                  </a:lnTo>
                  <a:lnTo>
                    <a:pt x="817701" y="52677"/>
                  </a:lnTo>
                  <a:lnTo>
                    <a:pt x="858351" y="79615"/>
                  </a:lnTo>
                  <a:lnTo>
                    <a:pt x="895259" y="111418"/>
                  </a:lnTo>
                  <a:lnTo>
                    <a:pt x="927697" y="147764"/>
                  </a:lnTo>
                  <a:lnTo>
                    <a:pt x="954726" y="187561"/>
                  </a:lnTo>
                  <a:lnTo>
                    <a:pt x="976554" y="230317"/>
                  </a:lnTo>
                  <a:lnTo>
                    <a:pt x="993163" y="275400"/>
                  </a:lnTo>
                  <a:lnTo>
                    <a:pt x="994279" y="279993"/>
                  </a:lnTo>
                  <a:close/>
                </a:path>
                <a:path w="1903730" h="1137920">
                  <a:moveTo>
                    <a:pt x="1451282" y="442882"/>
                  </a:moveTo>
                  <a:lnTo>
                    <a:pt x="26168" y="442882"/>
                  </a:lnTo>
                  <a:lnTo>
                    <a:pt x="34794" y="398639"/>
                  </a:lnTo>
                  <a:lnTo>
                    <a:pt x="56500" y="357695"/>
                  </a:lnTo>
                  <a:lnTo>
                    <a:pt x="88513" y="323118"/>
                  </a:lnTo>
                  <a:lnTo>
                    <a:pt x="128057" y="297977"/>
                  </a:lnTo>
                  <a:lnTo>
                    <a:pt x="165650" y="284754"/>
                  </a:lnTo>
                  <a:lnTo>
                    <a:pt x="204776" y="277951"/>
                  </a:lnTo>
                  <a:lnTo>
                    <a:pt x="244821" y="276665"/>
                  </a:lnTo>
                  <a:lnTo>
                    <a:pt x="285170" y="279993"/>
                  </a:lnTo>
                  <a:lnTo>
                    <a:pt x="994279" y="279993"/>
                  </a:lnTo>
                  <a:lnTo>
                    <a:pt x="1004533" y="322179"/>
                  </a:lnTo>
                  <a:lnTo>
                    <a:pt x="1010648" y="370024"/>
                  </a:lnTo>
                  <a:lnTo>
                    <a:pt x="1011487" y="418302"/>
                  </a:lnTo>
                  <a:lnTo>
                    <a:pt x="1435540" y="418302"/>
                  </a:lnTo>
                  <a:lnTo>
                    <a:pt x="1441999" y="426484"/>
                  </a:lnTo>
                  <a:lnTo>
                    <a:pt x="1451282" y="442882"/>
                  </a:lnTo>
                  <a:close/>
                </a:path>
                <a:path w="1903730" h="1137920">
                  <a:moveTo>
                    <a:pt x="1435540" y="418302"/>
                  </a:moveTo>
                  <a:lnTo>
                    <a:pt x="1011487" y="418302"/>
                  </a:lnTo>
                  <a:lnTo>
                    <a:pt x="1045000" y="394113"/>
                  </a:lnTo>
                  <a:lnTo>
                    <a:pt x="1080311" y="372851"/>
                  </a:lnTo>
                  <a:lnTo>
                    <a:pt x="1117381" y="355068"/>
                  </a:lnTo>
                  <a:lnTo>
                    <a:pt x="1156173" y="341314"/>
                  </a:lnTo>
                  <a:lnTo>
                    <a:pt x="1210850" y="330453"/>
                  </a:lnTo>
                  <a:lnTo>
                    <a:pt x="1266537" y="329520"/>
                  </a:lnTo>
                  <a:lnTo>
                    <a:pt x="1320938" y="339380"/>
                  </a:lnTo>
                  <a:lnTo>
                    <a:pt x="1371758" y="360896"/>
                  </a:lnTo>
                  <a:lnTo>
                    <a:pt x="1398394" y="379068"/>
                  </a:lnTo>
                  <a:lnTo>
                    <a:pt x="1422000" y="401148"/>
                  </a:lnTo>
                  <a:lnTo>
                    <a:pt x="1435540" y="418302"/>
                  </a:lnTo>
                  <a:close/>
                </a:path>
                <a:path w="1903730" h="1137920">
                  <a:moveTo>
                    <a:pt x="1853410" y="454425"/>
                  </a:moveTo>
                  <a:lnTo>
                    <a:pt x="1457817" y="454425"/>
                  </a:lnTo>
                  <a:lnTo>
                    <a:pt x="1488854" y="438140"/>
                  </a:lnTo>
                  <a:lnTo>
                    <a:pt x="1552863" y="410344"/>
                  </a:lnTo>
                  <a:lnTo>
                    <a:pt x="1632010" y="389778"/>
                  </a:lnTo>
                  <a:lnTo>
                    <a:pt x="1678884" y="386045"/>
                  </a:lnTo>
                  <a:lnTo>
                    <a:pt x="1725422" y="389226"/>
                  </a:lnTo>
                  <a:lnTo>
                    <a:pt x="1770317" y="400148"/>
                  </a:lnTo>
                  <a:lnTo>
                    <a:pt x="1812261" y="419641"/>
                  </a:lnTo>
                  <a:lnTo>
                    <a:pt x="1848976" y="448690"/>
                  </a:lnTo>
                  <a:lnTo>
                    <a:pt x="1853410" y="454425"/>
                  </a:lnTo>
                  <a:close/>
                </a:path>
                <a:path w="1903730" h="1137920">
                  <a:moveTo>
                    <a:pt x="183928" y="1137479"/>
                  </a:moveTo>
                  <a:lnTo>
                    <a:pt x="138041" y="1134120"/>
                  </a:lnTo>
                  <a:lnTo>
                    <a:pt x="93510" y="1122471"/>
                  </a:lnTo>
                  <a:lnTo>
                    <a:pt x="29752" y="1085614"/>
                  </a:lnTo>
                  <a:lnTo>
                    <a:pt x="0" y="1055067"/>
                  </a:lnTo>
                  <a:lnTo>
                    <a:pt x="0" y="439289"/>
                  </a:lnTo>
                  <a:lnTo>
                    <a:pt x="26168" y="442882"/>
                  </a:lnTo>
                  <a:lnTo>
                    <a:pt x="1451282" y="442882"/>
                  </a:lnTo>
                  <a:lnTo>
                    <a:pt x="1457817" y="454425"/>
                  </a:lnTo>
                  <a:lnTo>
                    <a:pt x="1853410" y="454425"/>
                  </a:lnTo>
                  <a:lnTo>
                    <a:pt x="1877706" y="485846"/>
                  </a:lnTo>
                  <a:lnTo>
                    <a:pt x="1896432" y="528384"/>
                  </a:lnTo>
                  <a:lnTo>
                    <a:pt x="1903134" y="573579"/>
                  </a:lnTo>
                  <a:lnTo>
                    <a:pt x="1895793" y="618705"/>
                  </a:lnTo>
                  <a:lnTo>
                    <a:pt x="1873985" y="659984"/>
                  </a:lnTo>
                  <a:lnTo>
                    <a:pt x="1841523" y="693972"/>
                  </a:lnTo>
                  <a:lnTo>
                    <a:pt x="1801791" y="720975"/>
                  </a:lnTo>
                  <a:lnTo>
                    <a:pt x="1758171" y="741297"/>
                  </a:lnTo>
                  <a:lnTo>
                    <a:pt x="1704531" y="758036"/>
                  </a:lnTo>
                  <a:lnTo>
                    <a:pt x="1653148" y="767217"/>
                  </a:lnTo>
                  <a:lnTo>
                    <a:pt x="1537017" y="767217"/>
                  </a:lnTo>
                  <a:lnTo>
                    <a:pt x="1529937" y="811779"/>
                  </a:lnTo>
                  <a:lnTo>
                    <a:pt x="1515923" y="854647"/>
                  </a:lnTo>
                  <a:lnTo>
                    <a:pt x="1495608" y="895015"/>
                  </a:lnTo>
                  <a:lnTo>
                    <a:pt x="1469624" y="932077"/>
                  </a:lnTo>
                  <a:lnTo>
                    <a:pt x="1438603" y="965028"/>
                  </a:lnTo>
                  <a:lnTo>
                    <a:pt x="1438323" y="965250"/>
                  </a:lnTo>
                  <a:lnTo>
                    <a:pt x="1043507" y="965250"/>
                  </a:lnTo>
                  <a:lnTo>
                    <a:pt x="1011893" y="1000961"/>
                  </a:lnTo>
                  <a:lnTo>
                    <a:pt x="450532" y="1000961"/>
                  </a:lnTo>
                  <a:lnTo>
                    <a:pt x="421033" y="1031390"/>
                  </a:lnTo>
                  <a:lnTo>
                    <a:pt x="389185" y="1059152"/>
                  </a:lnTo>
                  <a:lnTo>
                    <a:pt x="354920" y="1083688"/>
                  </a:lnTo>
                  <a:lnTo>
                    <a:pt x="318170" y="1104435"/>
                  </a:lnTo>
                  <a:lnTo>
                    <a:pt x="275148" y="1121973"/>
                  </a:lnTo>
                  <a:lnTo>
                    <a:pt x="230016" y="1133208"/>
                  </a:lnTo>
                  <a:lnTo>
                    <a:pt x="183928" y="1137479"/>
                  </a:lnTo>
                  <a:close/>
                </a:path>
                <a:path w="1903730" h="1137920">
                  <a:moveTo>
                    <a:pt x="1593094" y="770972"/>
                  </a:moveTo>
                  <a:lnTo>
                    <a:pt x="1537017" y="767217"/>
                  </a:lnTo>
                  <a:lnTo>
                    <a:pt x="1653148" y="767217"/>
                  </a:lnTo>
                  <a:lnTo>
                    <a:pt x="1649219" y="767919"/>
                  </a:lnTo>
                  <a:lnTo>
                    <a:pt x="1593094" y="770972"/>
                  </a:lnTo>
                  <a:close/>
                </a:path>
                <a:path w="1903730" h="1137920">
                  <a:moveTo>
                    <a:pt x="1223543" y="1040524"/>
                  </a:moveTo>
                  <a:lnTo>
                    <a:pt x="1174626" y="1032756"/>
                  </a:lnTo>
                  <a:lnTo>
                    <a:pt x="1127475" y="1017310"/>
                  </a:lnTo>
                  <a:lnTo>
                    <a:pt x="1083349" y="994652"/>
                  </a:lnTo>
                  <a:lnTo>
                    <a:pt x="1043507" y="965250"/>
                  </a:lnTo>
                  <a:lnTo>
                    <a:pt x="1438323" y="965250"/>
                  </a:lnTo>
                  <a:lnTo>
                    <a:pt x="1403177" y="993062"/>
                  </a:lnTo>
                  <a:lnTo>
                    <a:pt x="1363978" y="1015374"/>
                  </a:lnTo>
                  <a:lnTo>
                    <a:pt x="1321639" y="1031158"/>
                  </a:lnTo>
                  <a:lnTo>
                    <a:pt x="1272967" y="1040147"/>
                  </a:lnTo>
                  <a:lnTo>
                    <a:pt x="1223543" y="1040524"/>
                  </a:lnTo>
                  <a:close/>
                </a:path>
                <a:path w="1903730" h="1137920">
                  <a:moveTo>
                    <a:pt x="747381" y="1119070"/>
                  </a:moveTo>
                  <a:lnTo>
                    <a:pt x="700471" y="1117993"/>
                  </a:lnTo>
                  <a:lnTo>
                    <a:pt x="654093" y="1111159"/>
                  </a:lnTo>
                  <a:lnTo>
                    <a:pt x="608828" y="1098864"/>
                  </a:lnTo>
                  <a:lnTo>
                    <a:pt x="565257" y="1081402"/>
                  </a:lnTo>
                  <a:lnTo>
                    <a:pt x="523963" y="1059067"/>
                  </a:lnTo>
                  <a:lnTo>
                    <a:pt x="485528" y="1032156"/>
                  </a:lnTo>
                  <a:lnTo>
                    <a:pt x="450532" y="1000961"/>
                  </a:lnTo>
                  <a:lnTo>
                    <a:pt x="1011893" y="1000961"/>
                  </a:lnTo>
                  <a:lnTo>
                    <a:pt x="974130" y="1034461"/>
                  </a:lnTo>
                  <a:lnTo>
                    <a:pt x="933586" y="1062277"/>
                  </a:lnTo>
                  <a:lnTo>
                    <a:pt x="889996" y="1085041"/>
                  </a:lnTo>
                  <a:lnTo>
                    <a:pt x="844003" y="1102358"/>
                  </a:lnTo>
                  <a:lnTo>
                    <a:pt x="796250" y="1113832"/>
                  </a:lnTo>
                  <a:lnTo>
                    <a:pt x="747381" y="111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288588"/>
              <a:ext cx="1915795" cy="1156970"/>
            </a:xfrm>
            <a:custGeom>
              <a:avLst/>
              <a:gdLst/>
              <a:ahLst/>
              <a:cxnLst/>
              <a:rect l="l" t="t" r="r" b="b"/>
              <a:pathLst>
                <a:path w="1915795" h="1156970">
                  <a:moveTo>
                    <a:pt x="301329" y="277732"/>
                  </a:moveTo>
                  <a:lnTo>
                    <a:pt x="275063" y="277732"/>
                  </a:lnTo>
                  <a:lnTo>
                    <a:pt x="288553" y="233594"/>
                  </a:lnTo>
                  <a:lnTo>
                    <a:pt x="307629" y="191767"/>
                  </a:lnTo>
                  <a:lnTo>
                    <a:pt x="331850" y="152705"/>
                  </a:lnTo>
                  <a:lnTo>
                    <a:pt x="360776" y="116863"/>
                  </a:lnTo>
                  <a:lnTo>
                    <a:pt x="393967" y="84697"/>
                  </a:lnTo>
                  <a:lnTo>
                    <a:pt x="433572" y="55330"/>
                  </a:lnTo>
                  <a:lnTo>
                    <a:pt x="476070" y="32248"/>
                  </a:lnTo>
                  <a:lnTo>
                    <a:pt x="520833" y="15379"/>
                  </a:lnTo>
                  <a:lnTo>
                    <a:pt x="567238" y="4653"/>
                  </a:lnTo>
                  <a:lnTo>
                    <a:pt x="614659" y="0"/>
                  </a:lnTo>
                  <a:lnTo>
                    <a:pt x="662470" y="1347"/>
                  </a:lnTo>
                  <a:lnTo>
                    <a:pt x="710045" y="8625"/>
                  </a:lnTo>
                  <a:lnTo>
                    <a:pt x="749783" y="19801"/>
                  </a:lnTo>
                  <a:lnTo>
                    <a:pt x="615136" y="19801"/>
                  </a:lnTo>
                  <a:lnTo>
                    <a:pt x="569540" y="24097"/>
                  </a:lnTo>
                  <a:lnTo>
                    <a:pt x="520483" y="36405"/>
                  </a:lnTo>
                  <a:lnTo>
                    <a:pt x="474275" y="56231"/>
                  </a:lnTo>
                  <a:lnTo>
                    <a:pt x="431649" y="82797"/>
                  </a:lnTo>
                  <a:lnTo>
                    <a:pt x="393342" y="115326"/>
                  </a:lnTo>
                  <a:lnTo>
                    <a:pt x="360089" y="153042"/>
                  </a:lnTo>
                  <a:lnTo>
                    <a:pt x="332626" y="195166"/>
                  </a:lnTo>
                  <a:lnTo>
                    <a:pt x="311687" y="240922"/>
                  </a:lnTo>
                  <a:lnTo>
                    <a:pt x="301329" y="277732"/>
                  </a:lnTo>
                  <a:close/>
                </a:path>
                <a:path w="1915795" h="1156970">
                  <a:moveTo>
                    <a:pt x="1013443" y="437839"/>
                  </a:moveTo>
                  <a:lnTo>
                    <a:pt x="1006498" y="437549"/>
                  </a:lnTo>
                  <a:lnTo>
                    <a:pt x="1000965" y="434195"/>
                  </a:lnTo>
                  <a:lnTo>
                    <a:pt x="998854" y="427687"/>
                  </a:lnTo>
                  <a:lnTo>
                    <a:pt x="997447" y="375259"/>
                  </a:lnTo>
                  <a:lnTo>
                    <a:pt x="989788" y="323444"/>
                  </a:lnTo>
                  <a:lnTo>
                    <a:pt x="975825" y="273041"/>
                  </a:lnTo>
                  <a:lnTo>
                    <a:pt x="955506" y="224850"/>
                  </a:lnTo>
                  <a:lnTo>
                    <a:pt x="928780" y="179669"/>
                  </a:lnTo>
                  <a:lnTo>
                    <a:pt x="900447" y="143885"/>
                  </a:lnTo>
                  <a:lnTo>
                    <a:pt x="867743" y="111955"/>
                  </a:lnTo>
                  <a:lnTo>
                    <a:pt x="831301" y="84209"/>
                  </a:lnTo>
                  <a:lnTo>
                    <a:pt x="791751" y="60977"/>
                  </a:lnTo>
                  <a:lnTo>
                    <a:pt x="749728" y="42590"/>
                  </a:lnTo>
                  <a:lnTo>
                    <a:pt x="705863" y="29378"/>
                  </a:lnTo>
                  <a:lnTo>
                    <a:pt x="660788" y="21672"/>
                  </a:lnTo>
                  <a:lnTo>
                    <a:pt x="615136" y="19801"/>
                  </a:lnTo>
                  <a:lnTo>
                    <a:pt x="749783" y="19801"/>
                  </a:lnTo>
                  <a:lnTo>
                    <a:pt x="801986" y="40690"/>
                  </a:lnTo>
                  <a:lnTo>
                    <a:pt x="850616" y="68995"/>
                  </a:lnTo>
                  <a:lnTo>
                    <a:pt x="894683" y="103764"/>
                  </a:lnTo>
                  <a:lnTo>
                    <a:pt x="933317" y="144446"/>
                  </a:lnTo>
                  <a:lnTo>
                    <a:pt x="965647" y="190490"/>
                  </a:lnTo>
                  <a:lnTo>
                    <a:pt x="990906" y="240731"/>
                  </a:lnTo>
                  <a:lnTo>
                    <a:pt x="1009012" y="293778"/>
                  </a:lnTo>
                  <a:lnTo>
                    <a:pt x="1020117" y="348747"/>
                  </a:lnTo>
                  <a:lnTo>
                    <a:pt x="1024377" y="404756"/>
                  </a:lnTo>
                  <a:lnTo>
                    <a:pt x="1063701" y="404756"/>
                  </a:lnTo>
                  <a:lnTo>
                    <a:pt x="1061010" y="406245"/>
                  </a:lnTo>
                  <a:lnTo>
                    <a:pt x="1019788" y="435159"/>
                  </a:lnTo>
                  <a:lnTo>
                    <a:pt x="1013443" y="437839"/>
                  </a:lnTo>
                  <a:close/>
                </a:path>
                <a:path w="1915795" h="1156970">
                  <a:moveTo>
                    <a:pt x="41209" y="439797"/>
                  </a:moveTo>
                  <a:lnTo>
                    <a:pt x="14566" y="439797"/>
                  </a:lnTo>
                  <a:lnTo>
                    <a:pt x="24240" y="401864"/>
                  </a:lnTo>
                  <a:lnTo>
                    <a:pt x="42456" y="366990"/>
                  </a:lnTo>
                  <a:lnTo>
                    <a:pt x="67622" y="336570"/>
                  </a:lnTo>
                  <a:lnTo>
                    <a:pt x="98150" y="312000"/>
                  </a:lnTo>
                  <a:lnTo>
                    <a:pt x="139316" y="291522"/>
                  </a:lnTo>
                  <a:lnTo>
                    <a:pt x="183416" y="279967"/>
                  </a:lnTo>
                  <a:lnTo>
                    <a:pt x="229111" y="275862"/>
                  </a:lnTo>
                  <a:lnTo>
                    <a:pt x="275063" y="277732"/>
                  </a:lnTo>
                  <a:lnTo>
                    <a:pt x="301329" y="277732"/>
                  </a:lnTo>
                  <a:lnTo>
                    <a:pt x="298009" y="289533"/>
                  </a:lnTo>
                  <a:lnTo>
                    <a:pt x="296669" y="296357"/>
                  </a:lnTo>
                  <a:lnTo>
                    <a:pt x="237245" y="296357"/>
                  </a:lnTo>
                  <a:lnTo>
                    <a:pt x="193142" y="299015"/>
                  </a:lnTo>
                  <a:lnTo>
                    <a:pt x="150529" y="309247"/>
                  </a:lnTo>
                  <a:lnTo>
                    <a:pt x="111454" y="328851"/>
                  </a:lnTo>
                  <a:lnTo>
                    <a:pt x="60593" y="382263"/>
                  </a:lnTo>
                  <a:lnTo>
                    <a:pt x="45404" y="415838"/>
                  </a:lnTo>
                  <a:lnTo>
                    <a:pt x="41209" y="439797"/>
                  </a:lnTo>
                  <a:close/>
                </a:path>
                <a:path w="1915795" h="1156970">
                  <a:moveTo>
                    <a:pt x="288160" y="300406"/>
                  </a:moveTo>
                  <a:lnTo>
                    <a:pt x="280787" y="299478"/>
                  </a:lnTo>
                  <a:lnTo>
                    <a:pt x="237245" y="296357"/>
                  </a:lnTo>
                  <a:lnTo>
                    <a:pt x="296669" y="296357"/>
                  </a:lnTo>
                  <a:lnTo>
                    <a:pt x="296410" y="297675"/>
                  </a:lnTo>
                  <a:lnTo>
                    <a:pt x="288160" y="300406"/>
                  </a:lnTo>
                  <a:close/>
                </a:path>
                <a:path w="1915795" h="1156970">
                  <a:moveTo>
                    <a:pt x="1063701" y="404756"/>
                  </a:moveTo>
                  <a:lnTo>
                    <a:pt x="1024377" y="404756"/>
                  </a:lnTo>
                  <a:lnTo>
                    <a:pt x="1044363" y="391301"/>
                  </a:lnTo>
                  <a:lnTo>
                    <a:pt x="1086171" y="367349"/>
                  </a:lnTo>
                  <a:lnTo>
                    <a:pt x="1158479" y="339506"/>
                  </a:lnTo>
                  <a:lnTo>
                    <a:pt x="1211029" y="329534"/>
                  </a:lnTo>
                  <a:lnTo>
                    <a:pt x="1264382" y="328199"/>
                  </a:lnTo>
                  <a:lnTo>
                    <a:pt x="1317256" y="336477"/>
                  </a:lnTo>
                  <a:lnTo>
                    <a:pt x="1350927" y="348690"/>
                  </a:lnTo>
                  <a:lnTo>
                    <a:pt x="1250327" y="348690"/>
                  </a:lnTo>
                  <a:lnTo>
                    <a:pt x="1199922" y="351905"/>
                  </a:lnTo>
                  <a:lnTo>
                    <a:pt x="1151372" y="363389"/>
                  </a:lnTo>
                  <a:lnTo>
                    <a:pt x="1104970" y="381912"/>
                  </a:lnTo>
                  <a:lnTo>
                    <a:pt x="1063701" y="404756"/>
                  </a:lnTo>
                  <a:close/>
                </a:path>
                <a:path w="1915795" h="1156970">
                  <a:moveTo>
                    <a:pt x="1458487" y="475508"/>
                  </a:moveTo>
                  <a:lnTo>
                    <a:pt x="1448948" y="474786"/>
                  </a:lnTo>
                  <a:lnTo>
                    <a:pt x="1446266" y="469169"/>
                  </a:lnTo>
                  <a:lnTo>
                    <a:pt x="1419864" y="427601"/>
                  </a:lnTo>
                  <a:lnTo>
                    <a:pt x="1385471" y="394482"/>
                  </a:lnTo>
                  <a:lnTo>
                    <a:pt x="1344684" y="370099"/>
                  </a:lnTo>
                  <a:lnTo>
                    <a:pt x="1299103" y="354740"/>
                  </a:lnTo>
                  <a:lnTo>
                    <a:pt x="1250327" y="348690"/>
                  </a:lnTo>
                  <a:lnTo>
                    <a:pt x="1350927" y="348690"/>
                  </a:lnTo>
                  <a:lnTo>
                    <a:pt x="1362239" y="352793"/>
                  </a:lnTo>
                  <a:lnTo>
                    <a:pt x="1402625" y="377303"/>
                  </a:lnTo>
                  <a:lnTo>
                    <a:pt x="1437065" y="409406"/>
                  </a:lnTo>
                  <a:lnTo>
                    <a:pt x="1464210" y="448505"/>
                  </a:lnTo>
                  <a:lnTo>
                    <a:pt x="1511930" y="448505"/>
                  </a:lnTo>
                  <a:lnTo>
                    <a:pt x="1507172" y="450524"/>
                  </a:lnTo>
                  <a:lnTo>
                    <a:pt x="1463282" y="472931"/>
                  </a:lnTo>
                  <a:lnTo>
                    <a:pt x="1458487" y="475508"/>
                  </a:lnTo>
                  <a:close/>
                </a:path>
                <a:path w="1915795" h="1156970">
                  <a:moveTo>
                    <a:pt x="1511930" y="448505"/>
                  </a:moveTo>
                  <a:lnTo>
                    <a:pt x="1464210" y="448505"/>
                  </a:lnTo>
                  <a:lnTo>
                    <a:pt x="1496956" y="432065"/>
                  </a:lnTo>
                  <a:lnTo>
                    <a:pt x="1564884" y="404671"/>
                  </a:lnTo>
                  <a:lnTo>
                    <a:pt x="1649509" y="386740"/>
                  </a:lnTo>
                  <a:lnTo>
                    <a:pt x="1699993" y="385565"/>
                  </a:lnTo>
                  <a:lnTo>
                    <a:pt x="1749812" y="392358"/>
                  </a:lnTo>
                  <a:lnTo>
                    <a:pt x="1791809" y="406405"/>
                  </a:lnTo>
                  <a:lnTo>
                    <a:pt x="1696863" y="406405"/>
                  </a:lnTo>
                  <a:lnTo>
                    <a:pt x="1647454" y="407837"/>
                  </a:lnTo>
                  <a:lnTo>
                    <a:pt x="1599324" y="416591"/>
                  </a:lnTo>
                  <a:lnTo>
                    <a:pt x="1552541" y="431282"/>
                  </a:lnTo>
                  <a:lnTo>
                    <a:pt x="1511930" y="448505"/>
                  </a:lnTo>
                  <a:close/>
                </a:path>
                <a:path w="1915795" h="1156970">
                  <a:moveTo>
                    <a:pt x="1730674" y="769970"/>
                  </a:moveTo>
                  <a:lnTo>
                    <a:pt x="1596060" y="769970"/>
                  </a:lnTo>
                  <a:lnTo>
                    <a:pt x="1650649" y="766825"/>
                  </a:lnTo>
                  <a:lnTo>
                    <a:pt x="1704407" y="756974"/>
                  </a:lnTo>
                  <a:lnTo>
                    <a:pt x="1756367" y="740273"/>
                  </a:lnTo>
                  <a:lnTo>
                    <a:pt x="1796405" y="721245"/>
                  </a:lnTo>
                  <a:lnTo>
                    <a:pt x="1832880" y="696182"/>
                  </a:lnTo>
                  <a:lnTo>
                    <a:pt x="1862964" y="664424"/>
                  </a:lnTo>
                  <a:lnTo>
                    <a:pt x="1883830" y="625308"/>
                  </a:lnTo>
                  <a:lnTo>
                    <a:pt x="1889612" y="597434"/>
                  </a:lnTo>
                  <a:lnTo>
                    <a:pt x="1889515" y="569120"/>
                  </a:lnTo>
                  <a:lnTo>
                    <a:pt x="1873776" y="514671"/>
                  </a:lnTo>
                  <a:lnTo>
                    <a:pt x="1842493" y="469537"/>
                  </a:lnTo>
                  <a:lnTo>
                    <a:pt x="1800595" y="436460"/>
                  </a:lnTo>
                  <a:lnTo>
                    <a:pt x="1751059" y="415423"/>
                  </a:lnTo>
                  <a:lnTo>
                    <a:pt x="1696863" y="406405"/>
                  </a:lnTo>
                  <a:lnTo>
                    <a:pt x="1791809" y="406405"/>
                  </a:lnTo>
                  <a:lnTo>
                    <a:pt x="1840157" y="434128"/>
                  </a:lnTo>
                  <a:lnTo>
                    <a:pt x="1871892" y="465155"/>
                  </a:lnTo>
                  <a:lnTo>
                    <a:pt x="1895962" y="502271"/>
                  </a:lnTo>
                  <a:lnTo>
                    <a:pt x="1910914" y="543528"/>
                  </a:lnTo>
                  <a:lnTo>
                    <a:pt x="1915295" y="586976"/>
                  </a:lnTo>
                  <a:lnTo>
                    <a:pt x="1907652" y="630667"/>
                  </a:lnTo>
                  <a:lnTo>
                    <a:pt x="1884659" y="673695"/>
                  </a:lnTo>
                  <a:lnTo>
                    <a:pt x="1851365" y="708994"/>
                  </a:lnTo>
                  <a:lnTo>
                    <a:pt x="1811061" y="736988"/>
                  </a:lnTo>
                  <a:lnTo>
                    <a:pt x="1767040" y="758103"/>
                  </a:lnTo>
                  <a:lnTo>
                    <a:pt x="1730674" y="769970"/>
                  </a:lnTo>
                  <a:close/>
                </a:path>
                <a:path w="1915795" h="1156970">
                  <a:moveTo>
                    <a:pt x="28076" y="463295"/>
                  </a:moveTo>
                  <a:lnTo>
                    <a:pt x="21785" y="462316"/>
                  </a:lnTo>
                  <a:lnTo>
                    <a:pt x="0" y="459307"/>
                  </a:lnTo>
                  <a:lnTo>
                    <a:pt x="0" y="437968"/>
                  </a:lnTo>
                  <a:lnTo>
                    <a:pt x="14566" y="439797"/>
                  </a:lnTo>
                  <a:lnTo>
                    <a:pt x="41209" y="439797"/>
                  </a:lnTo>
                  <a:lnTo>
                    <a:pt x="39007" y="452370"/>
                  </a:lnTo>
                  <a:lnTo>
                    <a:pt x="38698" y="460564"/>
                  </a:lnTo>
                  <a:lnTo>
                    <a:pt x="28076" y="463295"/>
                  </a:lnTo>
                  <a:close/>
                </a:path>
                <a:path w="1915795" h="1156970">
                  <a:moveTo>
                    <a:pt x="1353312" y="1039756"/>
                  </a:moveTo>
                  <a:lnTo>
                    <a:pt x="1232330" y="1039756"/>
                  </a:lnTo>
                  <a:lnTo>
                    <a:pt x="1281165" y="1037726"/>
                  </a:lnTo>
                  <a:lnTo>
                    <a:pt x="1328557" y="1027051"/>
                  </a:lnTo>
                  <a:lnTo>
                    <a:pt x="1373469" y="1007904"/>
                  </a:lnTo>
                  <a:lnTo>
                    <a:pt x="1414865" y="980459"/>
                  </a:lnTo>
                  <a:lnTo>
                    <a:pt x="1449485" y="947720"/>
                  </a:lnTo>
                  <a:lnTo>
                    <a:pt x="1478371" y="910001"/>
                  </a:lnTo>
                  <a:lnTo>
                    <a:pt x="1500899" y="868254"/>
                  </a:lnTo>
                  <a:lnTo>
                    <a:pt x="1516445" y="823435"/>
                  </a:lnTo>
                  <a:lnTo>
                    <a:pt x="1524385" y="776499"/>
                  </a:lnTo>
                  <a:lnTo>
                    <a:pt x="1525055" y="768203"/>
                  </a:lnTo>
                  <a:lnTo>
                    <a:pt x="1535006" y="765730"/>
                  </a:lnTo>
                  <a:lnTo>
                    <a:pt x="1541607" y="766554"/>
                  </a:lnTo>
                  <a:lnTo>
                    <a:pt x="1596060" y="769970"/>
                  </a:lnTo>
                  <a:lnTo>
                    <a:pt x="1730674" y="769970"/>
                  </a:lnTo>
                  <a:lnTo>
                    <a:pt x="1713989" y="775414"/>
                  </a:lnTo>
                  <a:lnTo>
                    <a:pt x="1659435" y="786058"/>
                  </a:lnTo>
                  <a:lnTo>
                    <a:pt x="1631142" y="788197"/>
                  </a:lnTo>
                  <a:lnTo>
                    <a:pt x="1548310" y="788197"/>
                  </a:lnTo>
                  <a:lnTo>
                    <a:pt x="1542288" y="821360"/>
                  </a:lnTo>
                  <a:lnTo>
                    <a:pt x="1519494" y="884576"/>
                  </a:lnTo>
                  <a:lnTo>
                    <a:pt x="1471988" y="955790"/>
                  </a:lnTo>
                  <a:lnTo>
                    <a:pt x="1434638" y="992001"/>
                  </a:lnTo>
                  <a:lnTo>
                    <a:pt x="1391991" y="1021646"/>
                  </a:lnTo>
                  <a:lnTo>
                    <a:pt x="1353312" y="1039756"/>
                  </a:lnTo>
                  <a:close/>
                </a:path>
                <a:path w="1915795" h="1156970">
                  <a:moveTo>
                    <a:pt x="1604000" y="790248"/>
                  </a:moveTo>
                  <a:lnTo>
                    <a:pt x="1548310" y="788197"/>
                  </a:lnTo>
                  <a:lnTo>
                    <a:pt x="1631142" y="788197"/>
                  </a:lnTo>
                  <a:lnTo>
                    <a:pt x="1604000" y="790248"/>
                  </a:lnTo>
                  <a:close/>
                </a:path>
                <a:path w="1915795" h="1156970">
                  <a:moveTo>
                    <a:pt x="855398" y="1117943"/>
                  </a:moveTo>
                  <a:lnTo>
                    <a:pt x="728705" y="1117943"/>
                  </a:lnTo>
                  <a:lnTo>
                    <a:pt x="779230" y="1115158"/>
                  </a:lnTo>
                  <a:lnTo>
                    <a:pt x="829211" y="1105318"/>
                  </a:lnTo>
                  <a:lnTo>
                    <a:pt x="876398" y="1089088"/>
                  </a:lnTo>
                  <a:lnTo>
                    <a:pt x="920979" y="1066884"/>
                  </a:lnTo>
                  <a:lnTo>
                    <a:pt x="962365" y="1039202"/>
                  </a:lnTo>
                  <a:lnTo>
                    <a:pt x="999967" y="1006535"/>
                  </a:lnTo>
                  <a:lnTo>
                    <a:pt x="1033195" y="969380"/>
                  </a:lnTo>
                  <a:lnTo>
                    <a:pt x="1037732" y="963557"/>
                  </a:lnTo>
                  <a:lnTo>
                    <a:pt x="1047787" y="962371"/>
                  </a:lnTo>
                  <a:lnTo>
                    <a:pt x="1053408" y="967215"/>
                  </a:lnTo>
                  <a:lnTo>
                    <a:pt x="1082633" y="989489"/>
                  </a:lnTo>
                  <a:lnTo>
                    <a:pt x="1085071" y="990919"/>
                  </a:lnTo>
                  <a:lnTo>
                    <a:pt x="1044642" y="990919"/>
                  </a:lnTo>
                  <a:lnTo>
                    <a:pt x="996475" y="1039403"/>
                  </a:lnTo>
                  <a:lnTo>
                    <a:pt x="941000" y="1079346"/>
                  </a:lnTo>
                  <a:lnTo>
                    <a:pt x="893543" y="1103943"/>
                  </a:lnTo>
                  <a:lnTo>
                    <a:pt x="855398" y="1117943"/>
                  </a:lnTo>
                  <a:close/>
                </a:path>
                <a:path w="1915795" h="1156970">
                  <a:moveTo>
                    <a:pt x="1241466" y="1060949"/>
                  </a:moveTo>
                  <a:lnTo>
                    <a:pt x="1188644" y="1055845"/>
                  </a:lnTo>
                  <a:lnTo>
                    <a:pt x="1137401" y="1042130"/>
                  </a:lnTo>
                  <a:lnTo>
                    <a:pt x="1088984" y="1020318"/>
                  </a:lnTo>
                  <a:lnTo>
                    <a:pt x="1044642" y="990919"/>
                  </a:lnTo>
                  <a:lnTo>
                    <a:pt x="1085071" y="990919"/>
                  </a:lnTo>
                  <a:lnTo>
                    <a:pt x="1114226" y="1008015"/>
                  </a:lnTo>
                  <a:lnTo>
                    <a:pt x="1147831" y="1022579"/>
                  </a:lnTo>
                  <a:lnTo>
                    <a:pt x="1183089" y="1032969"/>
                  </a:lnTo>
                  <a:lnTo>
                    <a:pt x="1232330" y="1039756"/>
                  </a:lnTo>
                  <a:lnTo>
                    <a:pt x="1353312" y="1039756"/>
                  </a:lnTo>
                  <a:lnTo>
                    <a:pt x="1345001" y="1043648"/>
                  </a:lnTo>
                  <a:lnTo>
                    <a:pt x="1294620" y="1056930"/>
                  </a:lnTo>
                  <a:lnTo>
                    <a:pt x="1241466" y="1060949"/>
                  </a:lnTo>
                  <a:close/>
                </a:path>
                <a:path w="1915795" h="1156970">
                  <a:moveTo>
                    <a:pt x="291849" y="1135461"/>
                  </a:moveTo>
                  <a:lnTo>
                    <a:pt x="161883" y="1135461"/>
                  </a:lnTo>
                  <a:lnTo>
                    <a:pt x="213703" y="1134588"/>
                  </a:lnTo>
                  <a:lnTo>
                    <a:pt x="266144" y="1123277"/>
                  </a:lnTo>
                  <a:lnTo>
                    <a:pt x="315192" y="1103304"/>
                  </a:lnTo>
                  <a:lnTo>
                    <a:pt x="360671" y="1076037"/>
                  </a:lnTo>
                  <a:lnTo>
                    <a:pt x="402406" y="1042843"/>
                  </a:lnTo>
                  <a:lnTo>
                    <a:pt x="440220" y="1005090"/>
                  </a:lnTo>
                  <a:lnTo>
                    <a:pt x="444860" y="999937"/>
                  </a:lnTo>
                  <a:lnTo>
                    <a:pt x="454863" y="997412"/>
                  </a:lnTo>
                  <a:lnTo>
                    <a:pt x="460432" y="1002926"/>
                  </a:lnTo>
                  <a:lnTo>
                    <a:pt x="486816" y="1026888"/>
                  </a:lnTo>
                  <a:lnTo>
                    <a:pt x="450326" y="1026888"/>
                  </a:lnTo>
                  <a:lnTo>
                    <a:pt x="408502" y="1066573"/>
                  </a:lnTo>
                  <a:lnTo>
                    <a:pt x="362153" y="1100886"/>
                  </a:lnTo>
                  <a:lnTo>
                    <a:pt x="322319" y="1123072"/>
                  </a:lnTo>
                  <a:lnTo>
                    <a:pt x="291849" y="1135461"/>
                  </a:lnTo>
                  <a:close/>
                </a:path>
                <a:path w="1915795" h="1156970">
                  <a:moveTo>
                    <a:pt x="738823" y="1138801"/>
                  </a:moveTo>
                  <a:lnTo>
                    <a:pt x="685402" y="1136288"/>
                  </a:lnTo>
                  <a:lnTo>
                    <a:pt x="633516" y="1126711"/>
                  </a:lnTo>
                  <a:lnTo>
                    <a:pt x="583380" y="1110602"/>
                  </a:lnTo>
                  <a:lnTo>
                    <a:pt x="535679" y="1088341"/>
                  </a:lnTo>
                  <a:lnTo>
                    <a:pt x="491099" y="1060309"/>
                  </a:lnTo>
                  <a:lnTo>
                    <a:pt x="450326" y="1026888"/>
                  </a:lnTo>
                  <a:lnTo>
                    <a:pt x="486816" y="1026888"/>
                  </a:lnTo>
                  <a:lnTo>
                    <a:pt x="487674" y="1027667"/>
                  </a:lnTo>
                  <a:lnTo>
                    <a:pt x="516945" y="1049774"/>
                  </a:lnTo>
                  <a:lnTo>
                    <a:pt x="581038" y="1085530"/>
                  </a:lnTo>
                  <a:lnTo>
                    <a:pt x="628891" y="1102973"/>
                  </a:lnTo>
                  <a:lnTo>
                    <a:pt x="678352" y="1113829"/>
                  </a:lnTo>
                  <a:lnTo>
                    <a:pt x="728705" y="1117943"/>
                  </a:lnTo>
                  <a:lnTo>
                    <a:pt x="855398" y="1117943"/>
                  </a:lnTo>
                  <a:lnTo>
                    <a:pt x="843575" y="1122282"/>
                  </a:lnTo>
                  <a:lnTo>
                    <a:pt x="791774" y="1134016"/>
                  </a:lnTo>
                  <a:lnTo>
                    <a:pt x="738823" y="1138801"/>
                  </a:lnTo>
                  <a:close/>
                </a:path>
                <a:path w="1915795" h="1156970">
                  <a:moveTo>
                    <a:pt x="191084" y="1156879"/>
                  </a:moveTo>
                  <a:lnTo>
                    <a:pt x="145433" y="1155097"/>
                  </a:lnTo>
                  <a:lnTo>
                    <a:pt x="96070" y="1144022"/>
                  </a:lnTo>
                  <a:lnTo>
                    <a:pt x="50583" y="1123347"/>
                  </a:lnTo>
                  <a:lnTo>
                    <a:pt x="10549" y="1093697"/>
                  </a:lnTo>
                  <a:lnTo>
                    <a:pt x="0" y="1081550"/>
                  </a:lnTo>
                  <a:lnTo>
                    <a:pt x="0" y="1042130"/>
                  </a:lnTo>
                  <a:lnTo>
                    <a:pt x="25900" y="1074784"/>
                  </a:lnTo>
                  <a:lnTo>
                    <a:pt x="66011" y="1105366"/>
                  </a:lnTo>
                  <a:lnTo>
                    <a:pt x="111995" y="1125656"/>
                  </a:lnTo>
                  <a:lnTo>
                    <a:pt x="161883" y="1135461"/>
                  </a:lnTo>
                  <a:lnTo>
                    <a:pt x="291849" y="1135461"/>
                  </a:lnTo>
                  <a:lnTo>
                    <a:pt x="280128" y="1140226"/>
                  </a:lnTo>
                  <a:lnTo>
                    <a:pt x="236183" y="1151709"/>
                  </a:lnTo>
                  <a:lnTo>
                    <a:pt x="191084" y="115687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348991" y="2071328"/>
            <a:ext cx="1939289" cy="1369695"/>
            <a:chOff x="16348991" y="2071328"/>
            <a:chExt cx="1939289" cy="1369695"/>
          </a:xfrm>
        </p:grpSpPr>
        <p:sp>
          <p:nvSpPr>
            <p:cNvPr id="8" name="object 8"/>
            <p:cNvSpPr/>
            <p:nvPr/>
          </p:nvSpPr>
          <p:spPr>
            <a:xfrm>
              <a:off x="16364557" y="2082278"/>
              <a:ext cx="1924050" cy="1346835"/>
            </a:xfrm>
            <a:custGeom>
              <a:avLst/>
              <a:gdLst/>
              <a:ahLst/>
              <a:cxnLst/>
              <a:rect l="l" t="t" r="r" b="b"/>
              <a:pathLst>
                <a:path w="1924050" h="1346835">
                  <a:moveTo>
                    <a:pt x="968647" y="1346392"/>
                  </a:moveTo>
                  <a:lnTo>
                    <a:pt x="923478" y="1341103"/>
                  </a:lnTo>
                  <a:lnTo>
                    <a:pt x="879585" y="1328907"/>
                  </a:lnTo>
                  <a:lnTo>
                    <a:pt x="839943" y="1310320"/>
                  </a:lnTo>
                  <a:lnTo>
                    <a:pt x="803916" y="1285270"/>
                  </a:lnTo>
                  <a:lnTo>
                    <a:pt x="772616" y="1254660"/>
                  </a:lnTo>
                  <a:lnTo>
                    <a:pt x="747157" y="1219394"/>
                  </a:lnTo>
                  <a:lnTo>
                    <a:pt x="704682" y="1245941"/>
                  </a:lnTo>
                  <a:lnTo>
                    <a:pt x="657338" y="1263120"/>
                  </a:lnTo>
                  <a:lnTo>
                    <a:pt x="607386" y="1270581"/>
                  </a:lnTo>
                  <a:lnTo>
                    <a:pt x="557088" y="1267976"/>
                  </a:lnTo>
                  <a:lnTo>
                    <a:pt x="508704" y="1254955"/>
                  </a:lnTo>
                  <a:lnTo>
                    <a:pt x="464494" y="1231169"/>
                  </a:lnTo>
                  <a:lnTo>
                    <a:pt x="431514" y="1202071"/>
                  </a:lnTo>
                  <a:lnTo>
                    <a:pt x="405251" y="1167029"/>
                  </a:lnTo>
                  <a:lnTo>
                    <a:pt x="385986" y="1127546"/>
                  </a:lnTo>
                  <a:lnTo>
                    <a:pt x="373999" y="1085126"/>
                  </a:lnTo>
                  <a:lnTo>
                    <a:pt x="369570" y="1041273"/>
                  </a:lnTo>
                  <a:lnTo>
                    <a:pt x="372981" y="997490"/>
                  </a:lnTo>
                  <a:lnTo>
                    <a:pt x="384511" y="955282"/>
                  </a:lnTo>
                  <a:lnTo>
                    <a:pt x="334737" y="970338"/>
                  </a:lnTo>
                  <a:lnTo>
                    <a:pt x="283465" y="979268"/>
                  </a:lnTo>
                  <a:lnTo>
                    <a:pt x="231488" y="981963"/>
                  </a:lnTo>
                  <a:lnTo>
                    <a:pt x="179599" y="978315"/>
                  </a:lnTo>
                  <a:lnTo>
                    <a:pt x="128591" y="968216"/>
                  </a:lnTo>
                  <a:lnTo>
                    <a:pt x="86568" y="953301"/>
                  </a:lnTo>
                  <a:lnTo>
                    <a:pt x="48195" y="930847"/>
                  </a:lnTo>
                  <a:lnTo>
                    <a:pt x="18198" y="900523"/>
                  </a:lnTo>
                  <a:lnTo>
                    <a:pt x="1304" y="861997"/>
                  </a:lnTo>
                  <a:lnTo>
                    <a:pt x="0" y="828936"/>
                  </a:lnTo>
                  <a:lnTo>
                    <a:pt x="7989" y="796556"/>
                  </a:lnTo>
                  <a:lnTo>
                    <a:pt x="41754" y="737110"/>
                  </a:lnTo>
                  <a:lnTo>
                    <a:pt x="73522" y="698934"/>
                  </a:lnTo>
                  <a:lnTo>
                    <a:pt x="108904" y="664314"/>
                  </a:lnTo>
                  <a:lnTo>
                    <a:pt x="147482" y="633225"/>
                  </a:lnTo>
                  <a:lnTo>
                    <a:pt x="188841" y="605646"/>
                  </a:lnTo>
                  <a:lnTo>
                    <a:pt x="232563" y="581551"/>
                  </a:lnTo>
                  <a:lnTo>
                    <a:pt x="278232" y="560917"/>
                  </a:lnTo>
                  <a:lnTo>
                    <a:pt x="325433" y="543721"/>
                  </a:lnTo>
                  <a:lnTo>
                    <a:pt x="373747" y="529939"/>
                  </a:lnTo>
                  <a:lnTo>
                    <a:pt x="422759" y="519548"/>
                  </a:lnTo>
                  <a:lnTo>
                    <a:pt x="476204" y="511881"/>
                  </a:lnTo>
                  <a:lnTo>
                    <a:pt x="529942" y="507503"/>
                  </a:lnTo>
                  <a:lnTo>
                    <a:pt x="583878" y="506110"/>
                  </a:lnTo>
                  <a:lnTo>
                    <a:pt x="637914" y="507399"/>
                  </a:lnTo>
                  <a:lnTo>
                    <a:pt x="691955" y="511063"/>
                  </a:lnTo>
                  <a:lnTo>
                    <a:pt x="745903" y="516801"/>
                  </a:lnTo>
                  <a:lnTo>
                    <a:pt x="799663" y="524307"/>
                  </a:lnTo>
                  <a:lnTo>
                    <a:pt x="806505" y="482205"/>
                  </a:lnTo>
                  <a:lnTo>
                    <a:pt x="823705" y="442138"/>
                  </a:lnTo>
                  <a:lnTo>
                    <a:pt x="849575" y="405967"/>
                  </a:lnTo>
                  <a:lnTo>
                    <a:pt x="882431" y="375550"/>
                  </a:lnTo>
                  <a:lnTo>
                    <a:pt x="920586" y="352746"/>
                  </a:lnTo>
                  <a:lnTo>
                    <a:pt x="965202" y="337091"/>
                  </a:lnTo>
                  <a:lnTo>
                    <a:pt x="1011637" y="329036"/>
                  </a:lnTo>
                  <a:lnTo>
                    <a:pt x="1059163" y="327514"/>
                  </a:lnTo>
                  <a:lnTo>
                    <a:pt x="1107049" y="331454"/>
                  </a:lnTo>
                  <a:lnTo>
                    <a:pt x="1118310" y="287343"/>
                  </a:lnTo>
                  <a:lnTo>
                    <a:pt x="1134723" y="244831"/>
                  </a:lnTo>
                  <a:lnTo>
                    <a:pt x="1155901" y="204343"/>
                  </a:lnTo>
                  <a:lnTo>
                    <a:pt x="1181455" y="166303"/>
                  </a:lnTo>
                  <a:lnTo>
                    <a:pt x="1210998" y="131135"/>
                  </a:lnTo>
                  <a:lnTo>
                    <a:pt x="1244140" y="99264"/>
                  </a:lnTo>
                  <a:lnTo>
                    <a:pt x="1280495" y="71112"/>
                  </a:lnTo>
                  <a:lnTo>
                    <a:pt x="1319673" y="47106"/>
                  </a:lnTo>
                  <a:lnTo>
                    <a:pt x="1361288" y="27669"/>
                  </a:lnTo>
                  <a:lnTo>
                    <a:pt x="1404950" y="13226"/>
                  </a:lnTo>
                  <a:lnTo>
                    <a:pt x="1451230" y="3897"/>
                  </a:lnTo>
                  <a:lnTo>
                    <a:pt x="1498128" y="0"/>
                  </a:lnTo>
                  <a:lnTo>
                    <a:pt x="1545168" y="1324"/>
                  </a:lnTo>
                  <a:lnTo>
                    <a:pt x="1591876" y="7662"/>
                  </a:lnTo>
                  <a:lnTo>
                    <a:pt x="1637775" y="18806"/>
                  </a:lnTo>
                  <a:lnTo>
                    <a:pt x="1682392" y="34546"/>
                  </a:lnTo>
                  <a:lnTo>
                    <a:pt x="1725251" y="54674"/>
                  </a:lnTo>
                  <a:lnTo>
                    <a:pt x="1765878" y="78983"/>
                  </a:lnTo>
                  <a:lnTo>
                    <a:pt x="1803796" y="107262"/>
                  </a:lnTo>
                  <a:lnTo>
                    <a:pt x="1838531" y="139305"/>
                  </a:lnTo>
                  <a:lnTo>
                    <a:pt x="1869609" y="174902"/>
                  </a:lnTo>
                  <a:lnTo>
                    <a:pt x="1897482" y="215057"/>
                  </a:lnTo>
                  <a:lnTo>
                    <a:pt x="1920823" y="257863"/>
                  </a:lnTo>
                  <a:lnTo>
                    <a:pt x="1923443" y="264136"/>
                  </a:lnTo>
                  <a:lnTo>
                    <a:pt x="1923443" y="1224967"/>
                  </a:lnTo>
                  <a:lnTo>
                    <a:pt x="1851135" y="1271893"/>
                  </a:lnTo>
                  <a:lnTo>
                    <a:pt x="1804689" y="1293061"/>
                  </a:lnTo>
                  <a:lnTo>
                    <a:pt x="1756277" y="1309157"/>
                  </a:lnTo>
                  <a:lnTo>
                    <a:pt x="1706413" y="1319868"/>
                  </a:lnTo>
                  <a:lnTo>
                    <a:pt x="1655608" y="1324880"/>
                  </a:lnTo>
                  <a:lnTo>
                    <a:pt x="1606873" y="1324144"/>
                  </a:lnTo>
                  <a:lnTo>
                    <a:pt x="1558556" y="1318157"/>
                  </a:lnTo>
                  <a:lnTo>
                    <a:pt x="1511118" y="1307152"/>
                  </a:lnTo>
                  <a:lnTo>
                    <a:pt x="1465021" y="1291363"/>
                  </a:lnTo>
                  <a:lnTo>
                    <a:pt x="1420729" y="1271024"/>
                  </a:lnTo>
                  <a:lnTo>
                    <a:pt x="1378704" y="1246369"/>
                  </a:lnTo>
                  <a:lnTo>
                    <a:pt x="1339408" y="1217632"/>
                  </a:lnTo>
                  <a:lnTo>
                    <a:pt x="1303304" y="1185045"/>
                  </a:lnTo>
                  <a:lnTo>
                    <a:pt x="1268294" y="1221072"/>
                  </a:lnTo>
                  <a:lnTo>
                    <a:pt x="1230496" y="1253941"/>
                  </a:lnTo>
                  <a:lnTo>
                    <a:pt x="1189830" y="1282989"/>
                  </a:lnTo>
                  <a:lnTo>
                    <a:pt x="1146214" y="1307554"/>
                  </a:lnTo>
                  <a:lnTo>
                    <a:pt x="1103877" y="1325354"/>
                  </a:lnTo>
                  <a:lnTo>
                    <a:pt x="1059641" y="1338063"/>
                  </a:lnTo>
                  <a:lnTo>
                    <a:pt x="1014299" y="1345227"/>
                  </a:lnTo>
                  <a:lnTo>
                    <a:pt x="968647" y="134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48991" y="2071328"/>
              <a:ext cx="1939289" cy="1369695"/>
            </a:xfrm>
            <a:custGeom>
              <a:avLst/>
              <a:gdLst/>
              <a:ahLst/>
              <a:cxnLst/>
              <a:rect l="l" t="t" r="r" b="b"/>
              <a:pathLst>
                <a:path w="1939290" h="1369695">
                  <a:moveTo>
                    <a:pt x="1141557" y="328615"/>
                  </a:moveTo>
                  <a:lnTo>
                    <a:pt x="1110620" y="328615"/>
                  </a:lnTo>
                  <a:lnTo>
                    <a:pt x="1126630" y="276358"/>
                  </a:lnTo>
                  <a:lnTo>
                    <a:pt x="1149270" y="226837"/>
                  </a:lnTo>
                  <a:lnTo>
                    <a:pt x="1178016" y="180589"/>
                  </a:lnTo>
                  <a:lnTo>
                    <a:pt x="1212346" y="138155"/>
                  </a:lnTo>
                  <a:lnTo>
                    <a:pt x="1251738" y="100072"/>
                  </a:lnTo>
                  <a:lnTo>
                    <a:pt x="1289918" y="71068"/>
                  </a:lnTo>
                  <a:lnTo>
                    <a:pt x="1330487" y="47056"/>
                  </a:lnTo>
                  <a:lnTo>
                    <a:pt x="1373037" y="27989"/>
                  </a:lnTo>
                  <a:lnTo>
                    <a:pt x="1417162" y="13821"/>
                  </a:lnTo>
                  <a:lnTo>
                    <a:pt x="1462456" y="4506"/>
                  </a:lnTo>
                  <a:lnTo>
                    <a:pt x="1508511" y="0"/>
                  </a:lnTo>
                  <a:lnTo>
                    <a:pt x="1554921" y="254"/>
                  </a:lnTo>
                  <a:lnTo>
                    <a:pt x="1601280" y="5224"/>
                  </a:lnTo>
                  <a:lnTo>
                    <a:pt x="1647180" y="14864"/>
                  </a:lnTo>
                  <a:lnTo>
                    <a:pt x="1674168" y="23412"/>
                  </a:lnTo>
                  <a:lnTo>
                    <a:pt x="1508797" y="23412"/>
                  </a:lnTo>
                  <a:lnTo>
                    <a:pt x="1460109" y="28324"/>
                  </a:lnTo>
                  <a:lnTo>
                    <a:pt x="1413290" y="39240"/>
                  </a:lnTo>
                  <a:lnTo>
                    <a:pt x="1368522" y="55970"/>
                  </a:lnTo>
                  <a:lnTo>
                    <a:pt x="1326253" y="78044"/>
                  </a:lnTo>
                  <a:lnTo>
                    <a:pt x="1286928" y="104989"/>
                  </a:lnTo>
                  <a:lnTo>
                    <a:pt x="1250996" y="136335"/>
                  </a:lnTo>
                  <a:lnTo>
                    <a:pt x="1218902" y="171610"/>
                  </a:lnTo>
                  <a:lnTo>
                    <a:pt x="1191094" y="210344"/>
                  </a:lnTo>
                  <a:lnTo>
                    <a:pt x="1168019" y="252066"/>
                  </a:lnTo>
                  <a:lnTo>
                    <a:pt x="1150123" y="296304"/>
                  </a:lnTo>
                  <a:lnTo>
                    <a:pt x="1141557" y="328615"/>
                  </a:lnTo>
                  <a:close/>
                </a:path>
                <a:path w="1939290" h="1369695">
                  <a:moveTo>
                    <a:pt x="1939009" y="315360"/>
                  </a:moveTo>
                  <a:lnTo>
                    <a:pt x="1913423" y="256817"/>
                  </a:lnTo>
                  <a:lnTo>
                    <a:pt x="1886460" y="212513"/>
                  </a:lnTo>
                  <a:lnTo>
                    <a:pt x="1856443" y="174185"/>
                  </a:lnTo>
                  <a:lnTo>
                    <a:pt x="1822163" y="139520"/>
                  </a:lnTo>
                  <a:lnTo>
                    <a:pt x="1784167" y="108805"/>
                  </a:lnTo>
                  <a:lnTo>
                    <a:pt x="1743002" y="82324"/>
                  </a:lnTo>
                  <a:lnTo>
                    <a:pt x="1699216" y="60362"/>
                  </a:lnTo>
                  <a:lnTo>
                    <a:pt x="1653356" y="43205"/>
                  </a:lnTo>
                  <a:lnTo>
                    <a:pt x="1605968" y="31137"/>
                  </a:lnTo>
                  <a:lnTo>
                    <a:pt x="1557599" y="24444"/>
                  </a:lnTo>
                  <a:lnTo>
                    <a:pt x="1508797" y="23412"/>
                  </a:lnTo>
                  <a:lnTo>
                    <a:pt x="1674168" y="23412"/>
                  </a:lnTo>
                  <a:lnTo>
                    <a:pt x="1735979" y="47969"/>
                  </a:lnTo>
                  <a:lnTo>
                    <a:pt x="1782552" y="74145"/>
                  </a:lnTo>
                  <a:lnTo>
                    <a:pt x="1825790" y="105303"/>
                  </a:lnTo>
                  <a:lnTo>
                    <a:pt x="1865166" y="141108"/>
                  </a:lnTo>
                  <a:lnTo>
                    <a:pt x="1900150" y="181227"/>
                  </a:lnTo>
                  <a:lnTo>
                    <a:pt x="1930215" y="225325"/>
                  </a:lnTo>
                  <a:lnTo>
                    <a:pt x="1939009" y="242183"/>
                  </a:lnTo>
                  <a:lnTo>
                    <a:pt x="1939009" y="315360"/>
                  </a:lnTo>
                  <a:close/>
                </a:path>
                <a:path w="1939290" h="1369695">
                  <a:moveTo>
                    <a:pt x="833079" y="520492"/>
                  </a:moveTo>
                  <a:lnTo>
                    <a:pt x="801460" y="520492"/>
                  </a:lnTo>
                  <a:lnTo>
                    <a:pt x="812941" y="475582"/>
                  </a:lnTo>
                  <a:lnTo>
                    <a:pt x="834559" y="434292"/>
                  </a:lnTo>
                  <a:lnTo>
                    <a:pt x="864427" y="398276"/>
                  </a:lnTo>
                  <a:lnTo>
                    <a:pt x="900658" y="369187"/>
                  </a:lnTo>
                  <a:lnTo>
                    <a:pt x="949514" y="344942"/>
                  </a:lnTo>
                  <a:lnTo>
                    <a:pt x="1001853" y="331262"/>
                  </a:lnTo>
                  <a:lnTo>
                    <a:pt x="1056085" y="326401"/>
                  </a:lnTo>
                  <a:lnTo>
                    <a:pt x="1110620" y="328615"/>
                  </a:lnTo>
                  <a:lnTo>
                    <a:pt x="1141557" y="328615"/>
                  </a:lnTo>
                  <a:lnTo>
                    <a:pt x="1137853" y="342587"/>
                  </a:lnTo>
                  <a:lnTo>
                    <a:pt x="1136263" y="350667"/>
                  </a:lnTo>
                  <a:lnTo>
                    <a:pt x="1065737" y="350667"/>
                  </a:lnTo>
                  <a:lnTo>
                    <a:pt x="1013396" y="353813"/>
                  </a:lnTo>
                  <a:lnTo>
                    <a:pt x="962822" y="365927"/>
                  </a:lnTo>
                  <a:lnTo>
                    <a:pt x="916447" y="389137"/>
                  </a:lnTo>
                  <a:lnTo>
                    <a:pt x="882798" y="417564"/>
                  </a:lnTo>
                  <a:lnTo>
                    <a:pt x="856085" y="452374"/>
                  </a:lnTo>
                  <a:lnTo>
                    <a:pt x="838058" y="492126"/>
                  </a:lnTo>
                  <a:lnTo>
                    <a:pt x="833079" y="520492"/>
                  </a:lnTo>
                  <a:close/>
                </a:path>
                <a:path w="1939290" h="1369695">
                  <a:moveTo>
                    <a:pt x="1126164" y="355460"/>
                  </a:moveTo>
                  <a:lnTo>
                    <a:pt x="1117413" y="354362"/>
                  </a:lnTo>
                  <a:lnTo>
                    <a:pt x="1065737" y="350667"/>
                  </a:lnTo>
                  <a:lnTo>
                    <a:pt x="1136263" y="350667"/>
                  </a:lnTo>
                  <a:lnTo>
                    <a:pt x="1135956" y="352226"/>
                  </a:lnTo>
                  <a:lnTo>
                    <a:pt x="1126164" y="355460"/>
                  </a:lnTo>
                  <a:close/>
                </a:path>
                <a:path w="1939290" h="1369695">
                  <a:moveTo>
                    <a:pt x="230450" y="1005582"/>
                  </a:moveTo>
                  <a:lnTo>
                    <a:pt x="180622" y="1000919"/>
                  </a:lnTo>
                  <a:lnTo>
                    <a:pt x="132284" y="989747"/>
                  </a:lnTo>
                  <a:lnTo>
                    <a:pt x="86449" y="971539"/>
                  </a:lnTo>
                  <a:lnTo>
                    <a:pt x="38892" y="939135"/>
                  </a:lnTo>
                  <a:lnTo>
                    <a:pt x="6711" y="892043"/>
                  </a:lnTo>
                  <a:lnTo>
                    <a:pt x="0" y="858041"/>
                  </a:lnTo>
                  <a:lnTo>
                    <a:pt x="3552" y="824246"/>
                  </a:lnTo>
                  <a:lnTo>
                    <a:pt x="31556" y="761298"/>
                  </a:lnTo>
                  <a:lnTo>
                    <a:pt x="63047" y="718572"/>
                  </a:lnTo>
                  <a:lnTo>
                    <a:pt x="99646" y="679813"/>
                  </a:lnTo>
                  <a:lnTo>
                    <a:pt x="140352" y="645067"/>
                  </a:lnTo>
                  <a:lnTo>
                    <a:pt x="184162" y="614376"/>
                  </a:lnTo>
                  <a:lnTo>
                    <a:pt x="230075" y="587786"/>
                  </a:lnTo>
                  <a:lnTo>
                    <a:pt x="274551" y="566548"/>
                  </a:lnTo>
                  <a:lnTo>
                    <a:pt x="320043" y="548847"/>
                  </a:lnTo>
                  <a:lnTo>
                    <a:pt x="366418" y="534476"/>
                  </a:lnTo>
                  <a:lnTo>
                    <a:pt x="413542" y="523226"/>
                  </a:lnTo>
                  <a:lnTo>
                    <a:pt x="461282" y="514887"/>
                  </a:lnTo>
                  <a:lnTo>
                    <a:pt x="509503" y="509251"/>
                  </a:lnTo>
                  <a:lnTo>
                    <a:pt x="558072" y="506108"/>
                  </a:lnTo>
                  <a:lnTo>
                    <a:pt x="606855" y="505251"/>
                  </a:lnTo>
                  <a:lnTo>
                    <a:pt x="655719" y="506469"/>
                  </a:lnTo>
                  <a:lnTo>
                    <a:pt x="704531" y="509555"/>
                  </a:lnTo>
                  <a:lnTo>
                    <a:pt x="753155" y="514299"/>
                  </a:lnTo>
                  <a:lnTo>
                    <a:pt x="801460" y="520492"/>
                  </a:lnTo>
                  <a:lnTo>
                    <a:pt x="833079" y="520492"/>
                  </a:lnTo>
                  <a:lnTo>
                    <a:pt x="831506" y="529457"/>
                  </a:lnTo>
                  <a:lnTo>
                    <a:pt x="617406" y="529457"/>
                  </a:lnTo>
                  <a:lnTo>
                    <a:pt x="569042" y="529675"/>
                  </a:lnTo>
                  <a:lnTo>
                    <a:pt x="520764" y="532256"/>
                  </a:lnTo>
                  <a:lnTo>
                    <a:pt x="472655" y="537453"/>
                  </a:lnTo>
                  <a:lnTo>
                    <a:pt x="425168" y="545504"/>
                  </a:lnTo>
                  <a:lnTo>
                    <a:pt x="377702" y="556714"/>
                  </a:lnTo>
                  <a:lnTo>
                    <a:pt x="330760" y="571160"/>
                  </a:lnTo>
                  <a:lnTo>
                    <a:pt x="284848" y="588917"/>
                  </a:lnTo>
                  <a:lnTo>
                    <a:pt x="240471" y="610062"/>
                  </a:lnTo>
                  <a:lnTo>
                    <a:pt x="198134" y="634673"/>
                  </a:lnTo>
                  <a:lnTo>
                    <a:pt x="158341" y="662824"/>
                  </a:lnTo>
                  <a:lnTo>
                    <a:pt x="121597" y="694593"/>
                  </a:lnTo>
                  <a:lnTo>
                    <a:pt x="88408" y="730057"/>
                  </a:lnTo>
                  <a:lnTo>
                    <a:pt x="59278" y="769291"/>
                  </a:lnTo>
                  <a:lnTo>
                    <a:pt x="32742" y="829775"/>
                  </a:lnTo>
                  <a:lnTo>
                    <a:pt x="30905" y="862130"/>
                  </a:lnTo>
                  <a:lnTo>
                    <a:pt x="40675" y="893873"/>
                  </a:lnTo>
                  <a:lnTo>
                    <a:pt x="77354" y="934376"/>
                  </a:lnTo>
                  <a:lnTo>
                    <a:pt x="126288" y="959825"/>
                  </a:lnTo>
                  <a:lnTo>
                    <a:pt x="178499" y="974433"/>
                  </a:lnTo>
                  <a:lnTo>
                    <a:pt x="232819" y="980721"/>
                  </a:lnTo>
                  <a:lnTo>
                    <a:pt x="411153" y="980721"/>
                  </a:lnTo>
                  <a:lnTo>
                    <a:pt x="409657" y="985815"/>
                  </a:lnTo>
                  <a:lnTo>
                    <a:pt x="378720" y="985815"/>
                  </a:lnTo>
                  <a:lnTo>
                    <a:pt x="330514" y="997502"/>
                  </a:lnTo>
                  <a:lnTo>
                    <a:pt x="280752" y="1004267"/>
                  </a:lnTo>
                  <a:lnTo>
                    <a:pt x="230450" y="1005582"/>
                  </a:lnTo>
                  <a:close/>
                </a:path>
                <a:path w="1939290" h="1369695">
                  <a:moveTo>
                    <a:pt x="817493" y="548313"/>
                  </a:moveTo>
                  <a:lnTo>
                    <a:pt x="762166" y="540450"/>
                  </a:lnTo>
                  <a:lnTo>
                    <a:pt x="714053" y="535097"/>
                  </a:lnTo>
                  <a:lnTo>
                    <a:pt x="665771" y="531348"/>
                  </a:lnTo>
                  <a:lnTo>
                    <a:pt x="617406" y="529457"/>
                  </a:lnTo>
                  <a:lnTo>
                    <a:pt x="831506" y="529457"/>
                  </a:lnTo>
                  <a:lnTo>
                    <a:pt x="830467" y="535378"/>
                  </a:lnTo>
                  <a:lnTo>
                    <a:pt x="830099" y="545079"/>
                  </a:lnTo>
                  <a:lnTo>
                    <a:pt x="817493" y="548313"/>
                  </a:lnTo>
                  <a:close/>
                </a:path>
                <a:path w="1939290" h="1369695">
                  <a:moveTo>
                    <a:pt x="411153" y="980721"/>
                  </a:moveTo>
                  <a:lnTo>
                    <a:pt x="232819" y="980721"/>
                  </a:lnTo>
                  <a:lnTo>
                    <a:pt x="287788" y="979272"/>
                  </a:lnTo>
                  <a:lnTo>
                    <a:pt x="341947" y="970668"/>
                  </a:lnTo>
                  <a:lnTo>
                    <a:pt x="393835" y="955493"/>
                  </a:lnTo>
                  <a:lnTo>
                    <a:pt x="401825" y="954348"/>
                  </a:lnTo>
                  <a:lnTo>
                    <a:pt x="409608" y="956210"/>
                  </a:lnTo>
                  <a:lnTo>
                    <a:pt x="414661" y="961207"/>
                  </a:lnTo>
                  <a:lnTo>
                    <a:pt x="414458" y="969465"/>
                  </a:lnTo>
                  <a:lnTo>
                    <a:pt x="411153" y="980721"/>
                  </a:lnTo>
                  <a:close/>
                </a:path>
                <a:path w="1939290" h="1369695">
                  <a:moveTo>
                    <a:pt x="585212" y="1292777"/>
                  </a:moveTo>
                  <a:lnTo>
                    <a:pt x="535425" y="1282913"/>
                  </a:lnTo>
                  <a:lnTo>
                    <a:pt x="489160" y="1263191"/>
                  </a:lnTo>
                  <a:lnTo>
                    <a:pt x="448156" y="1233822"/>
                  </a:lnTo>
                  <a:lnTo>
                    <a:pt x="414152" y="1195019"/>
                  </a:lnTo>
                  <a:lnTo>
                    <a:pt x="388435" y="1146716"/>
                  </a:lnTo>
                  <a:lnTo>
                    <a:pt x="373832" y="1094169"/>
                  </a:lnTo>
                  <a:lnTo>
                    <a:pt x="370530" y="1039746"/>
                  </a:lnTo>
                  <a:lnTo>
                    <a:pt x="378720" y="985815"/>
                  </a:lnTo>
                  <a:lnTo>
                    <a:pt x="409657" y="985815"/>
                  </a:lnTo>
                  <a:lnTo>
                    <a:pt x="405689" y="999331"/>
                  </a:lnTo>
                  <a:lnTo>
                    <a:pt x="401171" y="1030032"/>
                  </a:lnTo>
                  <a:lnTo>
                    <a:pt x="404544" y="1091973"/>
                  </a:lnTo>
                  <a:lnTo>
                    <a:pt x="420627" y="1144151"/>
                  </a:lnTo>
                  <a:lnTo>
                    <a:pt x="448116" y="1190649"/>
                  </a:lnTo>
                  <a:lnTo>
                    <a:pt x="486160" y="1228670"/>
                  </a:lnTo>
                  <a:lnTo>
                    <a:pt x="533912" y="1255419"/>
                  </a:lnTo>
                  <a:lnTo>
                    <a:pt x="578710" y="1267196"/>
                  </a:lnTo>
                  <a:lnTo>
                    <a:pt x="624863" y="1269236"/>
                  </a:lnTo>
                  <a:lnTo>
                    <a:pt x="721571" y="1269236"/>
                  </a:lnTo>
                  <a:lnTo>
                    <a:pt x="699837" y="1278450"/>
                  </a:lnTo>
                  <a:lnTo>
                    <a:pt x="668788" y="1287382"/>
                  </a:lnTo>
                  <a:lnTo>
                    <a:pt x="636782" y="1292574"/>
                  </a:lnTo>
                  <a:lnTo>
                    <a:pt x="585212" y="1292777"/>
                  </a:lnTo>
                  <a:close/>
                </a:path>
                <a:path w="1939290" h="1369695">
                  <a:moveTo>
                    <a:pt x="1128787" y="1344836"/>
                  </a:moveTo>
                  <a:lnTo>
                    <a:pt x="986451" y="1344836"/>
                  </a:lnTo>
                  <a:lnTo>
                    <a:pt x="1037798" y="1343090"/>
                  </a:lnTo>
                  <a:lnTo>
                    <a:pt x="1089937" y="1332686"/>
                  </a:lnTo>
                  <a:lnTo>
                    <a:pt x="1139303" y="1314974"/>
                  </a:lnTo>
                  <a:lnTo>
                    <a:pt x="1185777" y="1290888"/>
                  </a:lnTo>
                  <a:lnTo>
                    <a:pt x="1229236" y="1261368"/>
                  </a:lnTo>
                  <a:lnTo>
                    <a:pt x="1269561" y="1227350"/>
                  </a:lnTo>
                  <a:lnTo>
                    <a:pt x="1306630" y="1189772"/>
                  </a:lnTo>
                  <a:lnTo>
                    <a:pt x="1311773" y="1185880"/>
                  </a:lnTo>
                  <a:lnTo>
                    <a:pt x="1318212" y="1183755"/>
                  </a:lnTo>
                  <a:lnTo>
                    <a:pt x="1324857" y="1183998"/>
                  </a:lnTo>
                  <a:lnTo>
                    <a:pt x="1330619" y="1187209"/>
                  </a:lnTo>
                  <a:lnTo>
                    <a:pt x="1361932" y="1215579"/>
                  </a:lnTo>
                  <a:lnTo>
                    <a:pt x="1318625" y="1215579"/>
                  </a:lnTo>
                  <a:lnTo>
                    <a:pt x="1294434" y="1239744"/>
                  </a:lnTo>
                  <a:lnTo>
                    <a:pt x="1268987" y="1262564"/>
                  </a:lnTo>
                  <a:lnTo>
                    <a:pt x="1242198" y="1283795"/>
                  </a:lnTo>
                  <a:lnTo>
                    <a:pt x="1213980" y="1303189"/>
                  </a:lnTo>
                  <a:lnTo>
                    <a:pt x="1166704" y="1329456"/>
                  </a:lnTo>
                  <a:lnTo>
                    <a:pt x="1128787" y="1344836"/>
                  </a:lnTo>
                  <a:close/>
                </a:path>
                <a:path w="1939290" h="1369695">
                  <a:moveTo>
                    <a:pt x="1650467" y="1348193"/>
                  </a:moveTo>
                  <a:lnTo>
                    <a:pt x="1597616" y="1345103"/>
                  </a:lnTo>
                  <a:lnTo>
                    <a:pt x="1546178" y="1336204"/>
                  </a:lnTo>
                  <a:lnTo>
                    <a:pt x="1496088" y="1321881"/>
                  </a:lnTo>
                  <a:lnTo>
                    <a:pt x="1447817" y="1302396"/>
                  </a:lnTo>
                  <a:lnTo>
                    <a:pt x="1401835" y="1278010"/>
                  </a:lnTo>
                  <a:lnTo>
                    <a:pt x="1358614" y="1248984"/>
                  </a:lnTo>
                  <a:lnTo>
                    <a:pt x="1318625" y="1215579"/>
                  </a:lnTo>
                  <a:lnTo>
                    <a:pt x="1361932" y="1215579"/>
                  </a:lnTo>
                  <a:lnTo>
                    <a:pt x="1362950" y="1216501"/>
                  </a:lnTo>
                  <a:lnTo>
                    <a:pt x="1397690" y="1242675"/>
                  </a:lnTo>
                  <a:lnTo>
                    <a:pt x="1434679" y="1265566"/>
                  </a:lnTo>
                  <a:lnTo>
                    <a:pt x="1473756" y="1285009"/>
                  </a:lnTo>
                  <a:lnTo>
                    <a:pt x="1520927" y="1302755"/>
                  </a:lnTo>
                  <a:lnTo>
                    <a:pt x="1569523" y="1315107"/>
                  </a:lnTo>
                  <a:lnTo>
                    <a:pt x="1619050" y="1321958"/>
                  </a:lnTo>
                  <a:lnTo>
                    <a:pt x="1669016" y="1323201"/>
                  </a:lnTo>
                  <a:lnTo>
                    <a:pt x="1801617" y="1323201"/>
                  </a:lnTo>
                  <a:lnTo>
                    <a:pt x="1754820" y="1336470"/>
                  </a:lnTo>
                  <a:lnTo>
                    <a:pt x="1703025" y="1345237"/>
                  </a:lnTo>
                  <a:lnTo>
                    <a:pt x="1650467" y="1348193"/>
                  </a:lnTo>
                  <a:close/>
                </a:path>
                <a:path w="1939290" h="1369695">
                  <a:moveTo>
                    <a:pt x="721571" y="1269236"/>
                  </a:moveTo>
                  <a:lnTo>
                    <a:pt x="624863" y="1269236"/>
                  </a:lnTo>
                  <a:lnTo>
                    <a:pt x="670536" y="1262008"/>
                  </a:lnTo>
                  <a:lnTo>
                    <a:pt x="713898" y="1245979"/>
                  </a:lnTo>
                  <a:lnTo>
                    <a:pt x="753115" y="1221619"/>
                  </a:lnTo>
                  <a:lnTo>
                    <a:pt x="758878" y="1218775"/>
                  </a:lnTo>
                  <a:lnTo>
                    <a:pt x="765530" y="1218042"/>
                  </a:lnTo>
                  <a:lnTo>
                    <a:pt x="771850" y="1219723"/>
                  </a:lnTo>
                  <a:lnTo>
                    <a:pt x="776614" y="1224121"/>
                  </a:lnTo>
                  <a:lnTo>
                    <a:pt x="796088" y="1249684"/>
                  </a:lnTo>
                  <a:lnTo>
                    <a:pt x="757521" y="1249684"/>
                  </a:lnTo>
                  <a:lnTo>
                    <a:pt x="729542" y="1265857"/>
                  </a:lnTo>
                  <a:lnTo>
                    <a:pt x="721571" y="1269236"/>
                  </a:lnTo>
                  <a:close/>
                </a:path>
                <a:path w="1939290" h="1369695">
                  <a:moveTo>
                    <a:pt x="1801617" y="1323201"/>
                  </a:moveTo>
                  <a:lnTo>
                    <a:pt x="1669016" y="1323201"/>
                  </a:lnTo>
                  <a:lnTo>
                    <a:pt x="1718927" y="1318729"/>
                  </a:lnTo>
                  <a:lnTo>
                    <a:pt x="1768291" y="1308436"/>
                  </a:lnTo>
                  <a:lnTo>
                    <a:pt x="1815156" y="1292930"/>
                  </a:lnTo>
                  <a:lnTo>
                    <a:pt x="1859953" y="1272445"/>
                  </a:lnTo>
                  <a:lnTo>
                    <a:pt x="1902279" y="1247320"/>
                  </a:lnTo>
                  <a:lnTo>
                    <a:pt x="1939009" y="1219922"/>
                  </a:lnTo>
                  <a:lnTo>
                    <a:pt x="1939009" y="1252173"/>
                  </a:lnTo>
                  <a:lnTo>
                    <a:pt x="1934862" y="1255419"/>
                  </a:lnTo>
                  <a:lnTo>
                    <a:pt x="1900963" y="1277687"/>
                  </a:lnTo>
                  <a:lnTo>
                    <a:pt x="1854257" y="1302458"/>
                  </a:lnTo>
                  <a:lnTo>
                    <a:pt x="1805387" y="1322132"/>
                  </a:lnTo>
                  <a:lnTo>
                    <a:pt x="1801617" y="1323201"/>
                  </a:lnTo>
                  <a:close/>
                </a:path>
                <a:path w="1939290" h="1369695">
                  <a:moveTo>
                    <a:pt x="1010953" y="1369482"/>
                  </a:moveTo>
                  <a:lnTo>
                    <a:pt x="956774" y="1367372"/>
                  </a:lnTo>
                  <a:lnTo>
                    <a:pt x="909598" y="1357815"/>
                  </a:lnTo>
                  <a:lnTo>
                    <a:pt x="865127" y="1340890"/>
                  </a:lnTo>
                  <a:lnTo>
                    <a:pt x="824319" y="1316974"/>
                  </a:lnTo>
                  <a:lnTo>
                    <a:pt x="788131" y="1286446"/>
                  </a:lnTo>
                  <a:lnTo>
                    <a:pt x="757521" y="1249684"/>
                  </a:lnTo>
                  <a:lnTo>
                    <a:pt x="796088" y="1249684"/>
                  </a:lnTo>
                  <a:lnTo>
                    <a:pt x="807818" y="1265082"/>
                  </a:lnTo>
                  <a:lnTo>
                    <a:pt x="845757" y="1297766"/>
                  </a:lnTo>
                  <a:lnTo>
                    <a:pt x="889077" y="1322042"/>
                  </a:lnTo>
                  <a:lnTo>
                    <a:pt x="936426" y="1337775"/>
                  </a:lnTo>
                  <a:lnTo>
                    <a:pt x="986451" y="1344836"/>
                  </a:lnTo>
                  <a:lnTo>
                    <a:pt x="1128787" y="1344836"/>
                  </a:lnTo>
                  <a:lnTo>
                    <a:pt x="1116632" y="1349766"/>
                  </a:lnTo>
                  <a:lnTo>
                    <a:pt x="1064477" y="1363361"/>
                  </a:lnTo>
                  <a:lnTo>
                    <a:pt x="1010953" y="1369482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75664" y="875562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4" h="818514">
                <a:moveTo>
                  <a:pt x="685012" y="444690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18"/>
                </a:lnTo>
                <a:lnTo>
                  <a:pt x="571779" y="415582"/>
                </a:lnTo>
                <a:lnTo>
                  <a:pt x="521398" y="404126"/>
                </a:lnTo>
                <a:lnTo>
                  <a:pt x="471411" y="391071"/>
                </a:lnTo>
                <a:lnTo>
                  <a:pt x="421678" y="376859"/>
                </a:lnTo>
                <a:lnTo>
                  <a:pt x="467017" y="352831"/>
                </a:lnTo>
                <a:lnTo>
                  <a:pt x="512724" y="329552"/>
                </a:lnTo>
                <a:lnTo>
                  <a:pt x="558685" y="306920"/>
                </a:lnTo>
                <a:lnTo>
                  <a:pt x="604812" y="284861"/>
                </a:lnTo>
                <a:lnTo>
                  <a:pt x="651002" y="263283"/>
                </a:lnTo>
                <a:lnTo>
                  <a:pt x="656831" y="256628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889" y="243179"/>
                </a:lnTo>
                <a:lnTo>
                  <a:pt x="589661" y="266674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83"/>
                </a:lnTo>
                <a:lnTo>
                  <a:pt x="390677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587"/>
                </a:lnTo>
                <a:lnTo>
                  <a:pt x="369125" y="157340"/>
                </a:lnTo>
                <a:lnTo>
                  <a:pt x="372478" y="108826"/>
                </a:lnTo>
                <a:lnTo>
                  <a:pt x="372529" y="60020"/>
                </a:lnTo>
                <a:lnTo>
                  <a:pt x="368896" y="10896"/>
                </a:lnTo>
                <a:lnTo>
                  <a:pt x="364363" y="2717"/>
                </a:lnTo>
                <a:lnTo>
                  <a:pt x="356146" y="0"/>
                </a:lnTo>
                <a:lnTo>
                  <a:pt x="348551" y="2768"/>
                </a:lnTo>
                <a:lnTo>
                  <a:pt x="345897" y="11049"/>
                </a:lnTo>
                <a:lnTo>
                  <a:pt x="349580" y="64376"/>
                </a:lnTo>
                <a:lnTo>
                  <a:pt x="348919" y="117322"/>
                </a:lnTo>
                <a:lnTo>
                  <a:pt x="344411" y="169900"/>
                </a:lnTo>
                <a:lnTo>
                  <a:pt x="336550" y="222148"/>
                </a:lnTo>
                <a:lnTo>
                  <a:pt x="325818" y="274116"/>
                </a:lnTo>
                <a:lnTo>
                  <a:pt x="312724" y="325831"/>
                </a:lnTo>
                <a:lnTo>
                  <a:pt x="292684" y="284441"/>
                </a:lnTo>
                <a:lnTo>
                  <a:pt x="271208" y="243763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27"/>
                </a:lnTo>
                <a:lnTo>
                  <a:pt x="178460" y="143319"/>
                </a:lnTo>
                <a:lnTo>
                  <a:pt x="211924" y="189522"/>
                </a:lnTo>
                <a:lnTo>
                  <a:pt x="241935" y="237528"/>
                </a:lnTo>
                <a:lnTo>
                  <a:pt x="269074" y="287070"/>
                </a:lnTo>
                <a:lnTo>
                  <a:pt x="293865" y="337845"/>
                </a:lnTo>
                <a:lnTo>
                  <a:pt x="245592" y="323354"/>
                </a:lnTo>
                <a:lnTo>
                  <a:pt x="197129" y="309600"/>
                </a:lnTo>
                <a:lnTo>
                  <a:pt x="148386" y="296989"/>
                </a:lnTo>
                <a:lnTo>
                  <a:pt x="99275" y="285902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54"/>
                </a:lnTo>
                <a:lnTo>
                  <a:pt x="36461" y="294106"/>
                </a:lnTo>
                <a:lnTo>
                  <a:pt x="43738" y="298907"/>
                </a:lnTo>
                <a:lnTo>
                  <a:pt x="96164" y="308698"/>
                </a:lnTo>
                <a:lnTo>
                  <a:pt x="148082" y="320522"/>
                </a:lnTo>
                <a:lnTo>
                  <a:pt x="199593" y="333959"/>
                </a:lnTo>
                <a:lnTo>
                  <a:pt x="250812" y="348538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66"/>
                </a:lnTo>
                <a:lnTo>
                  <a:pt x="154355" y="520395"/>
                </a:lnTo>
                <a:lnTo>
                  <a:pt x="114592" y="552246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36" y="657364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78"/>
                </a:lnTo>
                <a:lnTo>
                  <a:pt x="19265" y="673747"/>
                </a:lnTo>
                <a:lnTo>
                  <a:pt x="57162" y="635000"/>
                </a:lnTo>
                <a:lnTo>
                  <a:pt x="96647" y="598195"/>
                </a:lnTo>
                <a:lnTo>
                  <a:pt x="137629" y="563206"/>
                </a:lnTo>
                <a:lnTo>
                  <a:pt x="179946" y="529920"/>
                </a:lnTo>
                <a:lnTo>
                  <a:pt x="223481" y="498195"/>
                </a:lnTo>
                <a:lnTo>
                  <a:pt x="268097" y="467931"/>
                </a:lnTo>
                <a:lnTo>
                  <a:pt x="251447" y="516039"/>
                </a:lnTo>
                <a:lnTo>
                  <a:pt x="234721" y="564083"/>
                </a:lnTo>
                <a:lnTo>
                  <a:pt x="218325" y="612076"/>
                </a:lnTo>
                <a:lnTo>
                  <a:pt x="202666" y="660057"/>
                </a:lnTo>
                <a:lnTo>
                  <a:pt x="188163" y="708050"/>
                </a:lnTo>
                <a:lnTo>
                  <a:pt x="175209" y="756081"/>
                </a:lnTo>
                <a:lnTo>
                  <a:pt x="164223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60"/>
                </a:lnTo>
                <a:lnTo>
                  <a:pt x="198437" y="758520"/>
                </a:lnTo>
                <a:lnTo>
                  <a:pt x="212648" y="706843"/>
                </a:lnTo>
                <a:lnTo>
                  <a:pt x="228549" y="655180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23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36"/>
                </a:lnTo>
                <a:lnTo>
                  <a:pt x="332828" y="427431"/>
                </a:lnTo>
                <a:lnTo>
                  <a:pt x="352361" y="475792"/>
                </a:lnTo>
                <a:lnTo>
                  <a:pt x="371627" y="524294"/>
                </a:lnTo>
                <a:lnTo>
                  <a:pt x="391033" y="572706"/>
                </a:lnTo>
                <a:lnTo>
                  <a:pt x="411022" y="620814"/>
                </a:lnTo>
                <a:lnTo>
                  <a:pt x="432003" y="668401"/>
                </a:lnTo>
                <a:lnTo>
                  <a:pt x="438619" y="674255"/>
                </a:lnTo>
                <a:lnTo>
                  <a:pt x="446709" y="672973"/>
                </a:lnTo>
                <a:lnTo>
                  <a:pt x="452488" y="666661"/>
                </a:lnTo>
                <a:lnTo>
                  <a:pt x="452170" y="657402"/>
                </a:lnTo>
                <a:lnTo>
                  <a:pt x="430936" y="609587"/>
                </a:lnTo>
                <a:lnTo>
                  <a:pt x="410730" y="561327"/>
                </a:lnTo>
                <a:lnTo>
                  <a:pt x="391134" y="512826"/>
                </a:lnTo>
                <a:lnTo>
                  <a:pt x="371716" y="464286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796"/>
                </a:lnTo>
                <a:lnTo>
                  <a:pt x="383540" y="397814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45"/>
                </a:lnTo>
                <a:lnTo>
                  <a:pt x="532511" y="429679"/>
                </a:lnTo>
                <a:lnTo>
                  <a:pt x="579221" y="439915"/>
                </a:lnTo>
                <a:lnTo>
                  <a:pt x="626338" y="448449"/>
                </a:lnTo>
                <a:lnTo>
                  <a:pt x="673963" y="454926"/>
                </a:lnTo>
                <a:lnTo>
                  <a:pt x="682244" y="452272"/>
                </a:lnTo>
                <a:lnTo>
                  <a:pt x="685012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462463" y="6210300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5" h="818515">
                <a:moveTo>
                  <a:pt x="685012" y="444703"/>
                </a:moveTo>
                <a:lnTo>
                  <a:pt x="682282" y="436499"/>
                </a:lnTo>
                <a:lnTo>
                  <a:pt x="674052" y="432015"/>
                </a:lnTo>
                <a:lnTo>
                  <a:pt x="622630" y="425030"/>
                </a:lnTo>
                <a:lnTo>
                  <a:pt x="571779" y="415582"/>
                </a:lnTo>
                <a:lnTo>
                  <a:pt x="521411" y="404126"/>
                </a:lnTo>
                <a:lnTo>
                  <a:pt x="471411" y="391083"/>
                </a:lnTo>
                <a:lnTo>
                  <a:pt x="421678" y="376872"/>
                </a:lnTo>
                <a:lnTo>
                  <a:pt x="467017" y="352844"/>
                </a:lnTo>
                <a:lnTo>
                  <a:pt x="512724" y="329552"/>
                </a:lnTo>
                <a:lnTo>
                  <a:pt x="558685" y="306933"/>
                </a:lnTo>
                <a:lnTo>
                  <a:pt x="604812" y="284873"/>
                </a:lnTo>
                <a:lnTo>
                  <a:pt x="651002" y="263283"/>
                </a:lnTo>
                <a:lnTo>
                  <a:pt x="656831" y="256641"/>
                </a:lnTo>
                <a:lnTo>
                  <a:pt x="655510" y="248564"/>
                </a:lnTo>
                <a:lnTo>
                  <a:pt x="649160" y="242824"/>
                </a:lnTo>
                <a:lnTo>
                  <a:pt x="639902" y="243179"/>
                </a:lnTo>
                <a:lnTo>
                  <a:pt x="589673" y="266687"/>
                </a:lnTo>
                <a:lnTo>
                  <a:pt x="539496" y="290753"/>
                </a:lnTo>
                <a:lnTo>
                  <a:pt x="489508" y="315518"/>
                </a:lnTo>
                <a:lnTo>
                  <a:pt x="439864" y="341096"/>
                </a:lnTo>
                <a:lnTo>
                  <a:pt x="390690" y="367588"/>
                </a:lnTo>
                <a:lnTo>
                  <a:pt x="360413" y="358330"/>
                </a:lnTo>
                <a:lnTo>
                  <a:pt x="330174" y="348996"/>
                </a:lnTo>
                <a:lnTo>
                  <a:pt x="343001" y="301396"/>
                </a:lnTo>
                <a:lnTo>
                  <a:pt x="354012" y="253606"/>
                </a:lnTo>
                <a:lnTo>
                  <a:pt x="362851" y="205600"/>
                </a:lnTo>
                <a:lnTo>
                  <a:pt x="369125" y="157353"/>
                </a:lnTo>
                <a:lnTo>
                  <a:pt x="372478" y="108839"/>
                </a:lnTo>
                <a:lnTo>
                  <a:pt x="372529" y="60032"/>
                </a:lnTo>
                <a:lnTo>
                  <a:pt x="368896" y="10909"/>
                </a:lnTo>
                <a:lnTo>
                  <a:pt x="364375" y="2730"/>
                </a:lnTo>
                <a:lnTo>
                  <a:pt x="356158" y="0"/>
                </a:lnTo>
                <a:lnTo>
                  <a:pt x="348564" y="2768"/>
                </a:lnTo>
                <a:lnTo>
                  <a:pt x="345897" y="11061"/>
                </a:lnTo>
                <a:lnTo>
                  <a:pt x="349580" y="64389"/>
                </a:lnTo>
                <a:lnTo>
                  <a:pt x="348919" y="117322"/>
                </a:lnTo>
                <a:lnTo>
                  <a:pt x="344424" y="169900"/>
                </a:lnTo>
                <a:lnTo>
                  <a:pt x="336562" y="222161"/>
                </a:lnTo>
                <a:lnTo>
                  <a:pt x="325831" y="274129"/>
                </a:lnTo>
                <a:lnTo>
                  <a:pt x="312724" y="325843"/>
                </a:lnTo>
                <a:lnTo>
                  <a:pt x="292684" y="284441"/>
                </a:lnTo>
                <a:lnTo>
                  <a:pt x="271208" y="243776"/>
                </a:lnTo>
                <a:lnTo>
                  <a:pt x="247992" y="203962"/>
                </a:lnTo>
                <a:lnTo>
                  <a:pt x="222732" y="165163"/>
                </a:lnTo>
                <a:lnTo>
                  <a:pt x="195122" y="127508"/>
                </a:lnTo>
                <a:lnTo>
                  <a:pt x="187401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60" y="143332"/>
                </a:lnTo>
                <a:lnTo>
                  <a:pt x="211924" y="189522"/>
                </a:lnTo>
                <a:lnTo>
                  <a:pt x="241947" y="237540"/>
                </a:lnTo>
                <a:lnTo>
                  <a:pt x="269074" y="287070"/>
                </a:lnTo>
                <a:lnTo>
                  <a:pt x="293878" y="337845"/>
                </a:lnTo>
                <a:lnTo>
                  <a:pt x="245592" y="323354"/>
                </a:lnTo>
                <a:lnTo>
                  <a:pt x="197129" y="309613"/>
                </a:lnTo>
                <a:lnTo>
                  <a:pt x="148399" y="296989"/>
                </a:lnTo>
                <a:lnTo>
                  <a:pt x="99288" y="285915"/>
                </a:lnTo>
                <a:lnTo>
                  <a:pt x="49695" y="276758"/>
                </a:lnTo>
                <a:lnTo>
                  <a:pt x="40601" y="278892"/>
                </a:lnTo>
                <a:lnTo>
                  <a:pt x="35801" y="286067"/>
                </a:lnTo>
                <a:lnTo>
                  <a:pt x="36461" y="294119"/>
                </a:lnTo>
                <a:lnTo>
                  <a:pt x="43738" y="298919"/>
                </a:lnTo>
                <a:lnTo>
                  <a:pt x="96177" y="308698"/>
                </a:lnTo>
                <a:lnTo>
                  <a:pt x="148094" y="320535"/>
                </a:lnTo>
                <a:lnTo>
                  <a:pt x="199605" y="333959"/>
                </a:lnTo>
                <a:lnTo>
                  <a:pt x="250812" y="348551"/>
                </a:lnTo>
                <a:lnTo>
                  <a:pt x="301840" y="363842"/>
                </a:lnTo>
                <a:lnTo>
                  <a:pt x="296570" y="381152"/>
                </a:lnTo>
                <a:lnTo>
                  <a:pt x="291147" y="398449"/>
                </a:lnTo>
                <a:lnTo>
                  <a:pt x="285584" y="415721"/>
                </a:lnTo>
                <a:lnTo>
                  <a:pt x="279908" y="432968"/>
                </a:lnTo>
                <a:lnTo>
                  <a:pt x="237121" y="460857"/>
                </a:lnTo>
                <a:lnTo>
                  <a:pt x="195237" y="489978"/>
                </a:lnTo>
                <a:lnTo>
                  <a:pt x="154355" y="520407"/>
                </a:lnTo>
                <a:lnTo>
                  <a:pt x="114592" y="552259"/>
                </a:lnTo>
                <a:lnTo>
                  <a:pt x="76060" y="585635"/>
                </a:lnTo>
                <a:lnTo>
                  <a:pt x="38874" y="620636"/>
                </a:lnTo>
                <a:lnTo>
                  <a:pt x="3149" y="657377"/>
                </a:lnTo>
                <a:lnTo>
                  <a:pt x="0" y="666026"/>
                </a:lnTo>
                <a:lnTo>
                  <a:pt x="3644" y="673684"/>
                </a:lnTo>
                <a:lnTo>
                  <a:pt x="11074" y="677291"/>
                </a:lnTo>
                <a:lnTo>
                  <a:pt x="19278" y="673760"/>
                </a:lnTo>
                <a:lnTo>
                  <a:pt x="57162" y="635012"/>
                </a:lnTo>
                <a:lnTo>
                  <a:pt x="96659" y="598208"/>
                </a:lnTo>
                <a:lnTo>
                  <a:pt x="137629" y="563219"/>
                </a:lnTo>
                <a:lnTo>
                  <a:pt x="179946" y="529920"/>
                </a:lnTo>
                <a:lnTo>
                  <a:pt x="223481" y="498208"/>
                </a:lnTo>
                <a:lnTo>
                  <a:pt x="268109" y="467944"/>
                </a:lnTo>
                <a:lnTo>
                  <a:pt x="251447" y="516051"/>
                </a:lnTo>
                <a:lnTo>
                  <a:pt x="234721" y="564083"/>
                </a:lnTo>
                <a:lnTo>
                  <a:pt x="218325" y="612089"/>
                </a:lnTo>
                <a:lnTo>
                  <a:pt x="202679" y="660057"/>
                </a:lnTo>
                <a:lnTo>
                  <a:pt x="188163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27" y="813257"/>
                </a:lnTo>
                <a:lnTo>
                  <a:pt x="173075" y="818070"/>
                </a:lnTo>
                <a:lnTo>
                  <a:pt x="181254" y="817460"/>
                </a:lnTo>
                <a:lnTo>
                  <a:pt x="186410" y="810272"/>
                </a:lnTo>
                <a:lnTo>
                  <a:pt x="198437" y="758532"/>
                </a:lnTo>
                <a:lnTo>
                  <a:pt x="212648" y="706843"/>
                </a:lnTo>
                <a:lnTo>
                  <a:pt x="228549" y="655193"/>
                </a:lnTo>
                <a:lnTo>
                  <a:pt x="245643" y="603516"/>
                </a:lnTo>
                <a:lnTo>
                  <a:pt x="263436" y="551802"/>
                </a:lnTo>
                <a:lnTo>
                  <a:pt x="281432" y="500011"/>
                </a:lnTo>
                <a:lnTo>
                  <a:pt x="299135" y="448106"/>
                </a:lnTo>
                <a:lnTo>
                  <a:pt x="307517" y="442874"/>
                </a:lnTo>
                <a:lnTo>
                  <a:pt x="315925" y="437692"/>
                </a:lnTo>
                <a:lnTo>
                  <a:pt x="324358" y="432549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27" y="524294"/>
                </a:lnTo>
                <a:lnTo>
                  <a:pt x="391045" y="572706"/>
                </a:lnTo>
                <a:lnTo>
                  <a:pt x="411022" y="620826"/>
                </a:lnTo>
                <a:lnTo>
                  <a:pt x="432003" y="668413"/>
                </a:lnTo>
                <a:lnTo>
                  <a:pt x="438632" y="674255"/>
                </a:lnTo>
                <a:lnTo>
                  <a:pt x="446722" y="672985"/>
                </a:lnTo>
                <a:lnTo>
                  <a:pt x="452488" y="666661"/>
                </a:lnTo>
                <a:lnTo>
                  <a:pt x="452183" y="657402"/>
                </a:lnTo>
                <a:lnTo>
                  <a:pt x="430949" y="609587"/>
                </a:lnTo>
                <a:lnTo>
                  <a:pt x="410743" y="561327"/>
                </a:lnTo>
                <a:lnTo>
                  <a:pt x="391134" y="512838"/>
                </a:lnTo>
                <a:lnTo>
                  <a:pt x="371716" y="464299"/>
                </a:lnTo>
                <a:lnTo>
                  <a:pt x="352044" y="415925"/>
                </a:lnTo>
                <a:lnTo>
                  <a:pt x="362508" y="409841"/>
                </a:lnTo>
                <a:lnTo>
                  <a:pt x="373011" y="403809"/>
                </a:lnTo>
                <a:lnTo>
                  <a:pt x="383540" y="397827"/>
                </a:lnTo>
                <a:lnTo>
                  <a:pt x="394119" y="391883"/>
                </a:lnTo>
                <a:lnTo>
                  <a:pt x="440042" y="405345"/>
                </a:lnTo>
                <a:lnTo>
                  <a:pt x="486143" y="418058"/>
                </a:lnTo>
                <a:lnTo>
                  <a:pt x="532511" y="429691"/>
                </a:lnTo>
                <a:lnTo>
                  <a:pt x="579221" y="439928"/>
                </a:lnTo>
                <a:lnTo>
                  <a:pt x="626338" y="448449"/>
                </a:lnTo>
                <a:lnTo>
                  <a:pt x="673963" y="454939"/>
                </a:lnTo>
                <a:lnTo>
                  <a:pt x="682244" y="452285"/>
                </a:lnTo>
                <a:lnTo>
                  <a:pt x="685012" y="444703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6895" y="8040966"/>
            <a:ext cx="685165" cy="818515"/>
          </a:xfrm>
          <a:custGeom>
            <a:avLst/>
            <a:gdLst/>
            <a:ahLst/>
            <a:cxnLst/>
            <a:rect l="l" t="t" r="r" b="b"/>
            <a:pathLst>
              <a:path w="685164" h="818515">
                <a:moveTo>
                  <a:pt x="685025" y="444690"/>
                </a:moveTo>
                <a:lnTo>
                  <a:pt x="682294" y="436499"/>
                </a:lnTo>
                <a:lnTo>
                  <a:pt x="674065" y="432015"/>
                </a:lnTo>
                <a:lnTo>
                  <a:pt x="622630" y="425018"/>
                </a:lnTo>
                <a:lnTo>
                  <a:pt x="571792" y="415582"/>
                </a:lnTo>
                <a:lnTo>
                  <a:pt x="521411" y="404126"/>
                </a:lnTo>
                <a:lnTo>
                  <a:pt x="471411" y="391071"/>
                </a:lnTo>
                <a:lnTo>
                  <a:pt x="421690" y="376859"/>
                </a:lnTo>
                <a:lnTo>
                  <a:pt x="467029" y="352831"/>
                </a:lnTo>
                <a:lnTo>
                  <a:pt x="512724" y="329552"/>
                </a:lnTo>
                <a:lnTo>
                  <a:pt x="558698" y="306933"/>
                </a:lnTo>
                <a:lnTo>
                  <a:pt x="604824" y="284861"/>
                </a:lnTo>
                <a:lnTo>
                  <a:pt x="651014" y="263283"/>
                </a:lnTo>
                <a:lnTo>
                  <a:pt x="656844" y="256641"/>
                </a:lnTo>
                <a:lnTo>
                  <a:pt x="655523" y="248564"/>
                </a:lnTo>
                <a:lnTo>
                  <a:pt x="649173" y="242824"/>
                </a:lnTo>
                <a:lnTo>
                  <a:pt x="639902" y="243179"/>
                </a:lnTo>
                <a:lnTo>
                  <a:pt x="589673" y="266687"/>
                </a:lnTo>
                <a:lnTo>
                  <a:pt x="539496" y="290753"/>
                </a:lnTo>
                <a:lnTo>
                  <a:pt x="489521" y="315518"/>
                </a:lnTo>
                <a:lnTo>
                  <a:pt x="439877" y="341083"/>
                </a:lnTo>
                <a:lnTo>
                  <a:pt x="390690" y="367588"/>
                </a:lnTo>
                <a:lnTo>
                  <a:pt x="360426" y="358330"/>
                </a:lnTo>
                <a:lnTo>
                  <a:pt x="330187" y="348996"/>
                </a:lnTo>
                <a:lnTo>
                  <a:pt x="343001" y="301396"/>
                </a:lnTo>
                <a:lnTo>
                  <a:pt x="354025" y="253606"/>
                </a:lnTo>
                <a:lnTo>
                  <a:pt x="362851" y="205600"/>
                </a:lnTo>
                <a:lnTo>
                  <a:pt x="369138" y="157340"/>
                </a:lnTo>
                <a:lnTo>
                  <a:pt x="372491" y="108826"/>
                </a:lnTo>
                <a:lnTo>
                  <a:pt x="372529" y="60020"/>
                </a:lnTo>
                <a:lnTo>
                  <a:pt x="368909" y="10909"/>
                </a:lnTo>
                <a:lnTo>
                  <a:pt x="364375" y="2717"/>
                </a:lnTo>
                <a:lnTo>
                  <a:pt x="356158" y="0"/>
                </a:lnTo>
                <a:lnTo>
                  <a:pt x="348564" y="2768"/>
                </a:lnTo>
                <a:lnTo>
                  <a:pt x="345909" y="11049"/>
                </a:lnTo>
                <a:lnTo>
                  <a:pt x="349592" y="64389"/>
                </a:lnTo>
                <a:lnTo>
                  <a:pt x="348932" y="117322"/>
                </a:lnTo>
                <a:lnTo>
                  <a:pt x="344424" y="169900"/>
                </a:lnTo>
                <a:lnTo>
                  <a:pt x="336562" y="222161"/>
                </a:lnTo>
                <a:lnTo>
                  <a:pt x="325831" y="274116"/>
                </a:lnTo>
                <a:lnTo>
                  <a:pt x="312737" y="325831"/>
                </a:lnTo>
                <a:lnTo>
                  <a:pt x="292696" y="284441"/>
                </a:lnTo>
                <a:lnTo>
                  <a:pt x="271221" y="243776"/>
                </a:lnTo>
                <a:lnTo>
                  <a:pt x="248005" y="203962"/>
                </a:lnTo>
                <a:lnTo>
                  <a:pt x="222745" y="165163"/>
                </a:lnTo>
                <a:lnTo>
                  <a:pt x="195135" y="127508"/>
                </a:lnTo>
                <a:lnTo>
                  <a:pt x="187413" y="123418"/>
                </a:lnTo>
                <a:lnTo>
                  <a:pt x="179984" y="126695"/>
                </a:lnTo>
                <a:lnTo>
                  <a:pt x="175971" y="134340"/>
                </a:lnTo>
                <a:lnTo>
                  <a:pt x="178473" y="143332"/>
                </a:lnTo>
                <a:lnTo>
                  <a:pt x="211937" y="189522"/>
                </a:lnTo>
                <a:lnTo>
                  <a:pt x="241947" y="237528"/>
                </a:lnTo>
                <a:lnTo>
                  <a:pt x="269087" y="287070"/>
                </a:lnTo>
                <a:lnTo>
                  <a:pt x="293878" y="337845"/>
                </a:lnTo>
                <a:lnTo>
                  <a:pt x="245605" y="323354"/>
                </a:lnTo>
                <a:lnTo>
                  <a:pt x="197142" y="309600"/>
                </a:lnTo>
                <a:lnTo>
                  <a:pt x="148399" y="296989"/>
                </a:lnTo>
                <a:lnTo>
                  <a:pt x="99288" y="285915"/>
                </a:lnTo>
                <a:lnTo>
                  <a:pt x="49707" y="276758"/>
                </a:lnTo>
                <a:lnTo>
                  <a:pt x="40614" y="278892"/>
                </a:lnTo>
                <a:lnTo>
                  <a:pt x="35814" y="286054"/>
                </a:lnTo>
                <a:lnTo>
                  <a:pt x="36474" y="294106"/>
                </a:lnTo>
                <a:lnTo>
                  <a:pt x="43751" y="298907"/>
                </a:lnTo>
                <a:lnTo>
                  <a:pt x="96177" y="308698"/>
                </a:lnTo>
                <a:lnTo>
                  <a:pt x="148094" y="320522"/>
                </a:lnTo>
                <a:lnTo>
                  <a:pt x="199605" y="333959"/>
                </a:lnTo>
                <a:lnTo>
                  <a:pt x="250825" y="348538"/>
                </a:lnTo>
                <a:lnTo>
                  <a:pt x="301853" y="363842"/>
                </a:lnTo>
                <a:lnTo>
                  <a:pt x="296583" y="381152"/>
                </a:lnTo>
                <a:lnTo>
                  <a:pt x="291160" y="398449"/>
                </a:lnTo>
                <a:lnTo>
                  <a:pt x="285597" y="415721"/>
                </a:lnTo>
                <a:lnTo>
                  <a:pt x="279908" y="432968"/>
                </a:lnTo>
                <a:lnTo>
                  <a:pt x="237134" y="460857"/>
                </a:lnTo>
                <a:lnTo>
                  <a:pt x="195237" y="489966"/>
                </a:lnTo>
                <a:lnTo>
                  <a:pt x="154368" y="520395"/>
                </a:lnTo>
                <a:lnTo>
                  <a:pt x="114604" y="552259"/>
                </a:lnTo>
                <a:lnTo>
                  <a:pt x="76073" y="585635"/>
                </a:lnTo>
                <a:lnTo>
                  <a:pt x="38887" y="620636"/>
                </a:lnTo>
                <a:lnTo>
                  <a:pt x="3149" y="657377"/>
                </a:lnTo>
                <a:lnTo>
                  <a:pt x="0" y="666026"/>
                </a:lnTo>
                <a:lnTo>
                  <a:pt x="3657" y="673684"/>
                </a:lnTo>
                <a:lnTo>
                  <a:pt x="11087" y="677278"/>
                </a:lnTo>
                <a:lnTo>
                  <a:pt x="19278" y="673747"/>
                </a:lnTo>
                <a:lnTo>
                  <a:pt x="57162" y="635012"/>
                </a:lnTo>
                <a:lnTo>
                  <a:pt x="96659" y="598195"/>
                </a:lnTo>
                <a:lnTo>
                  <a:pt x="137642" y="563206"/>
                </a:lnTo>
                <a:lnTo>
                  <a:pt x="179959" y="529920"/>
                </a:lnTo>
                <a:lnTo>
                  <a:pt x="223494" y="498195"/>
                </a:lnTo>
                <a:lnTo>
                  <a:pt x="268109" y="467931"/>
                </a:lnTo>
                <a:lnTo>
                  <a:pt x="251460" y="516051"/>
                </a:lnTo>
                <a:lnTo>
                  <a:pt x="234734" y="564083"/>
                </a:lnTo>
                <a:lnTo>
                  <a:pt x="218338" y="612076"/>
                </a:lnTo>
                <a:lnTo>
                  <a:pt x="202679" y="660057"/>
                </a:lnTo>
                <a:lnTo>
                  <a:pt x="188175" y="708050"/>
                </a:lnTo>
                <a:lnTo>
                  <a:pt x="175221" y="756081"/>
                </a:lnTo>
                <a:lnTo>
                  <a:pt x="164236" y="804189"/>
                </a:lnTo>
                <a:lnTo>
                  <a:pt x="166039" y="813257"/>
                </a:lnTo>
                <a:lnTo>
                  <a:pt x="173088" y="818070"/>
                </a:lnTo>
                <a:lnTo>
                  <a:pt x="181267" y="817460"/>
                </a:lnTo>
                <a:lnTo>
                  <a:pt x="186423" y="810260"/>
                </a:lnTo>
                <a:lnTo>
                  <a:pt x="198450" y="758532"/>
                </a:lnTo>
                <a:lnTo>
                  <a:pt x="212661" y="706843"/>
                </a:lnTo>
                <a:lnTo>
                  <a:pt x="228561" y="655193"/>
                </a:lnTo>
                <a:lnTo>
                  <a:pt x="245656" y="603516"/>
                </a:lnTo>
                <a:lnTo>
                  <a:pt x="263448" y="551802"/>
                </a:lnTo>
                <a:lnTo>
                  <a:pt x="281444" y="500011"/>
                </a:lnTo>
                <a:lnTo>
                  <a:pt x="299135" y="448106"/>
                </a:lnTo>
                <a:lnTo>
                  <a:pt x="307530" y="442874"/>
                </a:lnTo>
                <a:lnTo>
                  <a:pt x="315937" y="437692"/>
                </a:lnTo>
                <a:lnTo>
                  <a:pt x="324370" y="432549"/>
                </a:lnTo>
                <a:lnTo>
                  <a:pt x="332841" y="427431"/>
                </a:lnTo>
                <a:lnTo>
                  <a:pt x="352374" y="475792"/>
                </a:lnTo>
                <a:lnTo>
                  <a:pt x="371640" y="524294"/>
                </a:lnTo>
                <a:lnTo>
                  <a:pt x="391045" y="572706"/>
                </a:lnTo>
                <a:lnTo>
                  <a:pt x="411035" y="620826"/>
                </a:lnTo>
                <a:lnTo>
                  <a:pt x="432015" y="668401"/>
                </a:lnTo>
                <a:lnTo>
                  <a:pt x="438632" y="674255"/>
                </a:lnTo>
                <a:lnTo>
                  <a:pt x="446722" y="672973"/>
                </a:lnTo>
                <a:lnTo>
                  <a:pt x="452501" y="666661"/>
                </a:lnTo>
                <a:lnTo>
                  <a:pt x="452183" y="657402"/>
                </a:lnTo>
                <a:lnTo>
                  <a:pt x="430949" y="609587"/>
                </a:lnTo>
                <a:lnTo>
                  <a:pt x="410743" y="561327"/>
                </a:lnTo>
                <a:lnTo>
                  <a:pt x="391147" y="512826"/>
                </a:lnTo>
                <a:lnTo>
                  <a:pt x="371729" y="464299"/>
                </a:lnTo>
                <a:lnTo>
                  <a:pt x="352056" y="415925"/>
                </a:lnTo>
                <a:lnTo>
                  <a:pt x="362521" y="409841"/>
                </a:lnTo>
                <a:lnTo>
                  <a:pt x="373011" y="403809"/>
                </a:lnTo>
                <a:lnTo>
                  <a:pt x="383552" y="397814"/>
                </a:lnTo>
                <a:lnTo>
                  <a:pt x="394119" y="391883"/>
                </a:lnTo>
                <a:lnTo>
                  <a:pt x="440055" y="405345"/>
                </a:lnTo>
                <a:lnTo>
                  <a:pt x="486156" y="418058"/>
                </a:lnTo>
                <a:lnTo>
                  <a:pt x="532523" y="429691"/>
                </a:lnTo>
                <a:lnTo>
                  <a:pt x="579221" y="439928"/>
                </a:lnTo>
                <a:lnTo>
                  <a:pt x="626351" y="448449"/>
                </a:lnTo>
                <a:lnTo>
                  <a:pt x="673976" y="454926"/>
                </a:lnTo>
                <a:lnTo>
                  <a:pt x="682256" y="452285"/>
                </a:lnTo>
                <a:lnTo>
                  <a:pt x="685025" y="444690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D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06792" y="4271783"/>
            <a:ext cx="8506460" cy="6015355"/>
          </a:xfrm>
          <a:custGeom>
            <a:avLst/>
            <a:gdLst/>
            <a:ahLst/>
            <a:cxnLst/>
            <a:rect l="l" t="t" r="r" b="b"/>
            <a:pathLst>
              <a:path w="8506460" h="6015355">
                <a:moveTo>
                  <a:pt x="7655520" y="1597863"/>
                </a:moveTo>
                <a:lnTo>
                  <a:pt x="3795489" y="1597863"/>
                </a:lnTo>
                <a:lnTo>
                  <a:pt x="3956530" y="1257516"/>
                </a:lnTo>
                <a:lnTo>
                  <a:pt x="4465032" y="562088"/>
                </a:lnTo>
                <a:lnTo>
                  <a:pt x="5359066" y="0"/>
                </a:lnTo>
                <a:lnTo>
                  <a:pt x="6676703" y="59672"/>
                </a:lnTo>
                <a:lnTo>
                  <a:pt x="6721319" y="75855"/>
                </a:lnTo>
                <a:lnTo>
                  <a:pt x="6764790" y="93145"/>
                </a:lnTo>
                <a:lnTo>
                  <a:pt x="6807125" y="111518"/>
                </a:lnTo>
                <a:lnTo>
                  <a:pt x="6848329" y="130953"/>
                </a:lnTo>
                <a:lnTo>
                  <a:pt x="6888411" y="151427"/>
                </a:lnTo>
                <a:lnTo>
                  <a:pt x="6927378" y="172917"/>
                </a:lnTo>
                <a:lnTo>
                  <a:pt x="6965237" y="195402"/>
                </a:lnTo>
                <a:lnTo>
                  <a:pt x="7001995" y="218860"/>
                </a:lnTo>
                <a:lnTo>
                  <a:pt x="7037660" y="243267"/>
                </a:lnTo>
                <a:lnTo>
                  <a:pt x="7072239" y="268602"/>
                </a:lnTo>
                <a:lnTo>
                  <a:pt x="7105739" y="294842"/>
                </a:lnTo>
                <a:lnTo>
                  <a:pt x="7138168" y="321965"/>
                </a:lnTo>
                <a:lnTo>
                  <a:pt x="7169533" y="349949"/>
                </a:lnTo>
                <a:lnTo>
                  <a:pt x="7199842" y="378771"/>
                </a:lnTo>
                <a:lnTo>
                  <a:pt x="7229101" y="408410"/>
                </a:lnTo>
                <a:lnTo>
                  <a:pt x="7257318" y="438842"/>
                </a:lnTo>
                <a:lnTo>
                  <a:pt x="7284500" y="470046"/>
                </a:lnTo>
                <a:lnTo>
                  <a:pt x="7310655" y="501999"/>
                </a:lnTo>
                <a:lnTo>
                  <a:pt x="7335790" y="534679"/>
                </a:lnTo>
                <a:lnTo>
                  <a:pt x="7359912" y="568063"/>
                </a:lnTo>
                <a:lnTo>
                  <a:pt x="7383029" y="602130"/>
                </a:lnTo>
                <a:lnTo>
                  <a:pt x="7405148" y="636857"/>
                </a:lnTo>
                <a:lnTo>
                  <a:pt x="7426276" y="672222"/>
                </a:lnTo>
                <a:lnTo>
                  <a:pt x="7446421" y="708202"/>
                </a:lnTo>
                <a:lnTo>
                  <a:pt x="7465589" y="744775"/>
                </a:lnTo>
                <a:lnTo>
                  <a:pt x="7483789" y="781919"/>
                </a:lnTo>
                <a:lnTo>
                  <a:pt x="7501028" y="819612"/>
                </a:lnTo>
                <a:lnTo>
                  <a:pt x="7517312" y="857831"/>
                </a:lnTo>
                <a:lnTo>
                  <a:pt x="7532649" y="896553"/>
                </a:lnTo>
                <a:lnTo>
                  <a:pt x="7547047" y="935758"/>
                </a:lnTo>
                <a:lnTo>
                  <a:pt x="7560513" y="975422"/>
                </a:lnTo>
                <a:lnTo>
                  <a:pt x="7573054" y="1015523"/>
                </a:lnTo>
                <a:lnTo>
                  <a:pt x="7584677" y="1056038"/>
                </a:lnTo>
                <a:lnTo>
                  <a:pt x="7595391" y="1096946"/>
                </a:lnTo>
                <a:lnTo>
                  <a:pt x="7605201" y="1138225"/>
                </a:lnTo>
                <a:lnTo>
                  <a:pt x="7614116" y="1179851"/>
                </a:lnTo>
                <a:lnTo>
                  <a:pt x="7622143" y="1221802"/>
                </a:lnTo>
                <a:lnTo>
                  <a:pt x="7629289" y="1264057"/>
                </a:lnTo>
                <a:lnTo>
                  <a:pt x="7635561" y="1306593"/>
                </a:lnTo>
                <a:lnTo>
                  <a:pt x="7640967" y="1349388"/>
                </a:lnTo>
                <a:lnTo>
                  <a:pt x="7645514" y="1392419"/>
                </a:lnTo>
                <a:lnTo>
                  <a:pt x="7649210" y="1435664"/>
                </a:lnTo>
                <a:lnTo>
                  <a:pt x="7652061" y="1479101"/>
                </a:lnTo>
                <a:lnTo>
                  <a:pt x="7654076" y="1522707"/>
                </a:lnTo>
                <a:lnTo>
                  <a:pt x="7655260" y="1566460"/>
                </a:lnTo>
                <a:lnTo>
                  <a:pt x="7655520" y="1597863"/>
                </a:lnTo>
                <a:close/>
              </a:path>
              <a:path w="8506460" h="6015355">
                <a:moveTo>
                  <a:pt x="5867154" y="6015216"/>
                </a:moveTo>
                <a:lnTo>
                  <a:pt x="345092" y="6015216"/>
                </a:lnTo>
                <a:lnTo>
                  <a:pt x="223642" y="5901939"/>
                </a:lnTo>
                <a:lnTo>
                  <a:pt x="0" y="4850580"/>
                </a:lnTo>
                <a:lnTo>
                  <a:pt x="274760" y="4037329"/>
                </a:lnTo>
                <a:lnTo>
                  <a:pt x="696978" y="3512488"/>
                </a:lnTo>
                <a:lnTo>
                  <a:pt x="915705" y="3326362"/>
                </a:lnTo>
                <a:lnTo>
                  <a:pt x="845552" y="3081459"/>
                </a:lnTo>
                <a:lnTo>
                  <a:pt x="787731" y="2490730"/>
                </a:lnTo>
                <a:lnTo>
                  <a:pt x="971203" y="1770150"/>
                </a:lnTo>
                <a:lnTo>
                  <a:pt x="1624927" y="1135690"/>
                </a:lnTo>
                <a:lnTo>
                  <a:pt x="2506986" y="915738"/>
                </a:lnTo>
                <a:lnTo>
                  <a:pt x="3192794" y="1107073"/>
                </a:lnTo>
                <a:lnTo>
                  <a:pt x="3637308" y="1428260"/>
                </a:lnTo>
                <a:lnTo>
                  <a:pt x="3795489" y="1597863"/>
                </a:lnTo>
                <a:lnTo>
                  <a:pt x="7655520" y="1597863"/>
                </a:lnTo>
                <a:lnTo>
                  <a:pt x="7655170" y="1654320"/>
                </a:lnTo>
                <a:lnTo>
                  <a:pt x="7653910" y="1698381"/>
                </a:lnTo>
                <a:lnTo>
                  <a:pt x="7651850" y="1742500"/>
                </a:lnTo>
                <a:lnTo>
                  <a:pt x="7648996" y="1786655"/>
                </a:lnTo>
                <a:lnTo>
                  <a:pt x="7645357" y="1830823"/>
                </a:lnTo>
                <a:lnTo>
                  <a:pt x="7640940" y="1874983"/>
                </a:lnTo>
                <a:lnTo>
                  <a:pt x="7635752" y="1919111"/>
                </a:lnTo>
                <a:lnTo>
                  <a:pt x="7629799" y="1963185"/>
                </a:lnTo>
                <a:lnTo>
                  <a:pt x="7623091" y="2007184"/>
                </a:lnTo>
                <a:lnTo>
                  <a:pt x="7615633" y="2051085"/>
                </a:lnTo>
                <a:lnTo>
                  <a:pt x="7607434" y="2094865"/>
                </a:lnTo>
                <a:lnTo>
                  <a:pt x="7598501" y="2138503"/>
                </a:lnTo>
                <a:lnTo>
                  <a:pt x="7588840" y="2181976"/>
                </a:lnTo>
                <a:lnTo>
                  <a:pt x="7578459" y="2225261"/>
                </a:lnTo>
                <a:lnTo>
                  <a:pt x="7567366" y="2268337"/>
                </a:lnTo>
                <a:lnTo>
                  <a:pt x="7555568" y="2311181"/>
                </a:lnTo>
                <a:lnTo>
                  <a:pt x="7543073" y="2353770"/>
                </a:lnTo>
                <a:lnTo>
                  <a:pt x="7529886" y="2396084"/>
                </a:lnTo>
                <a:lnTo>
                  <a:pt x="7516017" y="2438098"/>
                </a:lnTo>
                <a:lnTo>
                  <a:pt x="7501472" y="2479791"/>
                </a:lnTo>
                <a:lnTo>
                  <a:pt x="7486258" y="2521141"/>
                </a:lnTo>
                <a:lnTo>
                  <a:pt x="7470384" y="2562126"/>
                </a:lnTo>
                <a:lnTo>
                  <a:pt x="7453855" y="2602722"/>
                </a:lnTo>
                <a:lnTo>
                  <a:pt x="7436680" y="2642908"/>
                </a:lnTo>
                <a:lnTo>
                  <a:pt x="7418866" y="2682661"/>
                </a:lnTo>
                <a:lnTo>
                  <a:pt x="7400419" y="2721960"/>
                </a:lnTo>
                <a:lnTo>
                  <a:pt x="7381349" y="2760781"/>
                </a:lnTo>
                <a:lnTo>
                  <a:pt x="7361661" y="2799103"/>
                </a:lnTo>
                <a:lnTo>
                  <a:pt x="7341363" y="2836904"/>
                </a:lnTo>
                <a:lnTo>
                  <a:pt x="7320463" y="2874160"/>
                </a:lnTo>
                <a:lnTo>
                  <a:pt x="7298967" y="2910849"/>
                </a:lnTo>
                <a:lnTo>
                  <a:pt x="7276884" y="2946950"/>
                </a:lnTo>
                <a:lnTo>
                  <a:pt x="7254219" y="2982441"/>
                </a:lnTo>
                <a:lnTo>
                  <a:pt x="7230982" y="3017298"/>
                </a:lnTo>
                <a:lnTo>
                  <a:pt x="7207179" y="3051499"/>
                </a:lnTo>
                <a:lnTo>
                  <a:pt x="7182817" y="3085022"/>
                </a:lnTo>
                <a:lnTo>
                  <a:pt x="7157904" y="3117846"/>
                </a:lnTo>
                <a:lnTo>
                  <a:pt x="7132446" y="3149947"/>
                </a:lnTo>
                <a:lnTo>
                  <a:pt x="7106453" y="3181303"/>
                </a:lnTo>
                <a:lnTo>
                  <a:pt x="7079930" y="3211892"/>
                </a:lnTo>
                <a:lnTo>
                  <a:pt x="7379937" y="3311539"/>
                </a:lnTo>
                <a:lnTo>
                  <a:pt x="7996842" y="3634537"/>
                </a:lnTo>
                <a:lnTo>
                  <a:pt x="8505969" y="4216971"/>
                </a:lnTo>
                <a:lnTo>
                  <a:pt x="8482644" y="5094925"/>
                </a:lnTo>
                <a:lnTo>
                  <a:pt x="8174327" y="5402563"/>
                </a:lnTo>
                <a:lnTo>
                  <a:pt x="5986069" y="5402563"/>
                </a:lnTo>
                <a:lnTo>
                  <a:pt x="5967190" y="5661105"/>
                </a:lnTo>
                <a:lnTo>
                  <a:pt x="5867154" y="6015216"/>
                </a:lnTo>
                <a:close/>
              </a:path>
              <a:path w="8506460" h="6015355">
                <a:moveTo>
                  <a:pt x="7018266" y="5767616"/>
                </a:moveTo>
                <a:lnTo>
                  <a:pt x="6295125" y="5549072"/>
                </a:lnTo>
                <a:lnTo>
                  <a:pt x="5986069" y="5402563"/>
                </a:lnTo>
                <a:lnTo>
                  <a:pt x="8174327" y="5402563"/>
                </a:lnTo>
                <a:lnTo>
                  <a:pt x="7849452" y="5726724"/>
                </a:lnTo>
                <a:lnTo>
                  <a:pt x="7018266" y="57676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1385" y="7676273"/>
            <a:ext cx="1424476" cy="98893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1325" y="3148145"/>
            <a:ext cx="1274127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675">
              <a:lnSpc>
                <a:spcPct val="100200"/>
              </a:lnSpc>
              <a:spcBef>
                <a:spcPts val="100"/>
              </a:spcBef>
            </a:pPr>
            <a:r>
              <a:rPr sz="4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Важливо не те, що дитина  вже вміє, а те, чому вона  </a:t>
            </a:r>
            <a:r>
              <a:rPr sz="4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sz="4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uk-UA" sz="4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4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sz="4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</a:t>
            </a:r>
            <a:r>
              <a:rPr sz="48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ближнього розвитку  дитини.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0884" y="491426"/>
            <a:ext cx="979268" cy="10756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53917" y="5504877"/>
            <a:ext cx="5753125" cy="478199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1060539" y="1063731"/>
            <a:ext cx="3528695" cy="1574800"/>
            <a:chOff x="11060539" y="1063731"/>
            <a:chExt cx="3528695" cy="1574800"/>
          </a:xfrm>
        </p:grpSpPr>
        <p:sp>
          <p:nvSpPr>
            <p:cNvPr id="9" name="object 9"/>
            <p:cNvSpPr/>
            <p:nvPr/>
          </p:nvSpPr>
          <p:spPr>
            <a:xfrm>
              <a:off x="11078507" y="1077251"/>
              <a:ext cx="3493770" cy="1555750"/>
            </a:xfrm>
            <a:custGeom>
              <a:avLst/>
              <a:gdLst/>
              <a:ahLst/>
              <a:cxnLst/>
              <a:rect l="l" t="t" r="r" b="b"/>
              <a:pathLst>
                <a:path w="3493769" h="1555750">
                  <a:moveTo>
                    <a:pt x="1118130" y="1555317"/>
                  </a:moveTo>
                  <a:lnTo>
                    <a:pt x="1065990" y="1549206"/>
                  </a:lnTo>
                  <a:lnTo>
                    <a:pt x="1015323" y="1535114"/>
                  </a:lnTo>
                  <a:lnTo>
                    <a:pt x="969564" y="1513638"/>
                  </a:lnTo>
                  <a:lnTo>
                    <a:pt x="927977" y="1484695"/>
                  </a:lnTo>
                  <a:lnTo>
                    <a:pt x="891847" y="1449328"/>
                  </a:lnTo>
                  <a:lnTo>
                    <a:pt x="862459" y="1408581"/>
                  </a:lnTo>
                  <a:lnTo>
                    <a:pt x="820838" y="1435526"/>
                  </a:lnTo>
                  <a:lnTo>
                    <a:pt x="774814" y="1454560"/>
                  </a:lnTo>
                  <a:lnTo>
                    <a:pt x="726031" y="1465430"/>
                  </a:lnTo>
                  <a:lnTo>
                    <a:pt x="676132" y="1467881"/>
                  </a:lnTo>
                  <a:lnTo>
                    <a:pt x="626761" y="1461661"/>
                  </a:lnTo>
                  <a:lnTo>
                    <a:pt x="579561" y="1446514"/>
                  </a:lnTo>
                  <a:lnTo>
                    <a:pt x="536175" y="1422186"/>
                  </a:lnTo>
                  <a:lnTo>
                    <a:pt x="502447" y="1393180"/>
                  </a:lnTo>
                  <a:lnTo>
                    <a:pt x="474624" y="1358749"/>
                  </a:lnTo>
                  <a:lnTo>
                    <a:pt x="452924" y="1320057"/>
                  </a:lnTo>
                  <a:lnTo>
                    <a:pt x="437563" y="1278268"/>
                  </a:lnTo>
                  <a:lnTo>
                    <a:pt x="428758" y="1234546"/>
                  </a:lnTo>
                  <a:lnTo>
                    <a:pt x="426726" y="1190055"/>
                  </a:lnTo>
                  <a:lnTo>
                    <a:pt x="431684" y="1145959"/>
                  </a:lnTo>
                  <a:lnTo>
                    <a:pt x="443850" y="1103422"/>
                  </a:lnTo>
                  <a:lnTo>
                    <a:pt x="396115" y="1118407"/>
                  </a:lnTo>
                  <a:lnTo>
                    <a:pt x="347073" y="1128491"/>
                  </a:lnTo>
                  <a:lnTo>
                    <a:pt x="297255" y="1133601"/>
                  </a:lnTo>
                  <a:lnTo>
                    <a:pt x="247189" y="1133665"/>
                  </a:lnTo>
                  <a:lnTo>
                    <a:pt x="197406" y="1128611"/>
                  </a:lnTo>
                  <a:lnTo>
                    <a:pt x="148435" y="1118366"/>
                  </a:lnTo>
                  <a:lnTo>
                    <a:pt x="99928" y="1101133"/>
                  </a:lnTo>
                  <a:lnTo>
                    <a:pt x="55633" y="1075190"/>
                  </a:lnTo>
                  <a:lnTo>
                    <a:pt x="21006" y="1040153"/>
                  </a:lnTo>
                  <a:lnTo>
                    <a:pt x="1505" y="995640"/>
                  </a:lnTo>
                  <a:lnTo>
                    <a:pt x="0" y="957441"/>
                  </a:lnTo>
                  <a:lnTo>
                    <a:pt x="9222" y="920028"/>
                  </a:lnTo>
                  <a:lnTo>
                    <a:pt x="26260" y="884347"/>
                  </a:lnTo>
                  <a:lnTo>
                    <a:pt x="48198" y="851343"/>
                  </a:lnTo>
                  <a:lnTo>
                    <a:pt x="81006" y="811459"/>
                  </a:lnTo>
                  <a:lnTo>
                    <a:pt x="117231" y="774906"/>
                  </a:lnTo>
                  <a:lnTo>
                    <a:pt x="156523" y="741662"/>
                  </a:lnTo>
                  <a:lnTo>
                    <a:pt x="198532" y="711709"/>
                  </a:lnTo>
                  <a:lnTo>
                    <a:pt x="242907" y="685026"/>
                  </a:lnTo>
                  <a:lnTo>
                    <a:pt x="289297" y="661593"/>
                  </a:lnTo>
                  <a:lnTo>
                    <a:pt x="337351" y="641391"/>
                  </a:lnTo>
                  <a:lnTo>
                    <a:pt x="386720" y="624399"/>
                  </a:lnTo>
                  <a:lnTo>
                    <a:pt x="437053" y="610598"/>
                  </a:lnTo>
                  <a:lnTo>
                    <a:pt x="487999" y="599968"/>
                  </a:lnTo>
                  <a:lnTo>
                    <a:pt x="535949" y="592738"/>
                  </a:lnTo>
                  <a:lnTo>
                    <a:pt x="584120" y="587853"/>
                  </a:lnTo>
                  <a:lnTo>
                    <a:pt x="632457" y="585150"/>
                  </a:lnTo>
                  <a:lnTo>
                    <a:pt x="680910" y="584461"/>
                  </a:lnTo>
                  <a:lnTo>
                    <a:pt x="729425" y="585624"/>
                  </a:lnTo>
                  <a:lnTo>
                    <a:pt x="777951" y="588470"/>
                  </a:lnTo>
                  <a:lnTo>
                    <a:pt x="826435" y="592837"/>
                  </a:lnTo>
                  <a:lnTo>
                    <a:pt x="874825" y="598557"/>
                  </a:lnTo>
                  <a:lnTo>
                    <a:pt x="923068" y="605467"/>
                  </a:lnTo>
                  <a:lnTo>
                    <a:pt x="930966" y="556822"/>
                  </a:lnTo>
                  <a:lnTo>
                    <a:pt x="950820" y="510528"/>
                  </a:lnTo>
                  <a:lnTo>
                    <a:pt x="980683" y="468735"/>
                  </a:lnTo>
                  <a:lnTo>
                    <a:pt x="1018609" y="433591"/>
                  </a:lnTo>
                  <a:lnTo>
                    <a:pt x="1062652" y="407244"/>
                  </a:lnTo>
                  <a:lnTo>
                    <a:pt x="1114153" y="389155"/>
                  </a:lnTo>
                  <a:lnTo>
                    <a:pt x="1167754" y="379849"/>
                  </a:lnTo>
                  <a:lnTo>
                    <a:pt x="1222614" y="378090"/>
                  </a:lnTo>
                  <a:lnTo>
                    <a:pt x="1277890" y="382642"/>
                  </a:lnTo>
                  <a:lnTo>
                    <a:pt x="1289455" y="336240"/>
                  </a:lnTo>
                  <a:lnTo>
                    <a:pt x="1305968" y="291328"/>
                  </a:lnTo>
                  <a:lnTo>
                    <a:pt x="1327094" y="248275"/>
                  </a:lnTo>
                  <a:lnTo>
                    <a:pt x="1352496" y="207449"/>
                  </a:lnTo>
                  <a:lnTo>
                    <a:pt x="1381837" y="169218"/>
                  </a:lnTo>
                  <a:lnTo>
                    <a:pt x="1414782" y="133950"/>
                  </a:lnTo>
                  <a:lnTo>
                    <a:pt x="1450992" y="102015"/>
                  </a:lnTo>
                  <a:lnTo>
                    <a:pt x="1490132" y="73779"/>
                  </a:lnTo>
                  <a:lnTo>
                    <a:pt x="1531865" y="49612"/>
                  </a:lnTo>
                  <a:lnTo>
                    <a:pt x="1575854" y="29882"/>
                  </a:lnTo>
                  <a:lnTo>
                    <a:pt x="1621763" y="14956"/>
                  </a:lnTo>
                  <a:lnTo>
                    <a:pt x="1670699" y="4833"/>
                  </a:lnTo>
                  <a:lnTo>
                    <a:pt x="1720272" y="0"/>
                  </a:lnTo>
                  <a:lnTo>
                    <a:pt x="1770060" y="270"/>
                  </a:lnTo>
                  <a:lnTo>
                    <a:pt x="1819640" y="5458"/>
                  </a:lnTo>
                  <a:lnTo>
                    <a:pt x="1868591" y="15379"/>
                  </a:lnTo>
                  <a:lnTo>
                    <a:pt x="1916489" y="29848"/>
                  </a:lnTo>
                  <a:lnTo>
                    <a:pt x="1962913" y="48678"/>
                  </a:lnTo>
                  <a:lnTo>
                    <a:pt x="2007439" y="71684"/>
                  </a:lnTo>
                  <a:lnTo>
                    <a:pt x="2049647" y="98681"/>
                  </a:lnTo>
                  <a:lnTo>
                    <a:pt x="2089112" y="129483"/>
                  </a:lnTo>
                  <a:lnTo>
                    <a:pt x="2125414" y="163904"/>
                  </a:lnTo>
                  <a:lnTo>
                    <a:pt x="2158129" y="201760"/>
                  </a:lnTo>
                  <a:lnTo>
                    <a:pt x="2186567" y="242177"/>
                  </a:lnTo>
                  <a:lnTo>
                    <a:pt x="2211002" y="284992"/>
                  </a:lnTo>
                  <a:lnTo>
                    <a:pt x="2231421" y="329841"/>
                  </a:lnTo>
                  <a:lnTo>
                    <a:pt x="2247815" y="376359"/>
                  </a:lnTo>
                  <a:lnTo>
                    <a:pt x="2260172" y="424183"/>
                  </a:lnTo>
                  <a:lnTo>
                    <a:pt x="2268482" y="472948"/>
                  </a:lnTo>
                  <a:lnTo>
                    <a:pt x="2272735" y="522289"/>
                  </a:lnTo>
                  <a:lnTo>
                    <a:pt x="2272918" y="571842"/>
                  </a:lnTo>
                  <a:lnTo>
                    <a:pt x="2318829" y="538753"/>
                  </a:lnTo>
                  <a:lnTo>
                    <a:pt x="2367204" y="509668"/>
                  </a:lnTo>
                  <a:lnTo>
                    <a:pt x="2417990" y="485342"/>
                  </a:lnTo>
                  <a:lnTo>
                    <a:pt x="2471133" y="466527"/>
                  </a:lnTo>
                  <a:lnTo>
                    <a:pt x="2520760" y="455172"/>
                  </a:lnTo>
                  <a:lnTo>
                    <a:pt x="2571469" y="449677"/>
                  </a:lnTo>
                  <a:lnTo>
                    <a:pt x="2622328" y="450393"/>
                  </a:lnTo>
                  <a:lnTo>
                    <a:pt x="2672403" y="457671"/>
                  </a:lnTo>
                  <a:lnTo>
                    <a:pt x="2720763" y="471861"/>
                  </a:lnTo>
                  <a:lnTo>
                    <a:pt x="2766476" y="493314"/>
                  </a:lnTo>
                  <a:lnTo>
                    <a:pt x="2802967" y="518173"/>
                  </a:lnTo>
                  <a:lnTo>
                    <a:pt x="2835306" y="548377"/>
                  </a:lnTo>
                  <a:lnTo>
                    <a:pt x="2862704" y="583036"/>
                  </a:lnTo>
                  <a:lnTo>
                    <a:pt x="2884374" y="621257"/>
                  </a:lnTo>
                  <a:lnTo>
                    <a:pt x="2926894" y="598980"/>
                  </a:lnTo>
                  <a:lnTo>
                    <a:pt x="2970236" y="578706"/>
                  </a:lnTo>
                  <a:lnTo>
                    <a:pt x="3014584" y="560957"/>
                  </a:lnTo>
                  <a:lnTo>
                    <a:pt x="3060125" y="546254"/>
                  </a:lnTo>
                  <a:lnTo>
                    <a:pt x="3112390" y="534514"/>
                  </a:lnTo>
                  <a:lnTo>
                    <a:pt x="3165786" y="528424"/>
                  </a:lnTo>
                  <a:lnTo>
                    <a:pt x="3219276" y="528639"/>
                  </a:lnTo>
                  <a:lnTo>
                    <a:pt x="3271824" y="535816"/>
                  </a:lnTo>
                  <a:lnTo>
                    <a:pt x="3322393" y="550609"/>
                  </a:lnTo>
                  <a:lnTo>
                    <a:pt x="3369950" y="573675"/>
                  </a:lnTo>
                  <a:lnTo>
                    <a:pt x="3406872" y="600763"/>
                  </a:lnTo>
                  <a:lnTo>
                    <a:pt x="3438616" y="634054"/>
                  </a:lnTo>
                  <a:lnTo>
                    <a:pt x="3464175" y="672189"/>
                  </a:lnTo>
                  <a:lnTo>
                    <a:pt x="3482539" y="713808"/>
                  </a:lnTo>
                  <a:lnTo>
                    <a:pt x="3492702" y="757553"/>
                  </a:lnTo>
                  <a:lnTo>
                    <a:pt x="3493653" y="802065"/>
                  </a:lnTo>
                  <a:lnTo>
                    <a:pt x="3484386" y="845985"/>
                  </a:lnTo>
                  <a:lnTo>
                    <a:pt x="3461801" y="891970"/>
                  </a:lnTo>
                  <a:lnTo>
                    <a:pt x="3429281" y="931520"/>
                  </a:lnTo>
                  <a:lnTo>
                    <a:pt x="3389200" y="964846"/>
                  </a:lnTo>
                  <a:lnTo>
                    <a:pt x="3343932" y="992164"/>
                  </a:lnTo>
                  <a:lnTo>
                    <a:pt x="3295849" y="1013685"/>
                  </a:lnTo>
                  <a:lnTo>
                    <a:pt x="3247172" y="1029994"/>
                  </a:lnTo>
                  <a:lnTo>
                    <a:pt x="3197301" y="1042130"/>
                  </a:lnTo>
                  <a:lnTo>
                    <a:pt x="3146587" y="1050103"/>
                  </a:lnTo>
                  <a:lnTo>
                    <a:pt x="3095379" y="1053923"/>
                  </a:lnTo>
                  <a:lnTo>
                    <a:pt x="3044025" y="1053600"/>
                  </a:lnTo>
                  <a:lnTo>
                    <a:pt x="2992876" y="1049143"/>
                  </a:lnTo>
                  <a:lnTo>
                    <a:pt x="2985903" y="1098060"/>
                  </a:lnTo>
                  <a:lnTo>
                    <a:pt x="2972741" y="1145636"/>
                  </a:lnTo>
                  <a:lnTo>
                    <a:pt x="2953833" y="1191304"/>
                  </a:lnTo>
                  <a:lnTo>
                    <a:pt x="2929621" y="1234502"/>
                  </a:lnTo>
                  <a:lnTo>
                    <a:pt x="2900550" y="1274664"/>
                  </a:lnTo>
                  <a:lnTo>
                    <a:pt x="2867062" y="1311227"/>
                  </a:lnTo>
                  <a:lnTo>
                    <a:pt x="2829602" y="1343627"/>
                  </a:lnTo>
                  <a:lnTo>
                    <a:pt x="2788611" y="1371299"/>
                  </a:lnTo>
                  <a:lnTo>
                    <a:pt x="2744534" y="1393679"/>
                  </a:lnTo>
                  <a:lnTo>
                    <a:pt x="2697815" y="1410202"/>
                  </a:lnTo>
                  <a:lnTo>
                    <a:pt x="2647970" y="1420553"/>
                  </a:lnTo>
                  <a:lnTo>
                    <a:pt x="2597302" y="1424188"/>
                  </a:lnTo>
                  <a:lnTo>
                    <a:pt x="2546541" y="1421377"/>
                  </a:lnTo>
                  <a:lnTo>
                    <a:pt x="2496413" y="1412388"/>
                  </a:lnTo>
                  <a:lnTo>
                    <a:pt x="2447645" y="1397490"/>
                  </a:lnTo>
                  <a:lnTo>
                    <a:pt x="2400966" y="1376954"/>
                  </a:lnTo>
                  <a:lnTo>
                    <a:pt x="2357104" y="1351049"/>
                  </a:lnTo>
                  <a:lnTo>
                    <a:pt x="2316785" y="1320043"/>
                  </a:lnTo>
                  <a:lnTo>
                    <a:pt x="2286260" y="1355809"/>
                  </a:lnTo>
                  <a:lnTo>
                    <a:pt x="2252697" y="1388797"/>
                  </a:lnTo>
                  <a:lnTo>
                    <a:pt x="2216399" y="1418821"/>
                  </a:lnTo>
                  <a:lnTo>
                    <a:pt x="2177667" y="1445697"/>
                  </a:lnTo>
                  <a:lnTo>
                    <a:pt x="2136805" y="1469239"/>
                  </a:lnTo>
                  <a:lnTo>
                    <a:pt x="2094113" y="1489263"/>
                  </a:lnTo>
                  <a:lnTo>
                    <a:pt x="2049895" y="1505582"/>
                  </a:lnTo>
                  <a:lnTo>
                    <a:pt x="2004452" y="1518012"/>
                  </a:lnTo>
                  <a:lnTo>
                    <a:pt x="1958088" y="1526367"/>
                  </a:lnTo>
                  <a:lnTo>
                    <a:pt x="1911103" y="1530462"/>
                  </a:lnTo>
                  <a:lnTo>
                    <a:pt x="1861084" y="1530010"/>
                  </a:lnTo>
                  <a:lnTo>
                    <a:pt x="1811399" y="1524741"/>
                  </a:lnTo>
                  <a:lnTo>
                    <a:pt x="1762422" y="1514844"/>
                  </a:lnTo>
                  <a:lnTo>
                    <a:pt x="1714528" y="1500508"/>
                  </a:lnTo>
                  <a:lnTo>
                    <a:pt x="1668093" y="1481924"/>
                  </a:lnTo>
                  <a:lnTo>
                    <a:pt x="1623490" y="1459280"/>
                  </a:lnTo>
                  <a:lnTo>
                    <a:pt x="1581095" y="1432768"/>
                  </a:lnTo>
                  <a:lnTo>
                    <a:pt x="1541284" y="1402576"/>
                  </a:lnTo>
                  <a:lnTo>
                    <a:pt x="1504431" y="1368894"/>
                  </a:lnTo>
                  <a:lnTo>
                    <a:pt x="1472356" y="1402462"/>
                  </a:lnTo>
                  <a:lnTo>
                    <a:pt x="1438232" y="1433793"/>
                  </a:lnTo>
                  <a:lnTo>
                    <a:pt x="1402013" y="1462495"/>
                  </a:lnTo>
                  <a:lnTo>
                    <a:pt x="1363652" y="1488176"/>
                  </a:lnTo>
                  <a:lnTo>
                    <a:pt x="1323099" y="1510442"/>
                  </a:lnTo>
                  <a:lnTo>
                    <a:pt x="1274228" y="1531009"/>
                  </a:lnTo>
                  <a:lnTo>
                    <a:pt x="1223165" y="1545693"/>
                  </a:lnTo>
                  <a:lnTo>
                    <a:pt x="1170827" y="1553971"/>
                  </a:lnTo>
                  <a:lnTo>
                    <a:pt x="1118130" y="15553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60539" y="1063731"/>
              <a:ext cx="3528695" cy="1574800"/>
            </a:xfrm>
            <a:custGeom>
              <a:avLst/>
              <a:gdLst/>
              <a:ahLst/>
              <a:cxnLst/>
              <a:rect l="l" t="t" r="r" b="b"/>
              <a:pathLst>
                <a:path w="3528694" h="1574800">
                  <a:moveTo>
                    <a:pt x="960816" y="596899"/>
                  </a:moveTo>
                  <a:lnTo>
                    <a:pt x="925142" y="596899"/>
                  </a:lnTo>
                  <a:lnTo>
                    <a:pt x="938394" y="546099"/>
                  </a:lnTo>
                  <a:lnTo>
                    <a:pt x="963349" y="495299"/>
                  </a:lnTo>
                  <a:lnTo>
                    <a:pt x="997827" y="457199"/>
                  </a:lnTo>
                  <a:lnTo>
                    <a:pt x="1039648" y="419099"/>
                  </a:lnTo>
                  <a:lnTo>
                    <a:pt x="1084385" y="393699"/>
                  </a:lnTo>
                  <a:lnTo>
                    <a:pt x="1131928" y="380999"/>
                  </a:lnTo>
                  <a:lnTo>
                    <a:pt x="1181341" y="368299"/>
                  </a:lnTo>
                  <a:lnTo>
                    <a:pt x="1282013" y="368299"/>
                  </a:lnTo>
                  <a:lnTo>
                    <a:pt x="1296865" y="317499"/>
                  </a:lnTo>
                  <a:lnTo>
                    <a:pt x="1317102" y="279399"/>
                  </a:lnTo>
                  <a:lnTo>
                    <a:pt x="1342374" y="228599"/>
                  </a:lnTo>
                  <a:lnTo>
                    <a:pt x="1372332" y="190499"/>
                  </a:lnTo>
                  <a:lnTo>
                    <a:pt x="1406626" y="152399"/>
                  </a:lnTo>
                  <a:lnTo>
                    <a:pt x="1444907" y="114299"/>
                  </a:lnTo>
                  <a:lnTo>
                    <a:pt x="1485195" y="76199"/>
                  </a:lnTo>
                  <a:lnTo>
                    <a:pt x="1527833" y="50799"/>
                  </a:lnTo>
                  <a:lnTo>
                    <a:pt x="1572458" y="25399"/>
                  </a:lnTo>
                  <a:lnTo>
                    <a:pt x="1666225" y="0"/>
                  </a:lnTo>
                  <a:lnTo>
                    <a:pt x="1861705" y="0"/>
                  </a:lnTo>
                  <a:lnTo>
                    <a:pt x="1957632" y="25399"/>
                  </a:lnTo>
                  <a:lnTo>
                    <a:pt x="1685435" y="25399"/>
                  </a:lnTo>
                  <a:lnTo>
                    <a:pt x="1640247" y="38099"/>
                  </a:lnTo>
                  <a:lnTo>
                    <a:pt x="1596645" y="50799"/>
                  </a:lnTo>
                  <a:lnTo>
                    <a:pt x="1554925" y="76199"/>
                  </a:lnTo>
                  <a:lnTo>
                    <a:pt x="1515387" y="88899"/>
                  </a:lnTo>
                  <a:lnTo>
                    <a:pt x="1478330" y="126999"/>
                  </a:lnTo>
                  <a:lnTo>
                    <a:pt x="1444051" y="152399"/>
                  </a:lnTo>
                  <a:lnTo>
                    <a:pt x="1412849" y="190499"/>
                  </a:lnTo>
                  <a:lnTo>
                    <a:pt x="1385023" y="215899"/>
                  </a:lnTo>
                  <a:lnTo>
                    <a:pt x="1360872" y="266699"/>
                  </a:lnTo>
                  <a:lnTo>
                    <a:pt x="1340693" y="304799"/>
                  </a:lnTo>
                  <a:lnTo>
                    <a:pt x="1324785" y="342899"/>
                  </a:lnTo>
                  <a:lnTo>
                    <a:pt x="1313447" y="393699"/>
                  </a:lnTo>
                  <a:lnTo>
                    <a:pt x="1242285" y="393699"/>
                  </a:lnTo>
                  <a:lnTo>
                    <a:pt x="1193864" y="406399"/>
                  </a:lnTo>
                  <a:lnTo>
                    <a:pt x="1146031" y="406399"/>
                  </a:lnTo>
                  <a:lnTo>
                    <a:pt x="1100221" y="419099"/>
                  </a:lnTo>
                  <a:lnTo>
                    <a:pt x="1057874" y="444499"/>
                  </a:lnTo>
                  <a:lnTo>
                    <a:pt x="1019032" y="482599"/>
                  </a:lnTo>
                  <a:lnTo>
                    <a:pt x="988197" y="520699"/>
                  </a:lnTo>
                  <a:lnTo>
                    <a:pt x="967388" y="558799"/>
                  </a:lnTo>
                  <a:lnTo>
                    <a:pt x="960816" y="596899"/>
                  </a:lnTo>
                  <a:close/>
                </a:path>
                <a:path w="3528694" h="1574800">
                  <a:moveTo>
                    <a:pt x="2293566" y="596899"/>
                  </a:moveTo>
                  <a:lnTo>
                    <a:pt x="2284052" y="596899"/>
                  </a:lnTo>
                  <a:lnTo>
                    <a:pt x="2276471" y="584199"/>
                  </a:lnTo>
                  <a:lnTo>
                    <a:pt x="2273579" y="584199"/>
                  </a:lnTo>
                  <a:lnTo>
                    <a:pt x="2273073" y="533399"/>
                  </a:lnTo>
                  <a:lnTo>
                    <a:pt x="2268208" y="482599"/>
                  </a:lnTo>
                  <a:lnTo>
                    <a:pt x="2258957" y="431799"/>
                  </a:lnTo>
                  <a:lnTo>
                    <a:pt x="2245295" y="380999"/>
                  </a:lnTo>
                  <a:lnTo>
                    <a:pt x="2227195" y="330199"/>
                  </a:lnTo>
                  <a:lnTo>
                    <a:pt x="2204632" y="279399"/>
                  </a:lnTo>
                  <a:lnTo>
                    <a:pt x="2177580" y="241299"/>
                  </a:lnTo>
                  <a:lnTo>
                    <a:pt x="2149065" y="203199"/>
                  </a:lnTo>
                  <a:lnTo>
                    <a:pt x="2117059" y="165099"/>
                  </a:lnTo>
                  <a:lnTo>
                    <a:pt x="2081928" y="139699"/>
                  </a:lnTo>
                  <a:lnTo>
                    <a:pt x="2044038" y="114299"/>
                  </a:lnTo>
                  <a:lnTo>
                    <a:pt x="2003754" y="88899"/>
                  </a:lnTo>
                  <a:lnTo>
                    <a:pt x="1961441" y="63499"/>
                  </a:lnTo>
                  <a:lnTo>
                    <a:pt x="1917466" y="50799"/>
                  </a:lnTo>
                  <a:lnTo>
                    <a:pt x="1825988" y="25399"/>
                  </a:lnTo>
                  <a:lnTo>
                    <a:pt x="1957632" y="25399"/>
                  </a:lnTo>
                  <a:lnTo>
                    <a:pt x="2003878" y="50799"/>
                  </a:lnTo>
                  <a:lnTo>
                    <a:pt x="2048928" y="76199"/>
                  </a:lnTo>
                  <a:lnTo>
                    <a:pt x="2091376" y="101599"/>
                  </a:lnTo>
                  <a:lnTo>
                    <a:pt x="2130870" y="139699"/>
                  </a:lnTo>
                  <a:lnTo>
                    <a:pt x="2167055" y="177799"/>
                  </a:lnTo>
                  <a:lnTo>
                    <a:pt x="2199578" y="215899"/>
                  </a:lnTo>
                  <a:lnTo>
                    <a:pt x="2228087" y="253999"/>
                  </a:lnTo>
                  <a:lnTo>
                    <a:pt x="2252257" y="304799"/>
                  </a:lnTo>
                  <a:lnTo>
                    <a:pt x="2272038" y="342899"/>
                  </a:lnTo>
                  <a:lnTo>
                    <a:pt x="2287495" y="393699"/>
                  </a:lnTo>
                  <a:lnTo>
                    <a:pt x="2298690" y="444499"/>
                  </a:lnTo>
                  <a:lnTo>
                    <a:pt x="2305686" y="495299"/>
                  </a:lnTo>
                  <a:lnTo>
                    <a:pt x="2308546" y="546099"/>
                  </a:lnTo>
                  <a:lnTo>
                    <a:pt x="2363151" y="546099"/>
                  </a:lnTo>
                  <a:lnTo>
                    <a:pt x="2342196" y="558799"/>
                  </a:lnTo>
                  <a:lnTo>
                    <a:pt x="2302259" y="584199"/>
                  </a:lnTo>
                  <a:lnTo>
                    <a:pt x="2293566" y="596899"/>
                  </a:lnTo>
                  <a:close/>
                </a:path>
                <a:path w="3528694" h="1574800">
                  <a:moveTo>
                    <a:pt x="1304617" y="406399"/>
                  </a:moveTo>
                  <a:lnTo>
                    <a:pt x="1289854" y="406399"/>
                  </a:lnTo>
                  <a:lnTo>
                    <a:pt x="1242285" y="393699"/>
                  </a:lnTo>
                  <a:lnTo>
                    <a:pt x="1310258" y="393699"/>
                  </a:lnTo>
                  <a:lnTo>
                    <a:pt x="1304617" y="406399"/>
                  </a:lnTo>
                  <a:close/>
                </a:path>
                <a:path w="3528694" h="1574800">
                  <a:moveTo>
                    <a:pt x="2363151" y="546099"/>
                  </a:moveTo>
                  <a:lnTo>
                    <a:pt x="2308546" y="546099"/>
                  </a:lnTo>
                  <a:lnTo>
                    <a:pt x="2335925" y="533399"/>
                  </a:lnTo>
                  <a:lnTo>
                    <a:pt x="2364139" y="507999"/>
                  </a:lnTo>
                  <a:lnTo>
                    <a:pt x="2393201" y="495299"/>
                  </a:lnTo>
                  <a:lnTo>
                    <a:pt x="2423123" y="482599"/>
                  </a:lnTo>
                  <a:lnTo>
                    <a:pt x="2468811" y="469899"/>
                  </a:lnTo>
                  <a:lnTo>
                    <a:pt x="2564252" y="444499"/>
                  </a:lnTo>
                  <a:lnTo>
                    <a:pt x="2661648" y="444499"/>
                  </a:lnTo>
                  <a:lnTo>
                    <a:pt x="2759523" y="469899"/>
                  </a:lnTo>
                  <a:lnTo>
                    <a:pt x="2568524" y="469899"/>
                  </a:lnTo>
                  <a:lnTo>
                    <a:pt x="2473253" y="495299"/>
                  </a:lnTo>
                  <a:lnTo>
                    <a:pt x="2427840" y="507999"/>
                  </a:lnTo>
                  <a:lnTo>
                    <a:pt x="2384106" y="533399"/>
                  </a:lnTo>
                  <a:lnTo>
                    <a:pt x="2363151" y="546099"/>
                  </a:lnTo>
                  <a:close/>
                </a:path>
                <a:path w="3528694" h="1574800">
                  <a:moveTo>
                    <a:pt x="2903932" y="647699"/>
                  </a:moveTo>
                  <a:lnTo>
                    <a:pt x="2897088" y="647699"/>
                  </a:lnTo>
                  <a:lnTo>
                    <a:pt x="2890786" y="634999"/>
                  </a:lnTo>
                  <a:lnTo>
                    <a:pt x="2886518" y="634999"/>
                  </a:lnTo>
                  <a:lnTo>
                    <a:pt x="2861896" y="596899"/>
                  </a:lnTo>
                  <a:lnTo>
                    <a:pt x="2831368" y="558799"/>
                  </a:lnTo>
                  <a:lnTo>
                    <a:pt x="2795733" y="533399"/>
                  </a:lnTo>
                  <a:lnTo>
                    <a:pt x="2755790" y="507999"/>
                  </a:lnTo>
                  <a:lnTo>
                    <a:pt x="2712335" y="482599"/>
                  </a:lnTo>
                  <a:lnTo>
                    <a:pt x="2666169" y="469899"/>
                  </a:lnTo>
                  <a:lnTo>
                    <a:pt x="2759523" y="469899"/>
                  </a:lnTo>
                  <a:lnTo>
                    <a:pt x="2805474" y="495299"/>
                  </a:lnTo>
                  <a:lnTo>
                    <a:pt x="2846684" y="520699"/>
                  </a:lnTo>
                  <a:lnTo>
                    <a:pt x="2882209" y="558799"/>
                  </a:lnTo>
                  <a:lnTo>
                    <a:pt x="2911101" y="609599"/>
                  </a:lnTo>
                  <a:lnTo>
                    <a:pt x="2974459" y="609599"/>
                  </a:lnTo>
                  <a:lnTo>
                    <a:pt x="2952566" y="622299"/>
                  </a:lnTo>
                  <a:lnTo>
                    <a:pt x="2909829" y="634999"/>
                  </a:lnTo>
                  <a:lnTo>
                    <a:pt x="2903932" y="647699"/>
                  </a:lnTo>
                  <a:close/>
                </a:path>
                <a:path w="3528694" h="1574800">
                  <a:moveTo>
                    <a:pt x="2974459" y="609599"/>
                  </a:moveTo>
                  <a:lnTo>
                    <a:pt x="2911101" y="609599"/>
                  </a:lnTo>
                  <a:lnTo>
                    <a:pt x="2955961" y="584199"/>
                  </a:lnTo>
                  <a:lnTo>
                    <a:pt x="3001908" y="558799"/>
                  </a:lnTo>
                  <a:lnTo>
                    <a:pt x="3145374" y="520699"/>
                  </a:lnTo>
                  <a:lnTo>
                    <a:pt x="3243979" y="520699"/>
                  </a:lnTo>
                  <a:lnTo>
                    <a:pt x="3339994" y="546099"/>
                  </a:lnTo>
                  <a:lnTo>
                    <a:pt x="3181302" y="546099"/>
                  </a:lnTo>
                  <a:lnTo>
                    <a:pt x="3041151" y="584199"/>
                  </a:lnTo>
                  <a:lnTo>
                    <a:pt x="2996351" y="596899"/>
                  </a:lnTo>
                  <a:lnTo>
                    <a:pt x="2974459" y="609599"/>
                  </a:lnTo>
                  <a:close/>
                </a:path>
                <a:path w="3528694" h="1574800">
                  <a:moveTo>
                    <a:pt x="2728485" y="1422399"/>
                  </a:moveTo>
                  <a:lnTo>
                    <a:pt x="2622256" y="1422399"/>
                  </a:lnTo>
                  <a:lnTo>
                    <a:pt x="2669765" y="1409699"/>
                  </a:lnTo>
                  <a:lnTo>
                    <a:pt x="2760927" y="1384299"/>
                  </a:lnTo>
                  <a:lnTo>
                    <a:pt x="2803546" y="1358899"/>
                  </a:lnTo>
                  <a:lnTo>
                    <a:pt x="2843499" y="1333499"/>
                  </a:lnTo>
                  <a:lnTo>
                    <a:pt x="2878141" y="1308099"/>
                  </a:lnTo>
                  <a:lnTo>
                    <a:pt x="2908900" y="1269999"/>
                  </a:lnTo>
                  <a:lnTo>
                    <a:pt x="2935463" y="1231899"/>
                  </a:lnTo>
                  <a:lnTo>
                    <a:pt x="2957520" y="1193799"/>
                  </a:lnTo>
                  <a:lnTo>
                    <a:pt x="2974759" y="1142999"/>
                  </a:lnTo>
                  <a:lnTo>
                    <a:pt x="2986868" y="1104899"/>
                  </a:lnTo>
                  <a:lnTo>
                    <a:pt x="2993537" y="1054099"/>
                  </a:lnTo>
                  <a:lnTo>
                    <a:pt x="2996340" y="1054099"/>
                  </a:lnTo>
                  <a:lnTo>
                    <a:pt x="3002288" y="1041399"/>
                  </a:lnTo>
                  <a:lnTo>
                    <a:pt x="3166516" y="1041399"/>
                  </a:lnTo>
                  <a:lnTo>
                    <a:pt x="3215821" y="1028699"/>
                  </a:lnTo>
                  <a:lnTo>
                    <a:pt x="3264228" y="1028699"/>
                  </a:lnTo>
                  <a:lnTo>
                    <a:pt x="3311344" y="1003299"/>
                  </a:lnTo>
                  <a:lnTo>
                    <a:pt x="3355491" y="990599"/>
                  </a:lnTo>
                  <a:lnTo>
                    <a:pt x="3397010" y="965199"/>
                  </a:lnTo>
                  <a:lnTo>
                    <a:pt x="3433918" y="927099"/>
                  </a:lnTo>
                  <a:lnTo>
                    <a:pt x="3464231" y="888999"/>
                  </a:lnTo>
                  <a:lnTo>
                    <a:pt x="3485965" y="850899"/>
                  </a:lnTo>
                  <a:lnTo>
                    <a:pt x="3493885" y="812799"/>
                  </a:lnTo>
                  <a:lnTo>
                    <a:pt x="3493753" y="774699"/>
                  </a:lnTo>
                  <a:lnTo>
                    <a:pt x="3486283" y="736599"/>
                  </a:lnTo>
                  <a:lnTo>
                    <a:pt x="3472190" y="698499"/>
                  </a:lnTo>
                  <a:lnTo>
                    <a:pt x="3445437" y="660399"/>
                  </a:lnTo>
                  <a:lnTo>
                    <a:pt x="3411616" y="622299"/>
                  </a:lnTo>
                  <a:lnTo>
                    <a:pt x="3371935" y="596899"/>
                  </a:lnTo>
                  <a:lnTo>
                    <a:pt x="3327604" y="571499"/>
                  </a:lnTo>
                  <a:lnTo>
                    <a:pt x="3279832" y="558799"/>
                  </a:lnTo>
                  <a:lnTo>
                    <a:pt x="3229826" y="546099"/>
                  </a:lnTo>
                  <a:lnTo>
                    <a:pt x="3339994" y="546099"/>
                  </a:lnTo>
                  <a:lnTo>
                    <a:pt x="3384754" y="558799"/>
                  </a:lnTo>
                  <a:lnTo>
                    <a:pt x="3426134" y="584199"/>
                  </a:lnTo>
                  <a:lnTo>
                    <a:pt x="3463039" y="622299"/>
                  </a:lnTo>
                  <a:lnTo>
                    <a:pt x="3492883" y="660399"/>
                  </a:lnTo>
                  <a:lnTo>
                    <a:pt x="3514512" y="711199"/>
                  </a:lnTo>
                  <a:lnTo>
                    <a:pt x="3526776" y="761999"/>
                  </a:lnTo>
                  <a:lnTo>
                    <a:pt x="3528523" y="812799"/>
                  </a:lnTo>
                  <a:lnTo>
                    <a:pt x="3518600" y="850899"/>
                  </a:lnTo>
                  <a:lnTo>
                    <a:pt x="3494674" y="901699"/>
                  </a:lnTo>
                  <a:lnTo>
                    <a:pt x="3461138" y="939799"/>
                  </a:lnTo>
                  <a:lnTo>
                    <a:pt x="3420302" y="977899"/>
                  </a:lnTo>
                  <a:lnTo>
                    <a:pt x="3374476" y="1003299"/>
                  </a:lnTo>
                  <a:lnTo>
                    <a:pt x="3277786" y="1054099"/>
                  </a:lnTo>
                  <a:lnTo>
                    <a:pt x="3228563" y="1066799"/>
                  </a:lnTo>
                  <a:lnTo>
                    <a:pt x="3026314" y="1066799"/>
                  </a:lnTo>
                  <a:lnTo>
                    <a:pt x="3018065" y="1117599"/>
                  </a:lnTo>
                  <a:lnTo>
                    <a:pt x="3004822" y="1155699"/>
                  </a:lnTo>
                  <a:lnTo>
                    <a:pt x="2986838" y="1206499"/>
                  </a:lnTo>
                  <a:lnTo>
                    <a:pt x="2964363" y="1244599"/>
                  </a:lnTo>
                  <a:lnTo>
                    <a:pt x="2934860" y="1282699"/>
                  </a:lnTo>
                  <a:lnTo>
                    <a:pt x="2900799" y="1320799"/>
                  </a:lnTo>
                  <a:lnTo>
                    <a:pt x="2862655" y="1358899"/>
                  </a:lnTo>
                  <a:lnTo>
                    <a:pt x="2820904" y="1384299"/>
                  </a:lnTo>
                  <a:lnTo>
                    <a:pt x="2776022" y="1409699"/>
                  </a:lnTo>
                  <a:lnTo>
                    <a:pt x="2728485" y="1422399"/>
                  </a:lnTo>
                  <a:close/>
                </a:path>
                <a:path w="3528694" h="1574800">
                  <a:moveTo>
                    <a:pt x="340605" y="1155699"/>
                  </a:moveTo>
                  <a:lnTo>
                    <a:pt x="241228" y="1155699"/>
                  </a:lnTo>
                  <a:lnTo>
                    <a:pt x="144935" y="1130299"/>
                  </a:lnTo>
                  <a:lnTo>
                    <a:pt x="99790" y="1117599"/>
                  </a:lnTo>
                  <a:lnTo>
                    <a:pt x="44894" y="1079499"/>
                  </a:lnTo>
                  <a:lnTo>
                    <a:pt x="7747" y="1028699"/>
                  </a:lnTo>
                  <a:lnTo>
                    <a:pt x="0" y="990599"/>
                  </a:lnTo>
                  <a:lnTo>
                    <a:pt x="4100" y="952499"/>
                  </a:lnTo>
                  <a:lnTo>
                    <a:pt x="17194" y="914399"/>
                  </a:lnTo>
                  <a:lnTo>
                    <a:pt x="36426" y="876299"/>
                  </a:lnTo>
                  <a:lnTo>
                    <a:pt x="66278" y="838199"/>
                  </a:lnTo>
                  <a:lnTo>
                    <a:pt x="100358" y="800099"/>
                  </a:lnTo>
                  <a:lnTo>
                    <a:pt x="137997" y="761999"/>
                  </a:lnTo>
                  <a:lnTo>
                    <a:pt x="178527" y="723899"/>
                  </a:lnTo>
                  <a:lnTo>
                    <a:pt x="221278" y="698499"/>
                  </a:lnTo>
                  <a:lnTo>
                    <a:pt x="309511" y="647699"/>
                  </a:lnTo>
                  <a:lnTo>
                    <a:pt x="354319" y="634999"/>
                  </a:lnTo>
                  <a:lnTo>
                    <a:pt x="540388" y="584199"/>
                  </a:lnTo>
                  <a:lnTo>
                    <a:pt x="877375" y="584199"/>
                  </a:lnTo>
                  <a:lnTo>
                    <a:pt x="925142" y="596899"/>
                  </a:lnTo>
                  <a:lnTo>
                    <a:pt x="960816" y="596899"/>
                  </a:lnTo>
                  <a:lnTo>
                    <a:pt x="958625" y="609599"/>
                  </a:lnTo>
                  <a:lnTo>
                    <a:pt x="545596" y="609599"/>
                  </a:lnTo>
                  <a:lnTo>
                    <a:pt x="347903" y="660399"/>
                  </a:lnTo>
                  <a:lnTo>
                    <a:pt x="300608" y="685799"/>
                  </a:lnTo>
                  <a:lnTo>
                    <a:pt x="255040" y="711199"/>
                  </a:lnTo>
                  <a:lnTo>
                    <a:pt x="211636" y="736599"/>
                  </a:lnTo>
                  <a:lnTo>
                    <a:pt x="170835" y="774699"/>
                  </a:lnTo>
                  <a:lnTo>
                    <a:pt x="133075" y="800099"/>
                  </a:lnTo>
                  <a:lnTo>
                    <a:pt x="98792" y="838199"/>
                  </a:lnTo>
                  <a:lnTo>
                    <a:pt x="68426" y="888999"/>
                  </a:lnTo>
                  <a:lnTo>
                    <a:pt x="49862" y="914399"/>
                  </a:lnTo>
                  <a:lnTo>
                    <a:pt x="37795" y="952499"/>
                  </a:lnTo>
                  <a:lnTo>
                    <a:pt x="35675" y="990599"/>
                  </a:lnTo>
                  <a:lnTo>
                    <a:pt x="46952" y="1028699"/>
                  </a:lnTo>
                  <a:lnTo>
                    <a:pt x="89291" y="1079499"/>
                  </a:lnTo>
                  <a:lnTo>
                    <a:pt x="145776" y="1104899"/>
                  </a:lnTo>
                  <a:lnTo>
                    <a:pt x="247680" y="1130299"/>
                  </a:lnTo>
                  <a:lnTo>
                    <a:pt x="437164" y="1130299"/>
                  </a:lnTo>
                  <a:lnTo>
                    <a:pt x="340605" y="1155699"/>
                  </a:lnTo>
                  <a:close/>
                </a:path>
                <a:path w="3528694" h="1574800">
                  <a:moveTo>
                    <a:pt x="955972" y="622299"/>
                  </a:moveTo>
                  <a:lnTo>
                    <a:pt x="886708" y="622299"/>
                  </a:lnTo>
                  <a:lnTo>
                    <a:pt x="838153" y="609599"/>
                  </a:lnTo>
                  <a:lnTo>
                    <a:pt x="958625" y="609599"/>
                  </a:lnTo>
                  <a:lnTo>
                    <a:pt x="955972" y="622299"/>
                  </a:lnTo>
                  <a:close/>
                </a:path>
                <a:path w="3528694" h="1574800">
                  <a:moveTo>
                    <a:pt x="3128003" y="1079499"/>
                  </a:moveTo>
                  <a:lnTo>
                    <a:pt x="3077173" y="1079499"/>
                  </a:lnTo>
                  <a:lnTo>
                    <a:pt x="3026314" y="1066799"/>
                  </a:lnTo>
                  <a:lnTo>
                    <a:pt x="3178551" y="1066799"/>
                  </a:lnTo>
                  <a:lnTo>
                    <a:pt x="3128003" y="1079499"/>
                  </a:lnTo>
                  <a:close/>
                </a:path>
                <a:path w="3528694" h="1574800">
                  <a:moveTo>
                    <a:pt x="771997" y="1485899"/>
                  </a:moveTo>
                  <a:lnTo>
                    <a:pt x="636857" y="1485899"/>
                  </a:lnTo>
                  <a:lnTo>
                    <a:pt x="590717" y="1460499"/>
                  </a:lnTo>
                  <a:lnTo>
                    <a:pt x="548097" y="1447799"/>
                  </a:lnTo>
                  <a:lnTo>
                    <a:pt x="510159" y="1409699"/>
                  </a:lnTo>
                  <a:lnTo>
                    <a:pt x="478064" y="1371599"/>
                  </a:lnTo>
                  <a:lnTo>
                    <a:pt x="453297" y="1333499"/>
                  </a:lnTo>
                  <a:lnTo>
                    <a:pt x="436712" y="1282699"/>
                  </a:lnTo>
                  <a:lnTo>
                    <a:pt x="428420" y="1231899"/>
                  </a:lnTo>
                  <a:lnTo>
                    <a:pt x="428533" y="1181099"/>
                  </a:lnTo>
                  <a:lnTo>
                    <a:pt x="437164" y="1130299"/>
                  </a:lnTo>
                  <a:lnTo>
                    <a:pt x="300486" y="1130299"/>
                  </a:lnTo>
                  <a:lnTo>
                    <a:pt x="353226" y="1117599"/>
                  </a:lnTo>
                  <a:lnTo>
                    <a:pt x="404927" y="1117599"/>
                  </a:lnTo>
                  <a:lnTo>
                    <a:pt x="454612" y="1092199"/>
                  </a:lnTo>
                  <a:lnTo>
                    <a:pt x="463835" y="1092199"/>
                  </a:lnTo>
                  <a:lnTo>
                    <a:pt x="472820" y="1104899"/>
                  </a:lnTo>
                  <a:lnTo>
                    <a:pt x="478652" y="1104899"/>
                  </a:lnTo>
                  <a:lnTo>
                    <a:pt x="478418" y="1117599"/>
                  </a:lnTo>
                  <a:lnTo>
                    <a:pt x="468295" y="1142999"/>
                  </a:lnTo>
                  <a:lnTo>
                    <a:pt x="463080" y="1181099"/>
                  </a:lnTo>
                  <a:lnTo>
                    <a:pt x="462673" y="1219199"/>
                  </a:lnTo>
                  <a:lnTo>
                    <a:pt x="466974" y="1257299"/>
                  </a:lnTo>
                  <a:lnTo>
                    <a:pt x="480742" y="1308099"/>
                  </a:lnTo>
                  <a:lnTo>
                    <a:pt x="503060" y="1346199"/>
                  </a:lnTo>
                  <a:lnTo>
                    <a:pt x="533428" y="1384299"/>
                  </a:lnTo>
                  <a:lnTo>
                    <a:pt x="571344" y="1422399"/>
                  </a:lnTo>
                  <a:lnTo>
                    <a:pt x="616306" y="1447799"/>
                  </a:lnTo>
                  <a:lnTo>
                    <a:pt x="668018" y="1460499"/>
                  </a:lnTo>
                  <a:lnTo>
                    <a:pt x="842126" y="1460499"/>
                  </a:lnTo>
                  <a:lnTo>
                    <a:pt x="807836" y="1473199"/>
                  </a:lnTo>
                  <a:lnTo>
                    <a:pt x="771997" y="1485899"/>
                  </a:lnTo>
                  <a:close/>
                </a:path>
                <a:path w="3528694" h="1574800">
                  <a:moveTo>
                    <a:pt x="2075592" y="1523999"/>
                  </a:moveTo>
                  <a:lnTo>
                    <a:pt x="1943072" y="1523999"/>
                  </a:lnTo>
                  <a:lnTo>
                    <a:pt x="1992386" y="1511299"/>
                  </a:lnTo>
                  <a:lnTo>
                    <a:pt x="2041175" y="1511299"/>
                  </a:lnTo>
                  <a:lnTo>
                    <a:pt x="2087679" y="1485899"/>
                  </a:lnTo>
                  <a:lnTo>
                    <a:pt x="2132479" y="1473199"/>
                  </a:lnTo>
                  <a:lnTo>
                    <a:pt x="2175281" y="1447799"/>
                  </a:lnTo>
                  <a:lnTo>
                    <a:pt x="2215791" y="1422399"/>
                  </a:lnTo>
                  <a:lnTo>
                    <a:pt x="2253714" y="1396999"/>
                  </a:lnTo>
                  <a:lnTo>
                    <a:pt x="2288757" y="1358899"/>
                  </a:lnTo>
                  <a:lnTo>
                    <a:pt x="2320625" y="1320799"/>
                  </a:lnTo>
                  <a:lnTo>
                    <a:pt x="2326492" y="1320799"/>
                  </a:lnTo>
                  <a:lnTo>
                    <a:pt x="2333914" y="1308099"/>
                  </a:lnTo>
                  <a:lnTo>
                    <a:pt x="2341615" y="1308099"/>
                  </a:lnTo>
                  <a:lnTo>
                    <a:pt x="2348316" y="1320799"/>
                  </a:lnTo>
                  <a:lnTo>
                    <a:pt x="2388353" y="1346199"/>
                  </a:lnTo>
                  <a:lnTo>
                    <a:pt x="2336307" y="1346199"/>
                  </a:lnTo>
                  <a:lnTo>
                    <a:pt x="2304655" y="1384299"/>
                  </a:lnTo>
                  <a:lnTo>
                    <a:pt x="2270321" y="1409699"/>
                  </a:lnTo>
                  <a:lnTo>
                    <a:pt x="2233484" y="1447799"/>
                  </a:lnTo>
                  <a:lnTo>
                    <a:pt x="2194322" y="1473199"/>
                  </a:lnTo>
                  <a:lnTo>
                    <a:pt x="2148275" y="1498599"/>
                  </a:lnTo>
                  <a:lnTo>
                    <a:pt x="2100337" y="1511299"/>
                  </a:lnTo>
                  <a:lnTo>
                    <a:pt x="2075592" y="1523999"/>
                  </a:lnTo>
                  <a:close/>
                </a:path>
                <a:path w="3528694" h="1574800">
                  <a:moveTo>
                    <a:pt x="2626783" y="1447799"/>
                  </a:moveTo>
                  <a:lnTo>
                    <a:pt x="2574781" y="1447799"/>
                  </a:lnTo>
                  <a:lnTo>
                    <a:pt x="2523384" y="1435099"/>
                  </a:lnTo>
                  <a:lnTo>
                    <a:pt x="2424898" y="1409699"/>
                  </a:lnTo>
                  <a:lnTo>
                    <a:pt x="2379054" y="1384299"/>
                  </a:lnTo>
                  <a:lnTo>
                    <a:pt x="2336307" y="1346199"/>
                  </a:lnTo>
                  <a:lnTo>
                    <a:pt x="2388353" y="1346199"/>
                  </a:lnTo>
                  <a:lnTo>
                    <a:pt x="2431635" y="1371599"/>
                  </a:lnTo>
                  <a:lnTo>
                    <a:pt x="2477673" y="1396999"/>
                  </a:lnTo>
                  <a:lnTo>
                    <a:pt x="2525974" y="1409699"/>
                  </a:lnTo>
                  <a:lnTo>
                    <a:pt x="2574154" y="1409699"/>
                  </a:lnTo>
                  <a:lnTo>
                    <a:pt x="2622256" y="1422399"/>
                  </a:lnTo>
                  <a:lnTo>
                    <a:pt x="2728485" y="1422399"/>
                  </a:lnTo>
                  <a:lnTo>
                    <a:pt x="2678768" y="1435099"/>
                  </a:lnTo>
                  <a:lnTo>
                    <a:pt x="2626783" y="1447799"/>
                  </a:lnTo>
                  <a:close/>
                </a:path>
                <a:path w="3528694" h="1574800">
                  <a:moveTo>
                    <a:pt x="1308526" y="1549399"/>
                  </a:moveTo>
                  <a:lnTo>
                    <a:pt x="1197952" y="1549399"/>
                  </a:lnTo>
                  <a:lnTo>
                    <a:pt x="1249732" y="1536699"/>
                  </a:lnTo>
                  <a:lnTo>
                    <a:pt x="1299175" y="1523999"/>
                  </a:lnTo>
                  <a:lnTo>
                    <a:pt x="1346194" y="1498599"/>
                  </a:lnTo>
                  <a:lnTo>
                    <a:pt x="1390701" y="1473199"/>
                  </a:lnTo>
                  <a:lnTo>
                    <a:pt x="1432608" y="1435099"/>
                  </a:lnTo>
                  <a:lnTo>
                    <a:pt x="1471827" y="1409699"/>
                  </a:lnTo>
                  <a:lnTo>
                    <a:pt x="1508271" y="1371599"/>
                  </a:lnTo>
                  <a:lnTo>
                    <a:pt x="1514207" y="1358899"/>
                  </a:lnTo>
                  <a:lnTo>
                    <a:pt x="1529311" y="1358899"/>
                  </a:lnTo>
                  <a:lnTo>
                    <a:pt x="1535962" y="1371599"/>
                  </a:lnTo>
                  <a:lnTo>
                    <a:pt x="1573282" y="1396999"/>
                  </a:lnTo>
                  <a:lnTo>
                    <a:pt x="1522116" y="1396999"/>
                  </a:lnTo>
                  <a:lnTo>
                    <a:pt x="1464819" y="1447799"/>
                  </a:lnTo>
                  <a:lnTo>
                    <a:pt x="1433895" y="1473199"/>
                  </a:lnTo>
                  <a:lnTo>
                    <a:pt x="1401323" y="1498599"/>
                  </a:lnTo>
                  <a:lnTo>
                    <a:pt x="1356093" y="1523999"/>
                  </a:lnTo>
                  <a:lnTo>
                    <a:pt x="1308526" y="1549399"/>
                  </a:lnTo>
                  <a:close/>
                </a:path>
                <a:path w="3528694" h="1574800">
                  <a:moveTo>
                    <a:pt x="842126" y="1460499"/>
                  </a:moveTo>
                  <a:lnTo>
                    <a:pt x="721292" y="1460499"/>
                  </a:lnTo>
                  <a:lnTo>
                    <a:pt x="774014" y="1447799"/>
                  </a:lnTo>
                  <a:lnTo>
                    <a:pt x="824068" y="1435099"/>
                  </a:lnTo>
                  <a:lnTo>
                    <a:pt x="869337" y="1409699"/>
                  </a:lnTo>
                  <a:lnTo>
                    <a:pt x="875989" y="1396999"/>
                  </a:lnTo>
                  <a:lnTo>
                    <a:pt x="883668" y="1396999"/>
                  </a:lnTo>
                  <a:lnTo>
                    <a:pt x="890962" y="1409699"/>
                  </a:lnTo>
                  <a:lnTo>
                    <a:pt x="896462" y="1409699"/>
                  </a:lnTo>
                  <a:lnTo>
                    <a:pt x="916703" y="1435099"/>
                  </a:lnTo>
                  <a:lnTo>
                    <a:pt x="874423" y="1435099"/>
                  </a:lnTo>
                  <a:lnTo>
                    <a:pt x="842126" y="1460499"/>
                  </a:lnTo>
                  <a:close/>
                </a:path>
                <a:path w="3528694" h="1574800">
                  <a:moveTo>
                    <a:pt x="2000144" y="1549399"/>
                  </a:moveTo>
                  <a:lnTo>
                    <a:pt x="1844162" y="1549399"/>
                  </a:lnTo>
                  <a:lnTo>
                    <a:pt x="1694833" y="1511299"/>
                  </a:lnTo>
                  <a:lnTo>
                    <a:pt x="1648142" y="1485899"/>
                  </a:lnTo>
                  <a:lnTo>
                    <a:pt x="1603564" y="1460499"/>
                  </a:lnTo>
                  <a:lnTo>
                    <a:pt x="1561441" y="1435099"/>
                  </a:lnTo>
                  <a:lnTo>
                    <a:pt x="1522116" y="1396999"/>
                  </a:lnTo>
                  <a:lnTo>
                    <a:pt x="1573282" y="1396999"/>
                  </a:lnTo>
                  <a:lnTo>
                    <a:pt x="1613383" y="1435099"/>
                  </a:lnTo>
                  <a:lnTo>
                    <a:pt x="1656080" y="1460499"/>
                  </a:lnTo>
                  <a:lnTo>
                    <a:pt x="1701188" y="1473199"/>
                  </a:lnTo>
                  <a:lnTo>
                    <a:pt x="1747746" y="1498599"/>
                  </a:lnTo>
                  <a:lnTo>
                    <a:pt x="1844307" y="1523999"/>
                  </a:lnTo>
                  <a:lnTo>
                    <a:pt x="2075592" y="1523999"/>
                  </a:lnTo>
                  <a:lnTo>
                    <a:pt x="2050847" y="1536699"/>
                  </a:lnTo>
                  <a:lnTo>
                    <a:pt x="2000144" y="1549399"/>
                  </a:lnTo>
                  <a:close/>
                </a:path>
                <a:path w="3528694" h="1574800">
                  <a:moveTo>
                    <a:pt x="1208288" y="1574799"/>
                  </a:moveTo>
                  <a:lnTo>
                    <a:pt x="1104425" y="1574799"/>
                  </a:lnTo>
                  <a:lnTo>
                    <a:pt x="1058857" y="1562099"/>
                  </a:lnTo>
                  <a:lnTo>
                    <a:pt x="1015330" y="1549399"/>
                  </a:lnTo>
                  <a:lnTo>
                    <a:pt x="974484" y="1536699"/>
                  </a:lnTo>
                  <a:lnTo>
                    <a:pt x="936957" y="1498599"/>
                  </a:lnTo>
                  <a:lnTo>
                    <a:pt x="903390" y="1473199"/>
                  </a:lnTo>
                  <a:lnTo>
                    <a:pt x="874423" y="1435099"/>
                  </a:lnTo>
                  <a:lnTo>
                    <a:pt x="916703" y="1435099"/>
                  </a:lnTo>
                  <a:lnTo>
                    <a:pt x="926823" y="1447799"/>
                  </a:lnTo>
                  <a:lnTo>
                    <a:pt x="963060" y="1485899"/>
                  </a:lnTo>
                  <a:lnTo>
                    <a:pt x="1004189" y="1511299"/>
                  </a:lnTo>
                  <a:lnTo>
                    <a:pt x="1049226" y="1536699"/>
                  </a:lnTo>
                  <a:lnTo>
                    <a:pt x="1097188" y="1549399"/>
                  </a:lnTo>
                  <a:lnTo>
                    <a:pt x="1308526" y="1549399"/>
                  </a:lnTo>
                  <a:lnTo>
                    <a:pt x="1208288" y="157479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11145" y="2238588"/>
            <a:ext cx="979268" cy="10756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544</Words>
  <Application>Microsoft Office PowerPoint</Application>
  <PresentationFormat>Произвольный</PresentationFormat>
  <Paragraphs>37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Презентация PowerPoint</vt:lpstr>
      <vt:lpstr>Вчитель– дефектолог (корекційний педагог)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Вільна гра - основа  майбутніх успіхів дитини</vt:lpstr>
      <vt:lpstr>Презентация PowerPoint</vt:lpstr>
      <vt:lpstr>4. Оцінки не розповідають, чому ж навчилася дитина</vt:lpstr>
      <vt:lpstr>5. Кожна дитина має бажання вчитися</vt:lpstr>
      <vt:lpstr>При нашому закладі працює інклюзивна  майстерня, де корекційні педагоги, асистенти  вчителів, учні інклюзивних класів сумісно  проводять майстер класи, урочисті до різних  свят.  Пропоную особистий досвід з проведення  таких заходів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Zolot</dc:creator>
  <cp:lastModifiedBy>BetaMaster</cp:lastModifiedBy>
  <cp:revision>4</cp:revision>
  <dcterms:created xsi:type="dcterms:W3CDTF">2022-06-28T16:33:42Z</dcterms:created>
  <dcterms:modified xsi:type="dcterms:W3CDTF">2022-06-29T09:33:35Z</dcterms:modified>
</cp:coreProperties>
</file>