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4" r:id="rId2"/>
    <p:sldId id="389" r:id="rId3"/>
    <p:sldId id="366" r:id="rId4"/>
    <p:sldId id="374" r:id="rId5"/>
    <p:sldId id="380" r:id="rId6"/>
    <p:sldId id="387" r:id="rId7"/>
    <p:sldId id="375" r:id="rId8"/>
    <p:sldId id="378" r:id="rId9"/>
    <p:sldId id="382" r:id="rId10"/>
    <p:sldId id="383" r:id="rId11"/>
    <p:sldId id="384" r:id="rId12"/>
    <p:sldId id="385" r:id="rId13"/>
    <p:sldId id="386" r:id="rId14"/>
    <p:sldId id="381" r:id="rId15"/>
    <p:sldId id="388" r:id="rId16"/>
    <p:sldId id="390" r:id="rId17"/>
    <p:sldId id="391" r:id="rId18"/>
    <p:sldId id="392" r:id="rId19"/>
    <p:sldId id="393" r:id="rId20"/>
    <p:sldId id="394" r:id="rId21"/>
    <p:sldId id="39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55"/>
    <a:srgbClr val="FCAEAE"/>
    <a:srgbClr val="FEE3E3"/>
    <a:srgbClr val="F4511E"/>
    <a:srgbClr val="995433"/>
    <a:srgbClr val="FFC514"/>
    <a:srgbClr val="E77F4D"/>
    <a:srgbClr val="F56950"/>
    <a:srgbClr val="F24A2A"/>
    <a:srgbClr val="F89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" autoAdjust="0"/>
    <p:restoredTop sz="80046" autoAdjust="0"/>
  </p:normalViewPr>
  <p:slideViewPr>
    <p:cSldViewPr snapToGrid="0">
      <p:cViewPr varScale="1">
        <p:scale>
          <a:sx n="89" d="100"/>
          <a:sy n="89" d="100"/>
        </p:scale>
        <p:origin x="20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9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estportal.gov.ua/wp-content/uploads/2021/10/Nakaz-141_vytyag.pdf" TargetMode="External"/><Relationship Id="rId1" Type="http://schemas.openxmlformats.org/officeDocument/2006/relationships/hyperlink" Target="https://testportal.gov.ua/wp-content/uploads/2021/11/nakaz-MON-1166_Kalendarnyj-plan-ZNO-2022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NyRYEKgeQ4T5BE68La-s2gn0q2MPyIWSWx-Vdw-zmA/edit?usp=sharing" TargetMode="External"/><Relationship Id="rId2" Type="http://schemas.openxmlformats.org/officeDocument/2006/relationships/hyperlink" Target="https://drive.google.com/file/d/1ewbGT6e7ZbWodx4v7cbF58GLw7hGZP2K/view" TargetMode="External"/><Relationship Id="rId1" Type="http://schemas.openxmlformats.org/officeDocument/2006/relationships/hyperlink" Target="https://imzo.gov.ua/pidruchniki/pereliki/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hyperlink" Target="https://lib.imzo.gov.ua/yelektronn-vers-pdruchnikv/8-klas/storya-ukrani-8-klas/" TargetMode="External"/><Relationship Id="rId13" Type="http://schemas.openxmlformats.org/officeDocument/2006/relationships/hyperlink" Target="https://lib.imzo.gov.ua/wa-data/public/site/books2/pidruchnyky-8klas-2021/4-istoria-Ukr-8kl/Istoriia-Ukrainy-8kl-z-pohlyb-navch-Gisem-Martyniuk.pdf" TargetMode="External"/><Relationship Id="rId18" Type="http://schemas.openxmlformats.org/officeDocument/2006/relationships/hyperlink" Target="https://lib.imzo.gov.ua/wa-data/public/site/books2/pidruchnyky-7-klas-2020/4-Istoria-Ukraine-7-klas/istorija-ukrajiny-7kl-bohdan.pdf" TargetMode="External"/><Relationship Id="rId3" Type="http://schemas.openxmlformats.org/officeDocument/2006/relationships/hyperlink" Target="https://lib.imzo.gov.ua/wa-data/public/site/books2/pidruchnyky-6-klas-2019/02-vsesvitnya-istoriya-istoriya-ukrainy-integrovanyy-kurs-6-klas/hist-6-moroz.pdf" TargetMode="External"/><Relationship Id="rId21" Type="http://schemas.openxmlformats.org/officeDocument/2006/relationships/hyperlink" Target="https://lib.imzo.gov.ua/wa-data/public/site/books2/pidruchnyky-7-klas-2020/4-Istoria-Ukraine-7-klas/Istoriya-Ukrayiny-7-klas-Khlibovska.pdf" TargetMode="External"/><Relationship Id="rId7" Type="http://schemas.openxmlformats.org/officeDocument/2006/relationships/hyperlink" Target="https://lib.imzo.gov.ua/wa-data/public/site/books2/pidruchnyky-6-klas-2019/02-vsesvitnya-istoriya-istoriya-ukrainy-integrovanyy-kurs-6-klas/6-kl-istoriya-final.pdf" TargetMode="External"/><Relationship Id="rId12" Type="http://schemas.openxmlformats.org/officeDocument/2006/relationships/hyperlink" Target="https://lib.imzo.gov.ua/wa-data/public/site/books2/pidruchnyky-8klas-2021/4-istoria-Ukr-8kl/8kl-Istoriya-UKR.pdf" TargetMode="External"/><Relationship Id="rId17" Type="http://schemas.openxmlformats.org/officeDocument/2006/relationships/hyperlink" Target="https://lib.imzo.gov.ua/wa-data/public/site/books2/pidruchnyky-7-klas-2020/4-Istoria-Ukraine-7-klas/Istoriya-Ukrayiny-7-klas-Sviderskyy.pdf" TargetMode="External"/><Relationship Id="rId25" Type="http://schemas.openxmlformats.org/officeDocument/2006/relationships/image" Target="../media/image26.png"/><Relationship Id="rId2" Type="http://schemas.openxmlformats.org/officeDocument/2006/relationships/hyperlink" Target="https://lib.imzo.gov.ua/wa-data/public/site/books2/pidruchnyky-6-klas-2019/02-vsesvitnya-istoriya-istoriya-ukrainy-integrovanyy-kurs-6-klas/bandrovskyy-vsisuk-p-6ukr-124-18-s.pdf" TargetMode="External"/><Relationship Id="rId16" Type="http://schemas.openxmlformats.org/officeDocument/2006/relationships/hyperlink" Target="https://lib.imzo.gov.ua/wa-data/public/site/books2/pidruchnyky-7-klas-2020/4-Istoria-Ukraine-7-klas/Istoriya-Ukrayiny-7-klas-Vlasov.pdf" TargetMode="External"/><Relationship Id="rId20" Type="http://schemas.openxmlformats.org/officeDocument/2006/relationships/hyperlink" Target="https://lib.imzo.gov.ua/wa-data/public/site/books2/pidruchnyky-7-klas-2020/4-Istoria-Ukraine-7-klas/Istoriya-Ukrayiny-7-klas-Hisem.pdf" TargetMode="External"/><Relationship Id="rId1" Type="http://schemas.openxmlformats.org/officeDocument/2006/relationships/hyperlink" Target="https://lib.imzo.gov.ua/yelektronn-vers-pdruchnikv/6-klas/2-vsesvtnya-storya-ntegrovaniy-kurs-6-klas/" TargetMode="External"/><Relationship Id="rId6" Type="http://schemas.openxmlformats.org/officeDocument/2006/relationships/hyperlink" Target="https://lib.imzo.gov.ua/wa-data/public/site/books2/pidruchnyky-6-klas-2019/02-vsesvitnya-istoriya-istoriya-ukrainy-integrovanyy-kurs-6-klas/history-6-aston-.pdf" TargetMode="External"/><Relationship Id="rId11" Type="http://schemas.openxmlformats.org/officeDocument/2006/relationships/hyperlink" Target="https://lib.imzo.gov.ua/wa-data/public/site/books2/pidruchnyky-8klas-2021/4-istoria-Ukr-8kl/Istoriia-Ukrainy-8kl-Gisem-Martyniuk).pdf" TargetMode="External"/><Relationship Id="rId24" Type="http://schemas.openxmlformats.org/officeDocument/2006/relationships/image" Target="../media/image27.png"/><Relationship Id="rId5" Type="http://schemas.openxmlformats.org/officeDocument/2006/relationships/hyperlink" Target="https://lib.imzo.gov.ua/wa-data/public/site/books2/pidruchnyky-6-klas-2019/02-vsesvitnya-istoriya-istoriya-ukrainy-integrovanyy-kurs-6-klas/vsesvitnia-istoriia-istoriia-ukrainy-integrovany-kurs-pidruchnyk-dlia-6-klasu-zzso-o-v-gisem-o-o-gisem.pdf" TargetMode="External"/><Relationship Id="rId15" Type="http://schemas.openxmlformats.org/officeDocument/2006/relationships/hyperlink" Target="https://lib.imzo.gov.ua/yelektronn-vers-pdruchnikv/konkursniy-vdbr-pdruchnikv-dlya-7-klasu/storya-ukrani-pdruchnik-dlya-7-klasu-zakladv-zagalno-seredno-osvti/" TargetMode="External"/><Relationship Id="rId23" Type="http://schemas.openxmlformats.org/officeDocument/2006/relationships/image" Target="../media/image7.png"/><Relationship Id="rId10" Type="http://schemas.openxmlformats.org/officeDocument/2006/relationships/hyperlink" Target="https://lib.imzo.gov.ua/wa-data/public/site/books2/pidruchnyky-8klas-2021/4-istoria-Ukr-8kl/Istoriya-Ukrayiny-8kl-Khlibovska.pdf" TargetMode="External"/><Relationship Id="rId19" Type="http://schemas.openxmlformats.org/officeDocument/2006/relationships/hyperlink" Target="https://lib.imzo.gov.ua/wa-data/public/site/books2/pidruchnyky-7-klas-2020/4-Istoria-Ukraine-7-klas/Istoriya-Ukrayiny-7-klas-Dudar.pdf" TargetMode="External"/><Relationship Id="rId4" Type="http://schemas.openxmlformats.org/officeDocument/2006/relationships/hyperlink" Target="https://lib.imzo.gov.ua/wa-data/public/site/books2/pidruchnyky-6-klas-2019/02-vsesvitnya-istoriya-istoriya-ukrainy-integrovanyy-kurs-6-klas/978-966-10-5858-2-istoriya-6-klas-2019-1.pdf" TargetMode="External"/><Relationship Id="rId9" Type="http://schemas.openxmlformats.org/officeDocument/2006/relationships/hyperlink" Target="https://lib.imzo.gov.ua/wa-data/public/site/books2/pidruchnyky-8klas-2021/4-istoria-Ukr-8kl/Istoria-Ukrainy-8kl-Vlasov.pdf" TargetMode="External"/><Relationship Id="rId14" Type="http://schemas.openxmlformats.org/officeDocument/2006/relationships/hyperlink" Target="https://lib.imzo.gov.ua/wa-data/public/site/books2/pidruchnyky-8klas-2021/4-istoria-Ukr-8kl/Istoriya-Ukrayiny-8kl-Shchupak.pdf" TargetMode="External"/><Relationship Id="rId22" Type="http://schemas.openxmlformats.org/officeDocument/2006/relationships/hyperlink" Target="https://lib.imzo.gov.ua/wa-data/public/site/books2/pidruchnyky-7-klas-2020/4-Istoria-Ukraine-7-klas/7-kl-Istoriya-Ukraine-Shchupak.pdf" TargetMode="External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hyperlink" Target="https://lib.imzo.gov.ua/wa-data/public/site/books2/pidruchnyky-9-klas/03-istoriya-ukrainy-9-klas/978-966-10-4824-8-istoriau-9.pdf" TargetMode="External"/><Relationship Id="rId13" Type="http://schemas.openxmlformats.org/officeDocument/2006/relationships/hyperlink" Target="https://lib.imzo.gov.ua/wa-data/public/site/books2/pidruchnyky-11-klas-2019/04-istoriya-ukrainy-11-klas/litera-history-11-profil-Vlasov.pdf" TargetMode="External"/><Relationship Id="rId18" Type="http://schemas.openxmlformats.org/officeDocument/2006/relationships/hyperlink" Target="https://lib.imzo.gov.ua/wa-data/public/site/books2/pidruchnyky-11-klas-2019/04-istoriya-ukrainy-11-klas/danylenko-isuk-rs-p-11ukr-121-18-s.pdf" TargetMode="External"/><Relationship Id="rId26" Type="http://schemas.openxmlformats.org/officeDocument/2006/relationships/hyperlink" Target="https://lib.imzo.gov.ua/wa-data/public/site/books2/pidruchnyky-10-klas-2018/04-istoriya-ukrainy-10-klas/978-966-10-5421-8-istoriau-10kl.pdf" TargetMode="External"/><Relationship Id="rId3" Type="http://schemas.openxmlformats.org/officeDocument/2006/relationships/hyperlink" Target="https://lib.imzo.gov.ua/wa-data/public/site/books2/pidruchnyky-9-klas/03-istoriya-ukrainy-9-klas/orion-9-istoriia-ukraiiny-pometun.pdf" TargetMode="External"/><Relationship Id="rId21" Type="http://schemas.openxmlformats.org/officeDocument/2006/relationships/hyperlink" Target="https://lib.imzo.gov.ua/wa-data/public/site/books2/pidruchnyky-10-klas-2018/04-istoriya-ukrainy-10-klas/istoriya-ukrainy-10klas-pidruchnyk-aston-burneyko-sayt-1.pdf" TargetMode="External"/><Relationship Id="rId7" Type="http://schemas.openxmlformats.org/officeDocument/2006/relationships/hyperlink" Target="https://lib.imzo.gov.ua/wa-data/public/site/books2/pidruchnyky-9-klas/03-istoriya-ukrainy-9-klas/rejent-isuk-p-9ukr-103-16-s.pdf" TargetMode="External"/><Relationship Id="rId12" Type="http://schemas.openxmlformats.org/officeDocument/2006/relationships/hyperlink" Target="https://lib.imzo.gov.ua/wa-data/public/site/books2/pidruchnyky-11-klas-2019/04-istoriya-ukrainy-11-klas/978-966-10-5840-7-istoriya-ukrainy-11-klas-02-09.pdf" TargetMode="External"/><Relationship Id="rId17" Type="http://schemas.openxmlformats.org/officeDocument/2006/relationships/hyperlink" Target="https://lib.imzo.gov.ua/wa-data/public/site/books2/pidruchnyky-11-klas-2019/04-istoriya-ukrainy-11-klas/istoriia-ukrainy-profilnyi-riven-pidruchnyk-dlia-11-klasu-zzso-o-v-gisem-o-o-martyniuk.pdf" TargetMode="External"/><Relationship Id="rId25" Type="http://schemas.openxmlformats.org/officeDocument/2006/relationships/hyperlink" Target="https://lib.imzo.gov.ua/wa-data/public/site/books2/pidruchnyky-10-klas-2018/04-istoriya-ukrainy-10-klas/History-UA-10-Gramota-compressed.pdf" TargetMode="External"/><Relationship Id="rId2" Type="http://schemas.openxmlformats.org/officeDocument/2006/relationships/hyperlink" Target="https://lib.imzo.gov.ua/wa-data/public/site/books2/pidruchnyky-9-klas/03-istoriya-ukrainy-9-klas/litera-ltd-9-klas-istoriaukrayiny-f.pdf" TargetMode="External"/><Relationship Id="rId16" Type="http://schemas.openxmlformats.org/officeDocument/2006/relationships/hyperlink" Target="https://lib.imzo.gov.ua/wa-data/public/site/books2/pidruchnyky-11-klas-2019/04-istoriya-ukrainy-11-klas/verstka-history-11-st-1-240-1.pdf" TargetMode="External"/><Relationship Id="rId20" Type="http://schemas.openxmlformats.org/officeDocument/2006/relationships/hyperlink" Target="https://lib.imzo.gov.ua/wa-data/public/site/books2/pidruchnyky-10-klas-2018/04-istoriya-ukrainy-10-klas/hist-ukr-10-standart-sait.pdf" TargetMode="External"/><Relationship Id="rId29" Type="http://schemas.openxmlformats.org/officeDocument/2006/relationships/image" Target="../media/image30.png"/><Relationship Id="rId1" Type="http://schemas.openxmlformats.org/officeDocument/2006/relationships/hyperlink" Target="https://lib.imzo.gov.ua/yelektronn-vers-pdruchnikv/6-klas/2-vsesvtnya-storya-ntegrovaniy-kurs-6-klas/" TargetMode="External"/><Relationship Id="rId6" Type="http://schemas.openxmlformats.org/officeDocument/2006/relationships/hyperlink" Target="https://lib.imzo.gov.ua/wa-data/public/site/books2/pidruchnyky-9-klas/03-istoriya-ukrainy-9-klas/burneyko-istoriya-9klas-aston-1.pdf" TargetMode="External"/><Relationship Id="rId11" Type="http://schemas.openxmlformats.org/officeDocument/2006/relationships/hyperlink" Target="https://lib.imzo.gov.ua/wa-data/public/site/books2/pidruchnyky-11-klas-2019/04-istoriya-ukrainy-11-klas/litera-history-11-standart-Vlasov.pdf" TargetMode="External"/><Relationship Id="rId24" Type="http://schemas.openxmlformats.org/officeDocument/2006/relationships/hyperlink" Target="https://lib.imzo.gov.ua/wa-data/public/site/books2/pidruchnyky-10-klas-2018/04-istoriya-ukrainy-10-klas/istoriia-ukrainy-riven-standartu-pidruchnyk-dlia-10-klasu-zzso-hisem-martyniuk.pdf" TargetMode="External"/><Relationship Id="rId5" Type="http://schemas.openxmlformats.org/officeDocument/2006/relationships/hyperlink" Target="https://lib.imzo.gov.ua/wa-data/public/site/books2/pidruchnyky-9-klas/03-istoriya-ukrainy-9-klas/turchenko-isuk-p-9ukr-082-16-s.pdf" TargetMode="External"/><Relationship Id="rId15" Type="http://schemas.openxmlformats.org/officeDocument/2006/relationships/hyperlink" Target="https://lib.imzo.gov.ua/wa-data/public/site/books2/pidruchnyky-11-klas-2019/04-istoriya-ukrainy-11-klas/istoriia-ukrainy-riven-standartu-pidruchnyk-dlia-11-klasu-zzso-o-v-gisem-o-o-martyniuk.pdf" TargetMode="External"/><Relationship Id="rId23" Type="http://schemas.openxmlformats.org/officeDocument/2006/relationships/hyperlink" Target="https://lib.imzo.gov.ua/wa-data/public/site/books2/pidruchnyky-10-klas-2018/04-istoriya-ukrainy-10-klas/istoriya-10-kl-final.pdf" TargetMode="External"/><Relationship Id="rId28" Type="http://schemas.openxmlformats.org/officeDocument/2006/relationships/image" Target="../media/image29.png"/><Relationship Id="rId10" Type="http://schemas.openxmlformats.org/officeDocument/2006/relationships/hyperlink" Target="https://lib.imzo.gov.ua/yelektronn-vers-pdruchnikv/11-klas/4-storya-ukrani-11-klas/" TargetMode="External"/><Relationship Id="rId19" Type="http://schemas.openxmlformats.org/officeDocument/2006/relationships/hyperlink" Target="https://lib.imzo.gov.ua/yelektronn-vers-pdruchnikv/10-klas/4-storya-ukrani-10-klas/" TargetMode="External"/><Relationship Id="rId4" Type="http://schemas.openxmlformats.org/officeDocument/2006/relationships/hyperlink" Target="https://lib.imzo.gov.ua/wa-data/public/site/books2/pidruchnyky-9-klas/03-istoriya-ukrainy-9-klas/istoriya-ukrainy-pidruchnyk-dlya-9-klasu-zagalnoosvitnih-navchalnyh-zakladiv-gisem-o-v-martynyuk-o-o.pdf" TargetMode="External"/><Relationship Id="rId9" Type="http://schemas.openxmlformats.org/officeDocument/2006/relationships/hyperlink" Target="https://lib.imzo.gov.ua/wa-data/public/site/books2/pidruchnyky-9-klas/03-istoriya-ukrainy-9-klas/History-UA%20-9-Gramota-compressed.pdf" TargetMode="External"/><Relationship Id="rId14" Type="http://schemas.openxmlformats.org/officeDocument/2006/relationships/hyperlink" Target="https://lib.imzo.gov.ua/wa-data/public/site/books2/pidruchnyky-11-klas-2019/04-istoriya-ukrainy-11-klas/istoria-11klas-aston.pdf" TargetMode="External"/><Relationship Id="rId22" Type="http://schemas.openxmlformats.org/officeDocument/2006/relationships/hyperlink" Target="https://lib.imzo.gov.ua/wa-data/public/site/books2/pidruchnyky-10-klas-2018/04-istoriya-ukrainy-10-klas/historyukr-10-profi-sait.pdf" TargetMode="External"/><Relationship Id="rId27" Type="http://schemas.openxmlformats.org/officeDocument/2006/relationships/image" Target="../media/image28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0880-21" TargetMode="External"/><Relationship Id="rId2" Type="http://schemas.openxmlformats.org/officeDocument/2006/relationships/hyperlink" Target="https://mon.gov.ua/storage/app/uploads/public/60d/f15/9e7/60df159e769ce143597964.pdf" TargetMode="External"/><Relationship Id="rId1" Type="http://schemas.openxmlformats.org/officeDocument/2006/relationships/hyperlink" Target="https://zakon.rada.gov.ua/laws/show/z0682-21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mon.gov.ua/storage/app/uploads/public/614/1b9/e55/6141b9e559204735847400.pdf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estportal.gov.ua/wp-content/uploads/2021/11/Nakaz-UTSOYAO-147-Shemy-narahuvannya-baliv-ZNO_2022.pdf" TargetMode="External"/><Relationship Id="rId1" Type="http://schemas.openxmlformats.org/officeDocument/2006/relationships/hyperlink" Target="https://testportal.gov.ua/wp-content/uploads/2021/11/Nakaz-UTSOYAO-151-Harakterystyky-robit-ZNO_2022.pdf" TargetMode="External"/><Relationship Id="rId4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hyperlink" Target="https://testportal.gov.ua/wp-content/uploads/2016/12/Programa_2020_istoriya.pdf" TargetMode="External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portal.gov.ua/wp-content/uploads/2021/10/Nakaz-141_vytyag.pdf" TargetMode="External"/><Relationship Id="rId2" Type="http://schemas.openxmlformats.org/officeDocument/2006/relationships/image" Target="../media/image16.png"/><Relationship Id="rId1" Type="http://schemas.openxmlformats.org/officeDocument/2006/relationships/hyperlink" Target="https://testportal.gov.ua/wp-content/uploads/2021/11/nakaz-MON-1166_Kalendarnyj-plan-ZNO-2022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wbGT6e7ZbWodx4v7cbF58GLw7hGZP2K/view" TargetMode="External"/><Relationship Id="rId2" Type="http://schemas.openxmlformats.org/officeDocument/2006/relationships/image" Target="../media/image7.png"/><Relationship Id="rId1" Type="http://schemas.openxmlformats.org/officeDocument/2006/relationships/hyperlink" Target="https://imzo.gov.ua/pidruchniki/pereliki/" TargetMode="External"/><Relationship Id="rId6" Type="http://schemas.openxmlformats.org/officeDocument/2006/relationships/image" Target="../media/image26.png"/><Relationship Id="rId5" Type="http://schemas.openxmlformats.org/officeDocument/2006/relationships/hyperlink" Target="https://docs.google.com/spreadsheets/d/16NyRYEKgeQ4T5BE68La-s2gn0q2MPyIWSWx-Vdw-zmA/edit?usp=sharing" TargetMode="External"/><Relationship Id="rId4" Type="http://schemas.openxmlformats.org/officeDocument/2006/relationships/image" Target="../media/image8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lib.imzo.gov.ua/wa-data/public/site/books2/pidruchnyky-7-klas-2020/4-Istoria-Ukraine-7-klas/Istoriya-Ukrayiny-7-klas-Dudar.pdf" TargetMode="External"/><Relationship Id="rId18" Type="http://schemas.openxmlformats.org/officeDocument/2006/relationships/hyperlink" Target="https://lib.imzo.gov.ua/yelektronn-vers-pdruchnikv/8-klas/storya-ukrani-8-klas/" TargetMode="External"/><Relationship Id="rId3" Type="http://schemas.openxmlformats.org/officeDocument/2006/relationships/hyperlink" Target="https://lib.imzo.gov.ua/wa-data/public/site/books2/pidruchnyky-6-klas-2019/02-vsesvitnya-istoriya-istoriya-ukrainy-integrovanyy-kurs-6-klas/hist-6-moroz.pdf" TargetMode="External"/><Relationship Id="rId21" Type="http://schemas.openxmlformats.org/officeDocument/2006/relationships/hyperlink" Target="https://lib.imzo.gov.ua/wa-data/public/site/books2/pidruchnyky-8klas-2021/4-istoria-Ukr-8kl/Istoriia-Ukrainy-8kl-Gisem-Martyniuk).pdf" TargetMode="External"/><Relationship Id="rId7" Type="http://schemas.openxmlformats.org/officeDocument/2006/relationships/hyperlink" Target="https://lib.imzo.gov.ua/wa-data/public/site/books2/pidruchnyky-6-klas-2019/02-vsesvitnya-istoriya-istoriya-ukrainy-integrovanyy-kurs-6-klas/6-kl-istoriya-final.pdf" TargetMode="External"/><Relationship Id="rId12" Type="http://schemas.openxmlformats.org/officeDocument/2006/relationships/hyperlink" Target="https://lib.imzo.gov.ua/wa-data/public/site/books2/pidruchnyky-7-klas-2020/4-Istoria-Ukraine-7-klas/istorija-ukrajiny-7kl-bohdan.pdf" TargetMode="External"/><Relationship Id="rId17" Type="http://schemas.openxmlformats.org/officeDocument/2006/relationships/image" Target="../media/image27.png"/><Relationship Id="rId25" Type="http://schemas.openxmlformats.org/officeDocument/2006/relationships/image" Target="../media/image26.png"/><Relationship Id="rId2" Type="http://schemas.openxmlformats.org/officeDocument/2006/relationships/hyperlink" Target="https://lib.imzo.gov.ua/wa-data/public/site/books2/pidruchnyky-6-klas-2019/02-vsesvitnya-istoriya-istoriya-ukrainy-integrovanyy-kurs-6-klas/bandrovskyy-vsisuk-p-6ukr-124-18-s.pdf" TargetMode="External"/><Relationship Id="rId16" Type="http://schemas.openxmlformats.org/officeDocument/2006/relationships/hyperlink" Target="https://lib.imzo.gov.ua/wa-data/public/site/books2/pidruchnyky-7-klas-2020/4-Istoria-Ukraine-7-klas/7-kl-Istoriya-Ukraine-Shchupak.pdf" TargetMode="External"/><Relationship Id="rId20" Type="http://schemas.openxmlformats.org/officeDocument/2006/relationships/hyperlink" Target="https://lib.imzo.gov.ua/wa-data/public/site/books2/pidruchnyky-8klas-2021/4-istoria-Ukr-8kl/Istoriya-Ukrayiny-8kl-Khlibovska.pdf" TargetMode="External"/><Relationship Id="rId1" Type="http://schemas.openxmlformats.org/officeDocument/2006/relationships/hyperlink" Target="https://lib.imzo.gov.ua/yelektronn-vers-pdruchnikv/6-klas/2-vsesvtnya-storya-ntegrovaniy-kurs-6-klas/" TargetMode="External"/><Relationship Id="rId6" Type="http://schemas.openxmlformats.org/officeDocument/2006/relationships/hyperlink" Target="https://lib.imzo.gov.ua/wa-data/public/site/books2/pidruchnyky-6-klas-2019/02-vsesvitnya-istoriya-istoriya-ukrainy-integrovanyy-kurs-6-klas/history-6-aston-.pdf" TargetMode="External"/><Relationship Id="rId11" Type="http://schemas.openxmlformats.org/officeDocument/2006/relationships/hyperlink" Target="https://lib.imzo.gov.ua/wa-data/public/site/books2/pidruchnyky-7-klas-2020/4-Istoria-Ukraine-7-klas/Istoriya-Ukrayiny-7-klas-Sviderskyy.pdf" TargetMode="External"/><Relationship Id="rId24" Type="http://schemas.openxmlformats.org/officeDocument/2006/relationships/hyperlink" Target="https://lib.imzo.gov.ua/wa-data/public/site/books2/pidruchnyky-8klas-2021/4-istoria-Ukr-8kl/Istoriya-Ukrayiny-8kl-Shchupak.pdf" TargetMode="External"/><Relationship Id="rId5" Type="http://schemas.openxmlformats.org/officeDocument/2006/relationships/hyperlink" Target="https://lib.imzo.gov.ua/wa-data/public/site/books2/pidruchnyky-6-klas-2019/02-vsesvitnya-istoriya-istoriya-ukrainy-integrovanyy-kurs-6-klas/vsesvitnia-istoriia-istoriia-ukrainy-integrovany-kurs-pidruchnyk-dlia-6-klasu-zzso-o-v-gisem-o-o-gisem.pdf" TargetMode="External"/><Relationship Id="rId15" Type="http://schemas.openxmlformats.org/officeDocument/2006/relationships/hyperlink" Target="https://lib.imzo.gov.ua/wa-data/public/site/books2/pidruchnyky-7-klas-2020/4-Istoria-Ukraine-7-klas/Istoriya-Ukrayiny-7-klas-Khlibovska.pdf" TargetMode="External"/><Relationship Id="rId23" Type="http://schemas.openxmlformats.org/officeDocument/2006/relationships/hyperlink" Target="https://lib.imzo.gov.ua/wa-data/public/site/books2/pidruchnyky-8klas-2021/4-istoria-Ukr-8kl/Istoriia-Ukrainy-8kl-z-pohlyb-navch-Gisem-Martyniuk.pdf" TargetMode="External"/><Relationship Id="rId10" Type="http://schemas.openxmlformats.org/officeDocument/2006/relationships/hyperlink" Target="https://lib.imzo.gov.ua/wa-data/public/site/books2/pidruchnyky-7-klas-2020/4-Istoria-Ukraine-7-klas/Istoriya-Ukrayiny-7-klas-Vlasov.pdf" TargetMode="External"/><Relationship Id="rId19" Type="http://schemas.openxmlformats.org/officeDocument/2006/relationships/hyperlink" Target="https://lib.imzo.gov.ua/wa-data/public/site/books2/pidruchnyky-8klas-2021/4-istoria-Ukr-8kl/Istoria-Ukrainy-8kl-Vlasov.pdf" TargetMode="External"/><Relationship Id="rId4" Type="http://schemas.openxmlformats.org/officeDocument/2006/relationships/hyperlink" Target="https://lib.imzo.gov.ua/wa-data/public/site/books2/pidruchnyky-6-klas-2019/02-vsesvitnya-istoriya-istoriya-ukrainy-integrovanyy-kurs-6-klas/978-966-10-5858-2-istoriya-6-klas-2019-1.pdf" TargetMode="External"/><Relationship Id="rId9" Type="http://schemas.openxmlformats.org/officeDocument/2006/relationships/hyperlink" Target="https://lib.imzo.gov.ua/yelektronn-vers-pdruchnikv/konkursniy-vdbr-pdruchnikv-dlya-7-klasu/storya-ukrani-pdruchnik-dlya-7-klasu-zakladv-zagalno-seredno-osvti/" TargetMode="External"/><Relationship Id="rId14" Type="http://schemas.openxmlformats.org/officeDocument/2006/relationships/hyperlink" Target="https://lib.imzo.gov.ua/wa-data/public/site/books2/pidruchnyky-7-klas-2020/4-Istoria-Ukraine-7-klas/Istoriya-Ukrayiny-7-klas-Hisem.pdf" TargetMode="External"/><Relationship Id="rId22" Type="http://schemas.openxmlformats.org/officeDocument/2006/relationships/hyperlink" Target="https://lib.imzo.gov.ua/wa-data/public/site/books2/pidruchnyky-8klas-2021/4-istoria-Ukr-8kl/8kl-Istoriya-UKR.pdf" TargetMode="External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hyperlink" Target="https://lib.imzo.gov.ua/wa-data/public/site/books2/pidruchnyky-9-klas/03-istoriya-ukrainy-9-klas/978-966-10-4824-8-istoriau-9.pdf" TargetMode="External"/><Relationship Id="rId13" Type="http://schemas.openxmlformats.org/officeDocument/2006/relationships/hyperlink" Target="https://lib.imzo.gov.ua/wa-data/public/site/books2/pidruchnyky-10-klas-2018/04-istoriya-ukrainy-10-klas/istoriya-ukrainy-10klas-pidruchnyk-aston-burneyko-sayt-1.pdf" TargetMode="External"/><Relationship Id="rId18" Type="http://schemas.openxmlformats.org/officeDocument/2006/relationships/hyperlink" Target="https://lib.imzo.gov.ua/wa-data/public/site/books2/pidruchnyky-10-klas-2018/04-istoriya-ukrainy-10-klas/978-966-10-5421-8-istoriau-10kl.pdf" TargetMode="External"/><Relationship Id="rId26" Type="http://schemas.openxmlformats.org/officeDocument/2006/relationships/hyperlink" Target="https://lib.imzo.gov.ua/wa-data/public/site/books2/pidruchnyky-11-klas-2019/04-istoriya-ukrainy-11-klas/verstka-history-11-st-1-240-1.pdf" TargetMode="External"/><Relationship Id="rId3" Type="http://schemas.openxmlformats.org/officeDocument/2006/relationships/hyperlink" Target="https://lib.imzo.gov.ua/wa-data/public/site/books2/pidruchnyky-9-klas/03-istoriya-ukrainy-9-klas/orion-9-istoriia-ukraiiny-pometun.pdf" TargetMode="External"/><Relationship Id="rId21" Type="http://schemas.openxmlformats.org/officeDocument/2006/relationships/hyperlink" Target="https://lib.imzo.gov.ua/wa-data/public/site/books2/pidruchnyky-11-klas-2019/04-istoriya-ukrainy-11-klas/litera-history-11-standart-Vlasov.pdf" TargetMode="External"/><Relationship Id="rId7" Type="http://schemas.openxmlformats.org/officeDocument/2006/relationships/hyperlink" Target="https://lib.imzo.gov.ua/wa-data/public/site/books2/pidruchnyky-9-klas/03-istoriya-ukrainy-9-klas/rejent-isuk-p-9ukr-103-16-s.pdf" TargetMode="External"/><Relationship Id="rId12" Type="http://schemas.openxmlformats.org/officeDocument/2006/relationships/hyperlink" Target="https://lib.imzo.gov.ua/wa-data/public/site/books2/pidruchnyky-10-klas-2018/04-istoriya-ukrainy-10-klas/hist-ukr-10-standart-sait.pdf" TargetMode="External"/><Relationship Id="rId17" Type="http://schemas.openxmlformats.org/officeDocument/2006/relationships/hyperlink" Target="https://lib.imzo.gov.ua/wa-data/public/site/books2/pidruchnyky-10-klas-2018/04-istoriya-ukrainy-10-klas/History-UA-10-Gramota-compressed.pdf" TargetMode="External"/><Relationship Id="rId25" Type="http://schemas.openxmlformats.org/officeDocument/2006/relationships/hyperlink" Target="https://lib.imzo.gov.ua/wa-data/public/site/books2/pidruchnyky-11-klas-2019/04-istoriya-ukrainy-11-klas/istoriia-ukrainy-riven-standartu-pidruchnyk-dlia-11-klasu-zzso-o-v-gisem-o-o-martyniuk.pdf" TargetMode="External"/><Relationship Id="rId2" Type="http://schemas.openxmlformats.org/officeDocument/2006/relationships/hyperlink" Target="https://lib.imzo.gov.ua/wa-data/public/site/books2/pidruchnyky-9-klas/03-istoriya-ukrainy-9-klas/litera-ltd-9-klas-istoriaukrayiny-f.pdf" TargetMode="External"/><Relationship Id="rId16" Type="http://schemas.openxmlformats.org/officeDocument/2006/relationships/hyperlink" Target="https://lib.imzo.gov.ua/wa-data/public/site/books2/pidruchnyky-10-klas-2018/04-istoriya-ukrainy-10-klas/istoriia-ukrainy-riven-standartu-pidruchnyk-dlia-10-klasu-zzso-hisem-martyniuk.pdf" TargetMode="External"/><Relationship Id="rId20" Type="http://schemas.openxmlformats.org/officeDocument/2006/relationships/hyperlink" Target="https://lib.imzo.gov.ua/yelektronn-vers-pdruchnikv/11-klas/4-storya-ukrani-11-klas/" TargetMode="External"/><Relationship Id="rId29" Type="http://schemas.openxmlformats.org/officeDocument/2006/relationships/image" Target="../media/image30.png"/><Relationship Id="rId1" Type="http://schemas.openxmlformats.org/officeDocument/2006/relationships/hyperlink" Target="https://lib.imzo.gov.ua/yelektronn-vers-pdruchnikv/6-klas/2-vsesvtnya-storya-ntegrovaniy-kurs-6-klas/" TargetMode="External"/><Relationship Id="rId6" Type="http://schemas.openxmlformats.org/officeDocument/2006/relationships/hyperlink" Target="https://lib.imzo.gov.ua/wa-data/public/site/books2/pidruchnyky-9-klas/03-istoriya-ukrainy-9-klas/burneyko-istoriya-9klas-aston-1.pdf" TargetMode="External"/><Relationship Id="rId11" Type="http://schemas.openxmlformats.org/officeDocument/2006/relationships/hyperlink" Target="https://lib.imzo.gov.ua/yelektronn-vers-pdruchnikv/10-klas/4-storya-ukrani-10-klas/" TargetMode="External"/><Relationship Id="rId24" Type="http://schemas.openxmlformats.org/officeDocument/2006/relationships/hyperlink" Target="https://lib.imzo.gov.ua/wa-data/public/site/books2/pidruchnyky-11-klas-2019/04-istoriya-ukrainy-11-klas/istoria-11klas-aston.pdf" TargetMode="External"/><Relationship Id="rId5" Type="http://schemas.openxmlformats.org/officeDocument/2006/relationships/hyperlink" Target="https://lib.imzo.gov.ua/wa-data/public/site/books2/pidruchnyky-9-klas/03-istoriya-ukrainy-9-klas/turchenko-isuk-p-9ukr-082-16-s.pdf" TargetMode="External"/><Relationship Id="rId15" Type="http://schemas.openxmlformats.org/officeDocument/2006/relationships/hyperlink" Target="https://lib.imzo.gov.ua/wa-data/public/site/books2/pidruchnyky-10-klas-2018/04-istoriya-ukrainy-10-klas/istoriya-10-kl-final.pdf" TargetMode="External"/><Relationship Id="rId23" Type="http://schemas.openxmlformats.org/officeDocument/2006/relationships/hyperlink" Target="https://lib.imzo.gov.ua/wa-data/public/site/books2/pidruchnyky-11-klas-2019/04-istoriya-ukrainy-11-klas/litera-history-11-profil-Vlasov.pdf" TargetMode="External"/><Relationship Id="rId28" Type="http://schemas.openxmlformats.org/officeDocument/2006/relationships/hyperlink" Target="https://lib.imzo.gov.ua/wa-data/public/site/books2/pidruchnyky-11-klas-2019/04-istoriya-ukrainy-11-klas/danylenko-isuk-rs-p-11ukr-121-18-s.pdf" TargetMode="External"/><Relationship Id="rId10" Type="http://schemas.openxmlformats.org/officeDocument/2006/relationships/image" Target="../media/image28.png"/><Relationship Id="rId19" Type="http://schemas.openxmlformats.org/officeDocument/2006/relationships/image" Target="../media/image29.png"/><Relationship Id="rId4" Type="http://schemas.openxmlformats.org/officeDocument/2006/relationships/hyperlink" Target="https://lib.imzo.gov.ua/wa-data/public/site/books2/pidruchnyky-9-klas/03-istoriya-ukrainy-9-klas/istoriya-ukrainy-pidruchnyk-dlya-9-klasu-zagalnoosvitnih-navchalnyh-zakladiv-gisem-o-v-martynyuk-o-o.pdf" TargetMode="External"/><Relationship Id="rId9" Type="http://schemas.openxmlformats.org/officeDocument/2006/relationships/hyperlink" Target="https://lib.imzo.gov.ua/wa-data/public/site/books2/pidruchnyky-9-klas/03-istoriya-ukrainy-9-klas/History-UA%20-9-Gramota-compressed.pdf" TargetMode="External"/><Relationship Id="rId14" Type="http://schemas.openxmlformats.org/officeDocument/2006/relationships/hyperlink" Target="https://lib.imzo.gov.ua/wa-data/public/site/books2/pidruchnyky-10-klas-2018/04-istoriya-ukrainy-10-klas/historyukr-10-profi-sait.pdf" TargetMode="External"/><Relationship Id="rId22" Type="http://schemas.openxmlformats.org/officeDocument/2006/relationships/hyperlink" Target="https://lib.imzo.gov.ua/wa-data/public/site/books2/pidruchnyky-11-klas-2019/04-istoriya-ukrainy-11-klas/978-966-10-5840-7-istoriya-ukrainy-11-klas-02-09.pdf" TargetMode="External"/><Relationship Id="rId27" Type="http://schemas.openxmlformats.org/officeDocument/2006/relationships/hyperlink" Target="https://lib.imzo.gov.ua/wa-data/public/site/books2/pidruchnyky-11-klas-2019/04-istoriya-ukrainy-11-klas/istoriia-ukrainy-profilnyi-riven-pidruchnyk-dlia-11-klasu-zzso-o-v-gisem-o-o-martyniuk.pdf" TargetMode="External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on.gov.ua/storage/app/uploads/public/60d/f15/9e7/60df159e769ce143597964.pdf" TargetMode="External"/><Relationship Id="rId1" Type="http://schemas.openxmlformats.org/officeDocument/2006/relationships/hyperlink" Target="https://zakon.rada.gov.ua/laws/show/z0682-21" TargetMode="External"/><Relationship Id="rId6" Type="http://schemas.openxmlformats.org/officeDocument/2006/relationships/image" Target="../media/image8.png"/><Relationship Id="rId5" Type="http://schemas.openxmlformats.org/officeDocument/2006/relationships/hyperlink" Target="https://mon.gov.ua/storage/app/uploads/public/614/1b9/e55/6141b9e559204735847400.pdf" TargetMode="External"/><Relationship Id="rId4" Type="http://schemas.openxmlformats.org/officeDocument/2006/relationships/hyperlink" Target="https://zakon.rada.gov.ua/laws/show/z0880-21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portal.gov.ua/wp-content/uploads/2021/11/Nakaz-UTSOYAO-147-Shemy-narahuvannya-baliv-ZNO_2022.pdf" TargetMode="External"/><Relationship Id="rId2" Type="http://schemas.openxmlformats.org/officeDocument/2006/relationships/image" Target="../media/image10.png"/><Relationship Id="rId1" Type="http://schemas.openxmlformats.org/officeDocument/2006/relationships/hyperlink" Target="https://testportal.gov.ua/wp-content/uploads/2021/11/Nakaz-UTSOYAO-151-Harakterystyky-robit-ZNO_2022.pdf" TargetMode="External"/><Relationship Id="rId4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hyperlink" Target="https://testportal.gov.ua/wp-content/uploads/2016/12/Programa_2020_istoriya.pdf" TargetMode="External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F67B0-1506-444E-9C5F-BF5A32B0A2C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C08139-C4AA-4EDD-A00F-29F6F793BD41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u="none" noProof="1" smtClean="0">
              <a:solidFill>
                <a:schemeClr val="tx1"/>
              </a:solidFill>
              <a:latin typeface="Montserrat Bold"/>
            </a:rPr>
            <a:t>ОПЕРАТИВНА ІНФОРМАЦІЯ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0" u="none" noProof="1" smtClean="0">
              <a:solidFill>
                <a:schemeClr val="tx1"/>
              </a:solidFill>
              <a:latin typeface="Montserrat Bold"/>
            </a:rPr>
            <a:t>Нормативно-правова база ЗНО-2022, графіки сесій </a:t>
          </a:r>
          <a:endParaRPr lang="en-US" sz="1800" b="0" u="none" noProof="1" smtClean="0">
            <a:solidFill>
              <a:schemeClr val="tx1"/>
            </a:solidFill>
            <a:latin typeface="Montserrat Bold"/>
          </a:endParaRPr>
        </a:p>
      </dgm:t>
    </dgm:pt>
    <dgm:pt modelId="{6E55E7E1-6C20-41D1-8F5D-20DB0DEDE92A}" type="parTrans" cxnId="{20D40A00-B05E-4951-B5FF-A09A2276D5C7}">
      <dgm:prSet/>
      <dgm:spPr/>
      <dgm:t>
        <a:bodyPr/>
        <a:lstStyle/>
        <a:p>
          <a:endParaRPr lang="ru-RU"/>
        </a:p>
      </dgm:t>
    </dgm:pt>
    <dgm:pt modelId="{B786290D-B6C2-4704-B37E-011D2BC44295}" type="sibTrans" cxnId="{20D40A00-B05E-4951-B5FF-A09A2276D5C7}">
      <dgm:prSet/>
      <dgm:spPr/>
      <dgm:t>
        <a:bodyPr/>
        <a:lstStyle/>
        <a:p>
          <a:endParaRPr lang="ru-RU"/>
        </a:p>
      </dgm:t>
    </dgm:pt>
    <dgm:pt modelId="{83CBC33C-8A5C-4147-A36C-758947C9F208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800" b="0" u="none" noProof="1" smtClean="0">
              <a:solidFill>
                <a:schemeClr val="tx1"/>
              </a:solidFill>
              <a:latin typeface="Montserrat Bold"/>
            </a:rPr>
            <a:t>Методичні рекомендації МОН щодо викладання історії України у 2021/2022 н.р.</a:t>
          </a:r>
          <a:endParaRPr lang="en-US" sz="1800" b="0" u="none" noProof="1">
            <a:solidFill>
              <a:schemeClr val="tx1"/>
            </a:solidFill>
            <a:latin typeface="Montserrat Bold"/>
          </a:endParaRPr>
        </a:p>
      </dgm:t>
    </dgm:pt>
    <dgm:pt modelId="{021AFF6C-3F76-4567-A1B3-8F8728245DD6}" type="parTrans" cxnId="{6EBF6F5A-794C-4415-AB5F-897CEA18CF90}">
      <dgm:prSet/>
      <dgm:spPr/>
      <dgm:t>
        <a:bodyPr/>
        <a:lstStyle/>
        <a:p>
          <a:endParaRPr lang="ru-RU"/>
        </a:p>
      </dgm:t>
    </dgm:pt>
    <dgm:pt modelId="{13D0DAED-5765-4EC6-9BF4-48D49A1031D2}" type="sibTrans" cxnId="{6EBF6F5A-794C-4415-AB5F-897CEA18CF90}">
      <dgm:prSet/>
      <dgm:spPr/>
      <dgm:t>
        <a:bodyPr/>
        <a:lstStyle/>
        <a:p>
          <a:endParaRPr lang="ru-RU"/>
        </a:p>
      </dgm:t>
    </dgm:pt>
    <dgm:pt modelId="{878C2DF2-6D63-48A8-8B4B-F25531C959B1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Montserrat Bold"/>
            </a:rPr>
            <a:t>ПІДРУЧНИКИ, РЕКОМЕНДОВАНІ МОН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0" u="none" dirty="0" smtClean="0">
              <a:solidFill>
                <a:schemeClr val="tx1"/>
              </a:solidFill>
              <a:latin typeface="Montserrat Bold"/>
            </a:rPr>
            <a:t>Режим доступу, відповідність завданням ЗНО</a:t>
          </a:r>
        </a:p>
      </dgm:t>
    </dgm:pt>
    <dgm:pt modelId="{0CAB8ADA-CDB8-462A-B995-32DE7F1F7C0E}" type="sibTrans" cxnId="{64523CB9-6F63-4FE3-90CE-AC15CBF0DB02}">
      <dgm:prSet/>
      <dgm:spPr/>
      <dgm:t>
        <a:bodyPr/>
        <a:lstStyle/>
        <a:p>
          <a:endParaRPr lang="ru-RU"/>
        </a:p>
      </dgm:t>
    </dgm:pt>
    <dgm:pt modelId="{CAB86BA8-BC75-43A3-A92D-5DA25FD3C5C2}" type="parTrans" cxnId="{64523CB9-6F63-4FE3-90CE-AC15CBF0DB02}">
      <dgm:prSet/>
      <dgm:spPr/>
      <dgm:t>
        <a:bodyPr/>
        <a:lstStyle/>
        <a:p>
          <a:endParaRPr lang="ru-RU"/>
        </a:p>
      </dgm:t>
    </dgm:pt>
    <dgm:pt modelId="{C35B95C2-4E14-4D5D-BD4B-7B72193E9FB1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800" b="0" noProof="0" dirty="0" smtClean="0">
              <a:solidFill>
                <a:schemeClr val="tx1"/>
              </a:solidFill>
              <a:latin typeface="Montserrat Bold"/>
            </a:rPr>
            <a:t>Особливості підручників з предмету «Історія України» 2020 та 2021 років видання</a:t>
          </a:r>
          <a:endParaRPr lang="uk-UA" sz="1800" b="0" u="sng" noProof="0" dirty="0" smtClean="0">
            <a:solidFill>
              <a:schemeClr val="tx1"/>
            </a:solidFill>
            <a:latin typeface="Montserrat Bold"/>
          </a:endParaRPr>
        </a:p>
      </dgm:t>
    </dgm:pt>
    <dgm:pt modelId="{B96DE49E-5445-4931-A430-0D01B5E687DE}" type="parTrans" cxnId="{33844136-E302-41E4-87E4-6D43965CF612}">
      <dgm:prSet/>
      <dgm:spPr/>
      <dgm:t>
        <a:bodyPr/>
        <a:lstStyle/>
        <a:p>
          <a:endParaRPr lang="ru-RU"/>
        </a:p>
      </dgm:t>
    </dgm:pt>
    <dgm:pt modelId="{5FFAF09E-709D-4D86-AB76-310EB6B92900}" type="sibTrans" cxnId="{33844136-E302-41E4-87E4-6D43965CF612}">
      <dgm:prSet/>
      <dgm:spPr/>
      <dgm:t>
        <a:bodyPr/>
        <a:lstStyle/>
        <a:p>
          <a:endParaRPr lang="ru-RU"/>
        </a:p>
      </dgm:t>
    </dgm:pt>
    <dgm:pt modelId="{1DBC462C-EE71-4604-B852-1EF9C36010FE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ru-RU" sz="1800" b="0" u="none" noProof="1" smtClean="0">
              <a:solidFill>
                <a:schemeClr val="tx1"/>
              </a:solidFill>
              <a:latin typeface="Montserrat Bold"/>
            </a:rPr>
            <a:t>Підготовка веб-презентацій уроків з предмету «Історія України»</a:t>
          </a:r>
          <a:endParaRPr lang="en-US" sz="1800" b="0" u="none" noProof="1" smtClean="0">
            <a:solidFill>
              <a:schemeClr val="tx1"/>
            </a:solidFill>
            <a:latin typeface="Montserrat Bold"/>
          </a:endParaRPr>
        </a:p>
      </dgm:t>
    </dgm:pt>
    <dgm:pt modelId="{46458AFB-3377-4BBF-846F-5CBAFFAB0C0F}" type="parTrans" cxnId="{137B9715-F2D1-4319-A905-C2AF0D1CF5DF}">
      <dgm:prSet/>
      <dgm:spPr/>
      <dgm:t>
        <a:bodyPr/>
        <a:lstStyle/>
        <a:p>
          <a:endParaRPr lang="ru-RU"/>
        </a:p>
      </dgm:t>
    </dgm:pt>
    <dgm:pt modelId="{AA56561C-4C7A-418B-A054-C9B7915261BC}" type="sibTrans" cxnId="{137B9715-F2D1-4319-A905-C2AF0D1CF5DF}">
      <dgm:prSet/>
      <dgm:spPr/>
      <dgm:t>
        <a:bodyPr/>
        <a:lstStyle/>
        <a:p>
          <a:endParaRPr lang="ru-RU"/>
        </a:p>
      </dgm:t>
    </dgm:pt>
    <dgm:pt modelId="{7A4EB4B4-122E-4CFD-ABB3-4AC192E81735}" type="pres">
      <dgm:prSet presAssocID="{20EF67B0-1506-444E-9C5F-BF5A32B0A2C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7F6907-3F73-4292-81EA-F2056D8D79C3}" type="pres">
      <dgm:prSet presAssocID="{16C08139-C4AA-4EDD-A00F-29F6F793BD41}" presName="comp" presStyleCnt="0"/>
      <dgm:spPr/>
    </dgm:pt>
    <dgm:pt modelId="{B9C501C0-8FDD-4475-9C13-34C52A93C9C5}" type="pres">
      <dgm:prSet presAssocID="{16C08139-C4AA-4EDD-A00F-29F6F793BD41}" presName="box" presStyleLbl="node1" presStyleIdx="0" presStyleCnt="5" custScaleY="101876"/>
      <dgm:spPr/>
      <dgm:t>
        <a:bodyPr/>
        <a:lstStyle/>
        <a:p>
          <a:endParaRPr lang="ru-RU"/>
        </a:p>
      </dgm:t>
    </dgm:pt>
    <dgm:pt modelId="{5184C515-1E10-45F4-B90E-E59AD54C3B03}" type="pres">
      <dgm:prSet presAssocID="{16C08139-C4AA-4EDD-A00F-29F6F793BD41}" presName="img" presStyleLbl="fgImgPlace1" presStyleIdx="0" presStyleCnt="5" custScaleX="65371" custScaleY="8886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-2236" r="23867" b="-2236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A4276528-00B7-4A49-A6BC-8F4CF313F024}" type="pres">
      <dgm:prSet presAssocID="{16C08139-C4AA-4EDD-A00F-29F6F793BD4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34899-E856-4F92-8B01-307CE6C3C848}" type="pres">
      <dgm:prSet presAssocID="{B786290D-B6C2-4704-B37E-011D2BC44295}" presName="spacer" presStyleCnt="0"/>
      <dgm:spPr/>
    </dgm:pt>
    <dgm:pt modelId="{042C94BB-ECC4-4724-8753-D01F04533408}" type="pres">
      <dgm:prSet presAssocID="{878C2DF2-6D63-48A8-8B4B-F25531C959B1}" presName="comp" presStyleCnt="0"/>
      <dgm:spPr/>
    </dgm:pt>
    <dgm:pt modelId="{48EF86D0-5885-4A78-B613-49AF7CDA0F35}" type="pres">
      <dgm:prSet presAssocID="{878C2DF2-6D63-48A8-8B4B-F25531C959B1}" presName="box" presStyleLbl="node1" presStyleIdx="1" presStyleCnt="5" custScaleY="102683"/>
      <dgm:spPr/>
      <dgm:t>
        <a:bodyPr/>
        <a:lstStyle/>
        <a:p>
          <a:endParaRPr lang="ru-RU"/>
        </a:p>
      </dgm:t>
    </dgm:pt>
    <dgm:pt modelId="{F1DA4833-404B-4A1A-A228-4520DB9E62FD}" type="pres">
      <dgm:prSet presAssocID="{878C2DF2-6D63-48A8-8B4B-F25531C959B1}" presName="img" presStyleLbl="fgImgPlace1" presStyleIdx="1" presStyleCnt="5" custScaleX="65371" custScaleY="8886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-2236" r="23867" b="-2236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C64806B3-7452-470D-AA96-F250BF1FA173}" type="pres">
      <dgm:prSet presAssocID="{878C2DF2-6D63-48A8-8B4B-F25531C959B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FC6B7-A8BA-44B7-A09C-A12A73F3DB13}" type="pres">
      <dgm:prSet presAssocID="{0CAB8ADA-CDB8-462A-B995-32DE7F1F7C0E}" presName="spacer" presStyleCnt="0"/>
      <dgm:spPr/>
    </dgm:pt>
    <dgm:pt modelId="{5E6E9817-D8BC-4CDE-8B08-9C0A22F085A0}" type="pres">
      <dgm:prSet presAssocID="{83CBC33C-8A5C-4147-A36C-758947C9F208}" presName="comp" presStyleCnt="0"/>
      <dgm:spPr/>
    </dgm:pt>
    <dgm:pt modelId="{53710B07-8209-4E84-A1BB-10262C1D9F34}" type="pres">
      <dgm:prSet presAssocID="{83CBC33C-8A5C-4147-A36C-758947C9F208}" presName="box" presStyleLbl="node1" presStyleIdx="2" presStyleCnt="5" custScaleY="104002"/>
      <dgm:spPr/>
      <dgm:t>
        <a:bodyPr/>
        <a:lstStyle/>
        <a:p>
          <a:endParaRPr lang="ru-RU"/>
        </a:p>
      </dgm:t>
    </dgm:pt>
    <dgm:pt modelId="{7210A1E9-072E-4EBB-B26E-A7BB40311EBB}" type="pres">
      <dgm:prSet presAssocID="{83CBC33C-8A5C-4147-A36C-758947C9F208}" presName="img" presStyleLbl="fgImgPlace1" presStyleIdx="2" presStyleCnt="5" custScaleX="65371" custScaleY="8886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-2236" r="23867" b="-2236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72172F18-4E15-408A-8F73-DE2B3293DF6A}" type="pres">
      <dgm:prSet presAssocID="{83CBC33C-8A5C-4147-A36C-758947C9F20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48BDA-D564-4853-AF9F-D252A665DC12}" type="pres">
      <dgm:prSet presAssocID="{13D0DAED-5765-4EC6-9BF4-48D49A1031D2}" presName="spacer" presStyleCnt="0"/>
      <dgm:spPr/>
    </dgm:pt>
    <dgm:pt modelId="{A369B8B1-CA52-472E-9312-4B2AB258D018}" type="pres">
      <dgm:prSet presAssocID="{C35B95C2-4E14-4D5D-BD4B-7B72193E9FB1}" presName="comp" presStyleCnt="0"/>
      <dgm:spPr/>
    </dgm:pt>
    <dgm:pt modelId="{FFC8ECD7-C1AF-44AA-9D46-FB7FE3E285CF}" type="pres">
      <dgm:prSet presAssocID="{C35B95C2-4E14-4D5D-BD4B-7B72193E9FB1}" presName="box" presStyleLbl="node1" presStyleIdx="3" presStyleCnt="5"/>
      <dgm:spPr/>
      <dgm:t>
        <a:bodyPr/>
        <a:lstStyle/>
        <a:p>
          <a:endParaRPr lang="ru-RU"/>
        </a:p>
      </dgm:t>
    </dgm:pt>
    <dgm:pt modelId="{9244C591-4108-4294-B048-1FF39C97E885}" type="pres">
      <dgm:prSet presAssocID="{C35B95C2-4E14-4D5D-BD4B-7B72193E9FB1}" presName="img" presStyleLbl="fgImgPlace1" presStyleIdx="3" presStyleCnt="5" custScaleX="65371" custScaleY="8912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-2084" r="23867" b="-2084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6190086B-C9FE-4E52-877A-C257E1C361C4}" type="pres">
      <dgm:prSet presAssocID="{C35B95C2-4E14-4D5D-BD4B-7B72193E9FB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1EB09-0D13-4B6C-BD3E-54C53490822F}" type="pres">
      <dgm:prSet presAssocID="{5FFAF09E-709D-4D86-AB76-310EB6B92900}" presName="spacer" presStyleCnt="0"/>
      <dgm:spPr/>
    </dgm:pt>
    <dgm:pt modelId="{45ADDA5C-08C2-4964-9735-A11C668A7256}" type="pres">
      <dgm:prSet presAssocID="{1DBC462C-EE71-4604-B852-1EF9C36010FE}" presName="comp" presStyleCnt="0"/>
      <dgm:spPr/>
    </dgm:pt>
    <dgm:pt modelId="{4E435196-FF8D-46C2-961B-ED8FFC9D6C3B}" type="pres">
      <dgm:prSet presAssocID="{1DBC462C-EE71-4604-B852-1EF9C36010FE}" presName="box" presStyleLbl="node1" presStyleIdx="4" presStyleCnt="5"/>
      <dgm:spPr/>
      <dgm:t>
        <a:bodyPr/>
        <a:lstStyle/>
        <a:p>
          <a:endParaRPr lang="ru-RU"/>
        </a:p>
      </dgm:t>
    </dgm:pt>
    <dgm:pt modelId="{72A1C326-5AC9-40BD-923D-C0BBBA453640}" type="pres">
      <dgm:prSet presAssocID="{1DBC462C-EE71-4604-B852-1EF9C36010FE}" presName="img" presStyleLbl="fgImgPlace1" presStyleIdx="4" presStyleCnt="5" custScaleX="65371" custScaleY="88992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-2158" r="23867" b="-2158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747CFD9E-8EB6-4904-8D55-C57BEC6316F0}" type="pres">
      <dgm:prSet presAssocID="{1DBC462C-EE71-4604-B852-1EF9C36010F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EEE9D-A440-406C-9A48-2F30CAE11623}" type="presOf" srcId="{16C08139-C4AA-4EDD-A00F-29F6F793BD41}" destId="{A4276528-00B7-4A49-A6BC-8F4CF313F024}" srcOrd="1" destOrd="0" presId="urn:microsoft.com/office/officeart/2005/8/layout/vList4"/>
    <dgm:cxn modelId="{FCD4A1BC-55C2-4CEE-A278-21FCF9AC24C2}" type="presOf" srcId="{1DBC462C-EE71-4604-B852-1EF9C36010FE}" destId="{747CFD9E-8EB6-4904-8D55-C57BEC6316F0}" srcOrd="1" destOrd="0" presId="urn:microsoft.com/office/officeart/2005/8/layout/vList4"/>
    <dgm:cxn modelId="{113A00E2-A25D-4A14-AA81-80DD78170FCC}" type="presOf" srcId="{20EF67B0-1506-444E-9C5F-BF5A32B0A2C8}" destId="{7A4EB4B4-122E-4CFD-ABB3-4AC192E81735}" srcOrd="0" destOrd="0" presId="urn:microsoft.com/office/officeart/2005/8/layout/vList4"/>
    <dgm:cxn modelId="{7A219288-9405-433B-827F-48675CC22AC4}" type="presOf" srcId="{C35B95C2-4E14-4D5D-BD4B-7B72193E9FB1}" destId="{6190086B-C9FE-4E52-877A-C257E1C361C4}" srcOrd="1" destOrd="0" presId="urn:microsoft.com/office/officeart/2005/8/layout/vList4"/>
    <dgm:cxn modelId="{DAC5F751-23FE-42A9-AF48-37A1B09DF325}" type="presOf" srcId="{878C2DF2-6D63-48A8-8B4B-F25531C959B1}" destId="{48EF86D0-5885-4A78-B613-49AF7CDA0F35}" srcOrd="0" destOrd="0" presId="urn:microsoft.com/office/officeart/2005/8/layout/vList4"/>
    <dgm:cxn modelId="{20D40A00-B05E-4951-B5FF-A09A2276D5C7}" srcId="{20EF67B0-1506-444E-9C5F-BF5A32B0A2C8}" destId="{16C08139-C4AA-4EDD-A00F-29F6F793BD41}" srcOrd="0" destOrd="0" parTransId="{6E55E7E1-6C20-41D1-8F5D-20DB0DEDE92A}" sibTransId="{B786290D-B6C2-4704-B37E-011D2BC44295}"/>
    <dgm:cxn modelId="{64523CB9-6F63-4FE3-90CE-AC15CBF0DB02}" srcId="{20EF67B0-1506-444E-9C5F-BF5A32B0A2C8}" destId="{878C2DF2-6D63-48A8-8B4B-F25531C959B1}" srcOrd="1" destOrd="0" parTransId="{CAB86BA8-BC75-43A3-A92D-5DA25FD3C5C2}" sibTransId="{0CAB8ADA-CDB8-462A-B995-32DE7F1F7C0E}"/>
    <dgm:cxn modelId="{33844136-E302-41E4-87E4-6D43965CF612}" srcId="{20EF67B0-1506-444E-9C5F-BF5A32B0A2C8}" destId="{C35B95C2-4E14-4D5D-BD4B-7B72193E9FB1}" srcOrd="3" destOrd="0" parTransId="{B96DE49E-5445-4931-A430-0D01B5E687DE}" sibTransId="{5FFAF09E-709D-4D86-AB76-310EB6B92900}"/>
    <dgm:cxn modelId="{137B9715-F2D1-4319-A905-C2AF0D1CF5DF}" srcId="{20EF67B0-1506-444E-9C5F-BF5A32B0A2C8}" destId="{1DBC462C-EE71-4604-B852-1EF9C36010FE}" srcOrd="4" destOrd="0" parTransId="{46458AFB-3377-4BBF-846F-5CBAFFAB0C0F}" sibTransId="{AA56561C-4C7A-418B-A054-C9B7915261BC}"/>
    <dgm:cxn modelId="{A9E2D2AC-B5DB-44D6-8B51-6771EC486124}" type="presOf" srcId="{C35B95C2-4E14-4D5D-BD4B-7B72193E9FB1}" destId="{FFC8ECD7-C1AF-44AA-9D46-FB7FE3E285CF}" srcOrd="0" destOrd="0" presId="urn:microsoft.com/office/officeart/2005/8/layout/vList4"/>
    <dgm:cxn modelId="{AB3A97F1-CE25-482B-AA1C-8069911B9090}" type="presOf" srcId="{1DBC462C-EE71-4604-B852-1EF9C36010FE}" destId="{4E435196-FF8D-46C2-961B-ED8FFC9D6C3B}" srcOrd="0" destOrd="0" presId="urn:microsoft.com/office/officeart/2005/8/layout/vList4"/>
    <dgm:cxn modelId="{AC761B55-894A-43F5-88D9-CEB6A1A3FC77}" type="presOf" srcId="{16C08139-C4AA-4EDD-A00F-29F6F793BD41}" destId="{B9C501C0-8FDD-4475-9C13-34C52A93C9C5}" srcOrd="0" destOrd="0" presId="urn:microsoft.com/office/officeart/2005/8/layout/vList4"/>
    <dgm:cxn modelId="{06A23236-3C81-4F2B-BE06-60D2A1D9901B}" type="presOf" srcId="{83CBC33C-8A5C-4147-A36C-758947C9F208}" destId="{72172F18-4E15-408A-8F73-DE2B3293DF6A}" srcOrd="1" destOrd="0" presId="urn:microsoft.com/office/officeart/2005/8/layout/vList4"/>
    <dgm:cxn modelId="{AE7BB5C6-C24A-47ED-B085-20EFDF9FE1A2}" type="presOf" srcId="{83CBC33C-8A5C-4147-A36C-758947C9F208}" destId="{53710B07-8209-4E84-A1BB-10262C1D9F34}" srcOrd="0" destOrd="0" presId="urn:microsoft.com/office/officeart/2005/8/layout/vList4"/>
    <dgm:cxn modelId="{0394D179-58EE-4527-AB51-CC5D05357AD2}" type="presOf" srcId="{878C2DF2-6D63-48A8-8B4B-F25531C959B1}" destId="{C64806B3-7452-470D-AA96-F250BF1FA173}" srcOrd="1" destOrd="0" presId="urn:microsoft.com/office/officeart/2005/8/layout/vList4"/>
    <dgm:cxn modelId="{6EBF6F5A-794C-4415-AB5F-897CEA18CF90}" srcId="{20EF67B0-1506-444E-9C5F-BF5A32B0A2C8}" destId="{83CBC33C-8A5C-4147-A36C-758947C9F208}" srcOrd="2" destOrd="0" parTransId="{021AFF6C-3F76-4567-A1B3-8F8728245DD6}" sibTransId="{13D0DAED-5765-4EC6-9BF4-48D49A1031D2}"/>
    <dgm:cxn modelId="{214E19BC-2BBC-4C18-A44B-2B3CA33BCBB6}" type="presParOf" srcId="{7A4EB4B4-122E-4CFD-ABB3-4AC192E81735}" destId="{157F6907-3F73-4292-81EA-F2056D8D79C3}" srcOrd="0" destOrd="0" presId="urn:microsoft.com/office/officeart/2005/8/layout/vList4"/>
    <dgm:cxn modelId="{C64FD13D-AFA0-4F80-B6B1-D660ADDB24C7}" type="presParOf" srcId="{157F6907-3F73-4292-81EA-F2056D8D79C3}" destId="{B9C501C0-8FDD-4475-9C13-34C52A93C9C5}" srcOrd="0" destOrd="0" presId="urn:microsoft.com/office/officeart/2005/8/layout/vList4"/>
    <dgm:cxn modelId="{4204800B-A22A-4897-A8EE-95DC4E69BAF9}" type="presParOf" srcId="{157F6907-3F73-4292-81EA-F2056D8D79C3}" destId="{5184C515-1E10-45F4-B90E-E59AD54C3B03}" srcOrd="1" destOrd="0" presId="urn:microsoft.com/office/officeart/2005/8/layout/vList4"/>
    <dgm:cxn modelId="{49C21343-658E-4CDA-87D7-7C079D96CEFC}" type="presParOf" srcId="{157F6907-3F73-4292-81EA-F2056D8D79C3}" destId="{A4276528-00B7-4A49-A6BC-8F4CF313F024}" srcOrd="2" destOrd="0" presId="urn:microsoft.com/office/officeart/2005/8/layout/vList4"/>
    <dgm:cxn modelId="{77E6BA0D-16F5-4288-8B50-E5098C512DBB}" type="presParOf" srcId="{7A4EB4B4-122E-4CFD-ABB3-4AC192E81735}" destId="{3F734899-E856-4F92-8B01-307CE6C3C848}" srcOrd="1" destOrd="0" presId="urn:microsoft.com/office/officeart/2005/8/layout/vList4"/>
    <dgm:cxn modelId="{AEDAAE65-C8E3-4302-BDC6-3EFC6F76B938}" type="presParOf" srcId="{7A4EB4B4-122E-4CFD-ABB3-4AC192E81735}" destId="{042C94BB-ECC4-4724-8753-D01F04533408}" srcOrd="2" destOrd="0" presId="urn:microsoft.com/office/officeart/2005/8/layout/vList4"/>
    <dgm:cxn modelId="{06D9C3E1-F316-4EC5-B391-C0F56F8A8D1E}" type="presParOf" srcId="{042C94BB-ECC4-4724-8753-D01F04533408}" destId="{48EF86D0-5885-4A78-B613-49AF7CDA0F35}" srcOrd="0" destOrd="0" presId="urn:microsoft.com/office/officeart/2005/8/layout/vList4"/>
    <dgm:cxn modelId="{F7041885-8CC2-4212-8A38-B6AE8C41BE17}" type="presParOf" srcId="{042C94BB-ECC4-4724-8753-D01F04533408}" destId="{F1DA4833-404B-4A1A-A228-4520DB9E62FD}" srcOrd="1" destOrd="0" presId="urn:microsoft.com/office/officeart/2005/8/layout/vList4"/>
    <dgm:cxn modelId="{DBF5891D-6D22-474A-8836-A05294FEEB0D}" type="presParOf" srcId="{042C94BB-ECC4-4724-8753-D01F04533408}" destId="{C64806B3-7452-470D-AA96-F250BF1FA173}" srcOrd="2" destOrd="0" presId="urn:microsoft.com/office/officeart/2005/8/layout/vList4"/>
    <dgm:cxn modelId="{6219CF94-C96E-46FB-88B0-FF12A5ED0939}" type="presParOf" srcId="{7A4EB4B4-122E-4CFD-ABB3-4AC192E81735}" destId="{221FC6B7-A8BA-44B7-A09C-A12A73F3DB13}" srcOrd="3" destOrd="0" presId="urn:microsoft.com/office/officeart/2005/8/layout/vList4"/>
    <dgm:cxn modelId="{3310CCCC-BB46-49B6-9359-E063B22447E7}" type="presParOf" srcId="{7A4EB4B4-122E-4CFD-ABB3-4AC192E81735}" destId="{5E6E9817-D8BC-4CDE-8B08-9C0A22F085A0}" srcOrd="4" destOrd="0" presId="urn:microsoft.com/office/officeart/2005/8/layout/vList4"/>
    <dgm:cxn modelId="{180522EA-BA55-4962-AC75-2CFEAE05EC7A}" type="presParOf" srcId="{5E6E9817-D8BC-4CDE-8B08-9C0A22F085A0}" destId="{53710B07-8209-4E84-A1BB-10262C1D9F34}" srcOrd="0" destOrd="0" presId="urn:microsoft.com/office/officeart/2005/8/layout/vList4"/>
    <dgm:cxn modelId="{DB842651-19F3-4947-A210-19D48F1E1556}" type="presParOf" srcId="{5E6E9817-D8BC-4CDE-8B08-9C0A22F085A0}" destId="{7210A1E9-072E-4EBB-B26E-A7BB40311EBB}" srcOrd="1" destOrd="0" presId="urn:microsoft.com/office/officeart/2005/8/layout/vList4"/>
    <dgm:cxn modelId="{4A9170E7-2DCF-4350-8F8D-8FE09D7DC526}" type="presParOf" srcId="{5E6E9817-D8BC-4CDE-8B08-9C0A22F085A0}" destId="{72172F18-4E15-408A-8F73-DE2B3293DF6A}" srcOrd="2" destOrd="0" presId="urn:microsoft.com/office/officeart/2005/8/layout/vList4"/>
    <dgm:cxn modelId="{253CA89D-0423-49B4-8DC5-F1612BE6D73E}" type="presParOf" srcId="{7A4EB4B4-122E-4CFD-ABB3-4AC192E81735}" destId="{5DA48BDA-D564-4853-AF9F-D252A665DC12}" srcOrd="5" destOrd="0" presId="urn:microsoft.com/office/officeart/2005/8/layout/vList4"/>
    <dgm:cxn modelId="{21C045AB-6535-4A91-85F4-3E2871D00E3F}" type="presParOf" srcId="{7A4EB4B4-122E-4CFD-ABB3-4AC192E81735}" destId="{A369B8B1-CA52-472E-9312-4B2AB258D018}" srcOrd="6" destOrd="0" presId="urn:microsoft.com/office/officeart/2005/8/layout/vList4"/>
    <dgm:cxn modelId="{E59C32AB-C591-469C-8A9B-652AC17C5248}" type="presParOf" srcId="{A369B8B1-CA52-472E-9312-4B2AB258D018}" destId="{FFC8ECD7-C1AF-44AA-9D46-FB7FE3E285CF}" srcOrd="0" destOrd="0" presId="urn:microsoft.com/office/officeart/2005/8/layout/vList4"/>
    <dgm:cxn modelId="{55EAD6F2-0D80-44C5-A9F9-A2BE977602F3}" type="presParOf" srcId="{A369B8B1-CA52-472E-9312-4B2AB258D018}" destId="{9244C591-4108-4294-B048-1FF39C97E885}" srcOrd="1" destOrd="0" presId="urn:microsoft.com/office/officeart/2005/8/layout/vList4"/>
    <dgm:cxn modelId="{50559083-5FB9-4697-8F2F-BB62A33E89EA}" type="presParOf" srcId="{A369B8B1-CA52-472E-9312-4B2AB258D018}" destId="{6190086B-C9FE-4E52-877A-C257E1C361C4}" srcOrd="2" destOrd="0" presId="urn:microsoft.com/office/officeart/2005/8/layout/vList4"/>
    <dgm:cxn modelId="{CD8EBBBB-4E93-435D-8A05-E52971D5A359}" type="presParOf" srcId="{7A4EB4B4-122E-4CFD-ABB3-4AC192E81735}" destId="{0EE1EB09-0D13-4B6C-BD3E-54C53490822F}" srcOrd="7" destOrd="0" presId="urn:microsoft.com/office/officeart/2005/8/layout/vList4"/>
    <dgm:cxn modelId="{5AA7707C-14E0-48D3-A06E-94CCF7A54753}" type="presParOf" srcId="{7A4EB4B4-122E-4CFD-ABB3-4AC192E81735}" destId="{45ADDA5C-08C2-4964-9735-A11C668A7256}" srcOrd="8" destOrd="0" presId="urn:microsoft.com/office/officeart/2005/8/layout/vList4"/>
    <dgm:cxn modelId="{261AE9C8-2A61-4996-83CD-DED8E5297BF9}" type="presParOf" srcId="{45ADDA5C-08C2-4964-9735-A11C668A7256}" destId="{4E435196-FF8D-46C2-961B-ED8FFC9D6C3B}" srcOrd="0" destOrd="0" presId="urn:microsoft.com/office/officeart/2005/8/layout/vList4"/>
    <dgm:cxn modelId="{16B2333B-F785-41B3-95D0-2472DBA6BACD}" type="presParOf" srcId="{45ADDA5C-08C2-4964-9735-A11C668A7256}" destId="{72A1C326-5AC9-40BD-923D-C0BBBA453640}" srcOrd="1" destOrd="0" presId="urn:microsoft.com/office/officeart/2005/8/layout/vList4"/>
    <dgm:cxn modelId="{E63C86AA-4E81-4286-B4D4-AE6C99B4C567}" type="presParOf" srcId="{45ADDA5C-08C2-4964-9735-A11C668A7256}" destId="{747CFD9E-8EB6-4904-8D55-C57BEC6316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EC65B9-E7EC-4604-8CF4-1EF5FC75B47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98041-A745-49D7-8DA3-4E44620FCE02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endParaRPr lang="ru-RU" sz="3600" dirty="0">
            <a:solidFill>
              <a:schemeClr val="tx1"/>
            </a:solidFill>
            <a:latin typeface="Montserrat Bold"/>
          </a:endParaRPr>
        </a:p>
      </dgm:t>
    </dgm:pt>
    <dgm:pt modelId="{450C15F3-681E-44D0-B5C1-BAA864955709}" type="parTrans" cxnId="{C243E81D-5B37-4DDA-856F-176B1DC52EDC}">
      <dgm:prSet/>
      <dgm:spPr/>
      <dgm:t>
        <a:bodyPr/>
        <a:lstStyle/>
        <a:p>
          <a:endParaRPr lang="ru-RU"/>
        </a:p>
      </dgm:t>
    </dgm:pt>
    <dgm:pt modelId="{12321512-F76E-4117-9E8B-4F3EFC117ACA}" type="sibTrans" cxnId="{C243E81D-5B37-4DDA-856F-176B1DC52EDC}">
      <dgm:prSet/>
      <dgm:spPr/>
      <dgm:t>
        <a:bodyPr/>
        <a:lstStyle/>
        <a:p>
          <a:endParaRPr lang="ru-RU"/>
        </a:p>
      </dgm:t>
    </dgm:pt>
    <dgm:pt modelId="{A3FD7DF0-70CA-47C6-A38C-A3F4AB85E550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b="1" dirty="0" smtClean="0"/>
            <a:t>60</a:t>
          </a:r>
          <a:endParaRPr lang="ru-RU" sz="1700" b="1" dirty="0"/>
        </a:p>
      </dgm:t>
    </dgm:pt>
    <dgm:pt modelId="{EB749064-41D9-4173-9C85-BD38000C6457}" type="parTrans" cxnId="{FBE9FB20-A3E8-44E4-9621-2D1D6BC67396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2614DBB7-9823-47C5-8AF1-18E574EB6F6D}" type="sibTrans" cxnId="{FBE9FB20-A3E8-44E4-9621-2D1D6BC67396}">
      <dgm:prSet/>
      <dgm:spPr/>
      <dgm:t>
        <a:bodyPr/>
        <a:lstStyle/>
        <a:p>
          <a:endParaRPr lang="ru-RU"/>
        </a:p>
      </dgm:t>
    </dgm:pt>
    <dgm:pt modelId="{7EFC9C37-92AB-4BBC-959E-6FB3A1556403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b="1" dirty="0" smtClean="0"/>
            <a:t>94</a:t>
          </a:r>
          <a:endParaRPr lang="ru-RU" sz="1700" b="1" dirty="0"/>
        </a:p>
      </dgm:t>
    </dgm:pt>
    <dgm:pt modelId="{375E8789-AF16-4C58-B955-50AF8F16C0AE}" type="parTrans" cxnId="{0507AA84-767F-4C74-B449-FFCE9357FD9D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33BC3737-0B36-458D-B933-F961232B01DB}" type="sibTrans" cxnId="{0507AA84-767F-4C74-B449-FFCE9357FD9D}">
      <dgm:prSet/>
      <dgm:spPr/>
      <dgm:t>
        <a:bodyPr/>
        <a:lstStyle/>
        <a:p>
          <a:endParaRPr lang="ru-RU"/>
        </a:p>
      </dgm:t>
    </dgm:pt>
    <dgm:pt modelId="{D6EF1588-0AC6-46B7-8F5B-15356992F991}">
      <dgm:prSet phldrT="[Текст]"/>
      <dgm:spPr>
        <a:noFill/>
        <a:ln w="28575">
          <a:solidFill>
            <a:srgbClr val="FFC000"/>
          </a:solidFill>
        </a:ln>
      </dgm:spPr>
      <dgm:t>
        <a:bodyPr/>
        <a:lstStyle/>
        <a:p>
          <a:endParaRPr lang="ru-RU" dirty="0"/>
        </a:p>
      </dgm:t>
    </dgm:pt>
    <dgm:pt modelId="{FDA2B704-D2DE-46EC-ADEF-D95D3CC57BEA}" type="sibTrans" cxnId="{680334CE-D28D-4925-83E6-42A738CBE1EA}">
      <dgm:prSet/>
      <dgm:spPr/>
      <dgm:t>
        <a:bodyPr/>
        <a:lstStyle/>
        <a:p>
          <a:endParaRPr lang="ru-RU"/>
        </a:p>
      </dgm:t>
    </dgm:pt>
    <dgm:pt modelId="{B73501EF-9B2C-4284-B9A0-BA4824EE357C}" type="parTrans" cxnId="{680334CE-D28D-4925-83E6-42A738CBE1EA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D1B713A0-E099-4B89-AE58-1661E9287CF6}" type="pres">
      <dgm:prSet presAssocID="{D4EC65B9-E7EC-4604-8CF4-1EF5FC75B4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EEBA3-1A73-4BD0-8672-025AE83DC683}" type="pres">
      <dgm:prSet presAssocID="{1AC98041-A745-49D7-8DA3-4E44620FCE02}" presName="root" presStyleCnt="0"/>
      <dgm:spPr/>
    </dgm:pt>
    <dgm:pt modelId="{4A152C10-B065-44B1-9EE2-14BD18834FF2}" type="pres">
      <dgm:prSet presAssocID="{1AC98041-A745-49D7-8DA3-4E44620FCE02}" presName="rootComposite" presStyleCnt="0"/>
      <dgm:spPr/>
    </dgm:pt>
    <dgm:pt modelId="{320B7B5D-4709-425D-8007-BCD076293D10}" type="pres">
      <dgm:prSet presAssocID="{1AC98041-A745-49D7-8DA3-4E44620FCE02}" presName="rootText" presStyleLbl="node1" presStyleIdx="0" presStyleCnt="1"/>
      <dgm:spPr/>
      <dgm:t>
        <a:bodyPr/>
        <a:lstStyle/>
        <a:p>
          <a:endParaRPr lang="ru-RU"/>
        </a:p>
      </dgm:t>
    </dgm:pt>
    <dgm:pt modelId="{951641FD-B8D6-4358-8232-B19E0EB23757}" type="pres">
      <dgm:prSet presAssocID="{1AC98041-A745-49D7-8DA3-4E44620FCE02}" presName="rootConnector" presStyleLbl="node1" presStyleIdx="0" presStyleCnt="1"/>
      <dgm:spPr/>
      <dgm:t>
        <a:bodyPr/>
        <a:lstStyle/>
        <a:p>
          <a:endParaRPr lang="ru-RU"/>
        </a:p>
      </dgm:t>
    </dgm:pt>
    <dgm:pt modelId="{7B4B49AC-19DE-4807-97A1-D3BE584A3062}" type="pres">
      <dgm:prSet presAssocID="{1AC98041-A745-49D7-8DA3-4E44620FCE02}" presName="childShape" presStyleCnt="0"/>
      <dgm:spPr/>
    </dgm:pt>
    <dgm:pt modelId="{40A98BA2-7226-444C-93B1-FCB6B1883041}" type="pres">
      <dgm:prSet presAssocID="{B73501EF-9B2C-4284-B9A0-BA4824EE357C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C504A51-1CEE-4E81-984E-05B83E958840}" type="pres">
      <dgm:prSet presAssocID="{D6EF1588-0AC6-46B7-8F5B-15356992F991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15DE6-104A-4DDA-A813-E8D3FDC8EC6D}" type="pres">
      <dgm:prSet presAssocID="{EB749064-41D9-4173-9C85-BD38000C645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6985690-576B-4E59-AB8E-1880615F6307}" type="pres">
      <dgm:prSet presAssocID="{A3FD7DF0-70CA-47C6-A38C-A3F4AB85E55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1C8EF-E820-42C3-B80A-37A0C2A05035}" type="pres">
      <dgm:prSet presAssocID="{375E8789-AF16-4C58-B955-50AF8F16C0A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118C053C-F8D3-4BF0-A6FB-FFEF39339F60}" type="pres">
      <dgm:prSet presAssocID="{7EFC9C37-92AB-4BBC-959E-6FB3A1556403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0E41D2-C3E2-4C81-9D9A-AC70C5FE7A6C}" type="presOf" srcId="{B73501EF-9B2C-4284-B9A0-BA4824EE357C}" destId="{40A98BA2-7226-444C-93B1-FCB6B1883041}" srcOrd="0" destOrd="0" presId="urn:microsoft.com/office/officeart/2005/8/layout/hierarchy3"/>
    <dgm:cxn modelId="{C243E81D-5B37-4DDA-856F-176B1DC52EDC}" srcId="{D4EC65B9-E7EC-4604-8CF4-1EF5FC75B478}" destId="{1AC98041-A745-49D7-8DA3-4E44620FCE02}" srcOrd="0" destOrd="0" parTransId="{450C15F3-681E-44D0-B5C1-BAA864955709}" sibTransId="{12321512-F76E-4117-9E8B-4F3EFC117ACA}"/>
    <dgm:cxn modelId="{FBE9FB20-A3E8-44E4-9621-2D1D6BC67396}" srcId="{1AC98041-A745-49D7-8DA3-4E44620FCE02}" destId="{A3FD7DF0-70CA-47C6-A38C-A3F4AB85E550}" srcOrd="1" destOrd="0" parTransId="{EB749064-41D9-4173-9C85-BD38000C6457}" sibTransId="{2614DBB7-9823-47C5-8AF1-18E574EB6F6D}"/>
    <dgm:cxn modelId="{0819DE9A-2DC6-4F18-BD9D-0A13E94F5145}" type="presOf" srcId="{A3FD7DF0-70CA-47C6-A38C-A3F4AB85E550}" destId="{56985690-576B-4E59-AB8E-1880615F6307}" srcOrd="0" destOrd="0" presId="urn:microsoft.com/office/officeart/2005/8/layout/hierarchy3"/>
    <dgm:cxn modelId="{4500E295-3379-4FA7-86F5-933DD663C285}" type="presOf" srcId="{D6EF1588-0AC6-46B7-8F5B-15356992F991}" destId="{0C504A51-1CEE-4E81-984E-05B83E958840}" srcOrd="0" destOrd="0" presId="urn:microsoft.com/office/officeart/2005/8/layout/hierarchy3"/>
    <dgm:cxn modelId="{680334CE-D28D-4925-83E6-42A738CBE1EA}" srcId="{1AC98041-A745-49D7-8DA3-4E44620FCE02}" destId="{D6EF1588-0AC6-46B7-8F5B-15356992F991}" srcOrd="0" destOrd="0" parTransId="{B73501EF-9B2C-4284-B9A0-BA4824EE357C}" sibTransId="{FDA2B704-D2DE-46EC-ADEF-D95D3CC57BEA}"/>
    <dgm:cxn modelId="{3E298E47-5EE3-4315-AA82-D06218671D7A}" type="presOf" srcId="{1AC98041-A745-49D7-8DA3-4E44620FCE02}" destId="{320B7B5D-4709-425D-8007-BCD076293D10}" srcOrd="0" destOrd="0" presId="urn:microsoft.com/office/officeart/2005/8/layout/hierarchy3"/>
    <dgm:cxn modelId="{1E09A87E-C497-4196-BC95-974D3AFD610D}" type="presOf" srcId="{375E8789-AF16-4C58-B955-50AF8F16C0AE}" destId="{8441C8EF-E820-42C3-B80A-37A0C2A05035}" srcOrd="0" destOrd="0" presId="urn:microsoft.com/office/officeart/2005/8/layout/hierarchy3"/>
    <dgm:cxn modelId="{49D4F1C9-21F1-4391-9F84-542D591B7132}" type="presOf" srcId="{D4EC65B9-E7EC-4604-8CF4-1EF5FC75B478}" destId="{D1B713A0-E099-4B89-AE58-1661E9287CF6}" srcOrd="0" destOrd="0" presId="urn:microsoft.com/office/officeart/2005/8/layout/hierarchy3"/>
    <dgm:cxn modelId="{A465C92F-6442-4435-A919-07C872DA8A75}" type="presOf" srcId="{1AC98041-A745-49D7-8DA3-4E44620FCE02}" destId="{951641FD-B8D6-4358-8232-B19E0EB23757}" srcOrd="1" destOrd="0" presId="urn:microsoft.com/office/officeart/2005/8/layout/hierarchy3"/>
    <dgm:cxn modelId="{4946C400-E356-4644-B4EA-3705C84E2121}" type="presOf" srcId="{EB749064-41D9-4173-9C85-BD38000C6457}" destId="{7F715DE6-104A-4DDA-A813-E8D3FDC8EC6D}" srcOrd="0" destOrd="0" presId="urn:microsoft.com/office/officeart/2005/8/layout/hierarchy3"/>
    <dgm:cxn modelId="{0507AA84-767F-4C74-B449-FFCE9357FD9D}" srcId="{1AC98041-A745-49D7-8DA3-4E44620FCE02}" destId="{7EFC9C37-92AB-4BBC-959E-6FB3A1556403}" srcOrd="2" destOrd="0" parTransId="{375E8789-AF16-4C58-B955-50AF8F16C0AE}" sibTransId="{33BC3737-0B36-458D-B933-F961232B01DB}"/>
    <dgm:cxn modelId="{1CB1F52E-98CB-4AB5-A648-0FE5896B7272}" type="presOf" srcId="{7EFC9C37-92AB-4BBC-959E-6FB3A1556403}" destId="{118C053C-F8D3-4BF0-A6FB-FFEF39339F60}" srcOrd="0" destOrd="0" presId="urn:microsoft.com/office/officeart/2005/8/layout/hierarchy3"/>
    <dgm:cxn modelId="{1B9EDE1F-0324-4E8B-80B4-6BB0E81856A0}" type="presParOf" srcId="{D1B713A0-E099-4B89-AE58-1661E9287CF6}" destId="{55EEEBA3-1A73-4BD0-8672-025AE83DC683}" srcOrd="0" destOrd="0" presId="urn:microsoft.com/office/officeart/2005/8/layout/hierarchy3"/>
    <dgm:cxn modelId="{E5E4B972-68E3-4AF6-9990-D14476115BDF}" type="presParOf" srcId="{55EEEBA3-1A73-4BD0-8672-025AE83DC683}" destId="{4A152C10-B065-44B1-9EE2-14BD18834FF2}" srcOrd="0" destOrd="0" presId="urn:microsoft.com/office/officeart/2005/8/layout/hierarchy3"/>
    <dgm:cxn modelId="{9A9EF42E-3BCD-45FE-BEF2-EA44D3F3AC5F}" type="presParOf" srcId="{4A152C10-B065-44B1-9EE2-14BD18834FF2}" destId="{320B7B5D-4709-425D-8007-BCD076293D10}" srcOrd="0" destOrd="0" presId="urn:microsoft.com/office/officeart/2005/8/layout/hierarchy3"/>
    <dgm:cxn modelId="{3E20729C-E50E-42B0-A4CB-5347199B3FE5}" type="presParOf" srcId="{4A152C10-B065-44B1-9EE2-14BD18834FF2}" destId="{951641FD-B8D6-4358-8232-B19E0EB23757}" srcOrd="1" destOrd="0" presId="urn:microsoft.com/office/officeart/2005/8/layout/hierarchy3"/>
    <dgm:cxn modelId="{FC9CB3E4-B27E-4E00-87CE-301CE319667C}" type="presParOf" srcId="{55EEEBA3-1A73-4BD0-8672-025AE83DC683}" destId="{7B4B49AC-19DE-4807-97A1-D3BE584A3062}" srcOrd="1" destOrd="0" presId="urn:microsoft.com/office/officeart/2005/8/layout/hierarchy3"/>
    <dgm:cxn modelId="{C88D8059-6094-426A-A7BE-1D534A4C56E8}" type="presParOf" srcId="{7B4B49AC-19DE-4807-97A1-D3BE584A3062}" destId="{40A98BA2-7226-444C-93B1-FCB6B1883041}" srcOrd="0" destOrd="0" presId="urn:microsoft.com/office/officeart/2005/8/layout/hierarchy3"/>
    <dgm:cxn modelId="{4FD65223-460D-49EF-8DE5-E28F7EE80A40}" type="presParOf" srcId="{7B4B49AC-19DE-4807-97A1-D3BE584A3062}" destId="{0C504A51-1CEE-4E81-984E-05B83E958840}" srcOrd="1" destOrd="0" presId="urn:microsoft.com/office/officeart/2005/8/layout/hierarchy3"/>
    <dgm:cxn modelId="{E0B39B62-3576-4534-8C14-F21C7BC4FC3E}" type="presParOf" srcId="{7B4B49AC-19DE-4807-97A1-D3BE584A3062}" destId="{7F715DE6-104A-4DDA-A813-E8D3FDC8EC6D}" srcOrd="2" destOrd="0" presId="urn:microsoft.com/office/officeart/2005/8/layout/hierarchy3"/>
    <dgm:cxn modelId="{050E2BB0-D3ED-4D5E-A653-15EADD2F714C}" type="presParOf" srcId="{7B4B49AC-19DE-4807-97A1-D3BE584A3062}" destId="{56985690-576B-4E59-AB8E-1880615F6307}" srcOrd="3" destOrd="0" presId="urn:microsoft.com/office/officeart/2005/8/layout/hierarchy3"/>
    <dgm:cxn modelId="{9A602035-7BA9-46E2-BCC6-CE6C0086EDE1}" type="presParOf" srcId="{7B4B49AC-19DE-4807-97A1-D3BE584A3062}" destId="{8441C8EF-E820-42C3-B80A-37A0C2A05035}" srcOrd="4" destOrd="0" presId="urn:microsoft.com/office/officeart/2005/8/layout/hierarchy3"/>
    <dgm:cxn modelId="{626C2BE5-F451-46FC-8C4D-F3D58778F1FE}" type="presParOf" srcId="{7B4B49AC-19DE-4807-97A1-D3BE584A3062}" destId="{118C053C-F8D3-4BF0-A6FB-FFEF39339F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57CCB4-C6D5-4C17-A1FD-323E1B1775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32F7D-B601-4A50-AABE-DBFDA034DEA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Montserrat Bold"/>
            </a:rPr>
            <a:t>Наказ МОН від 02.11.2021 № 1166 «Про організацію та проведення у 2022 році зовнішнього незалежного оцінювання результатів навчання, здобутих на основі повної загальної середньої освіти»</a:t>
          </a:r>
        </a:p>
        <a:p>
          <a:r>
            <a:rPr lang="uk-UA" sz="1400" b="0" u="sng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Завантажити</a:t>
          </a:r>
          <a:endParaRPr lang="uk-UA" sz="1400" b="0" u="sng" dirty="0" smtClean="0">
            <a:solidFill>
              <a:schemeClr val="tx1"/>
            </a:solidFill>
            <a:latin typeface="Montserrat Bold"/>
          </a:endParaRPr>
        </a:p>
      </dgm:t>
    </dgm:pt>
    <dgm:pt modelId="{A5E0635C-E6BE-4BA7-A796-FB48EECAC23D}" type="parTrans" cxnId="{EF5C186F-B08C-4B73-ADC0-1A8DE0CD5C2D}">
      <dgm:prSet/>
      <dgm:spPr/>
      <dgm:t>
        <a:bodyPr/>
        <a:lstStyle/>
        <a:p>
          <a:endParaRPr lang="ru-RU"/>
        </a:p>
      </dgm:t>
    </dgm:pt>
    <dgm:pt modelId="{879FB242-5AB5-45A2-8ADA-BB75889EAF14}" type="sibTrans" cxnId="{EF5C186F-B08C-4B73-ADC0-1A8DE0CD5C2D}">
      <dgm:prSet/>
      <dgm:spPr/>
      <dgm:t>
        <a:bodyPr/>
        <a:lstStyle/>
        <a:p>
          <a:endParaRPr lang="ru-RU"/>
        </a:p>
      </dgm:t>
    </dgm:pt>
    <dgm:pt modelId="{94A88DD0-C6E8-45C7-92C8-4FEDC0EC00C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Montserrat Bold"/>
            </a:rPr>
            <a:t>Наказ УЦОЯО від 20.10.2021 № 141 «</a:t>
          </a:r>
          <a:r>
            <a:rPr lang="uk-UA" sz="1400" b="1" noProof="0" dirty="0" smtClean="0">
              <a:solidFill>
                <a:schemeClr val="tx1"/>
              </a:solidFill>
              <a:latin typeface="Montserrat Bold"/>
            </a:rPr>
            <a:t>Про проведення пробного зовнішнього незалежного оцінювання у 2022 році</a:t>
          </a:r>
          <a:r>
            <a:rPr lang="uk-UA" sz="1400" b="1" dirty="0" smtClean="0">
              <a:solidFill>
                <a:schemeClr val="tx1"/>
              </a:solidFill>
              <a:latin typeface="Montserrat Bold"/>
            </a:rPr>
            <a:t>»</a:t>
          </a:r>
        </a:p>
        <a:p>
          <a:r>
            <a:rPr lang="uk-UA" sz="1400" b="0" u="sng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"/>
            </a:rPr>
            <a:t>Завантажити</a:t>
          </a:r>
          <a:endParaRPr lang="uk-UA" sz="1400" b="1" u="sng" dirty="0" smtClean="0">
            <a:solidFill>
              <a:schemeClr val="tx1"/>
            </a:solidFill>
            <a:latin typeface="Montserrat Bold"/>
          </a:endParaRPr>
        </a:p>
      </dgm:t>
    </dgm:pt>
    <dgm:pt modelId="{68D7E772-EF2B-45E8-880A-579A80183402}" type="sibTrans" cxnId="{E937F43A-A64B-4FB4-B9D1-D7BE2A351B71}">
      <dgm:prSet/>
      <dgm:spPr/>
      <dgm:t>
        <a:bodyPr/>
        <a:lstStyle/>
        <a:p>
          <a:endParaRPr lang="ru-RU"/>
        </a:p>
      </dgm:t>
    </dgm:pt>
    <dgm:pt modelId="{9643373E-091C-42FF-A72D-254CD8E82976}" type="parTrans" cxnId="{E937F43A-A64B-4FB4-B9D1-D7BE2A351B71}">
      <dgm:prSet/>
      <dgm:spPr/>
      <dgm:t>
        <a:bodyPr/>
        <a:lstStyle/>
        <a:p>
          <a:endParaRPr lang="ru-RU"/>
        </a:p>
      </dgm:t>
    </dgm:pt>
    <dgm:pt modelId="{DCB353F5-BE03-4129-9696-0672A5BA1774}" type="pres">
      <dgm:prSet presAssocID="{CE57CCB4-C6D5-4C17-A1FD-323E1B177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363AC-CF52-40A8-8531-BA7EEC1E33B1}" type="pres">
      <dgm:prSet presAssocID="{33532F7D-B601-4A50-AABE-DBFDA034DEA7}" presName="comp" presStyleCnt="0"/>
      <dgm:spPr/>
    </dgm:pt>
    <dgm:pt modelId="{48B8B57F-D84C-4B7F-A2A8-35A93374E25B}" type="pres">
      <dgm:prSet presAssocID="{33532F7D-B601-4A50-AABE-DBFDA034DEA7}" presName="box" presStyleLbl="node1" presStyleIdx="0" presStyleCnt="2"/>
      <dgm:spPr/>
      <dgm:t>
        <a:bodyPr/>
        <a:lstStyle/>
        <a:p>
          <a:endParaRPr lang="ru-RU"/>
        </a:p>
      </dgm:t>
    </dgm:pt>
    <dgm:pt modelId="{12BCE8DD-F3FA-4058-893C-0CDD5BA5A01E}" type="pres">
      <dgm:prSet presAssocID="{33532F7D-B601-4A50-AABE-DBFDA034DEA7}" presName="img" presStyleLbl="fgImgPlace1" presStyleIdx="0" presStyleCnt="2" custScaleX="45555" custScaleY="73914" custLinFactNeighborX="-449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EABA1CF-693C-4311-B932-5A613E0B793E}" type="pres">
      <dgm:prSet presAssocID="{33532F7D-B601-4A50-AABE-DBFDA034DEA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6878-EFD3-4FE5-91A8-6BD47C3C18C7}" type="pres">
      <dgm:prSet presAssocID="{879FB242-5AB5-45A2-8ADA-BB75889EAF14}" presName="spacer" presStyleCnt="0"/>
      <dgm:spPr/>
    </dgm:pt>
    <dgm:pt modelId="{44B5DC4D-684B-49FD-A685-1A84B8BE7B0A}" type="pres">
      <dgm:prSet presAssocID="{94A88DD0-C6E8-45C7-92C8-4FEDC0EC00C7}" presName="comp" presStyleCnt="0"/>
      <dgm:spPr/>
    </dgm:pt>
    <dgm:pt modelId="{20F8D72F-2DDF-401F-BEC6-54E0A418DE2A}" type="pres">
      <dgm:prSet presAssocID="{94A88DD0-C6E8-45C7-92C8-4FEDC0EC00C7}" presName="box" presStyleLbl="node1" presStyleIdx="1" presStyleCnt="2"/>
      <dgm:spPr/>
      <dgm:t>
        <a:bodyPr/>
        <a:lstStyle/>
        <a:p>
          <a:endParaRPr lang="ru-RU"/>
        </a:p>
      </dgm:t>
    </dgm:pt>
    <dgm:pt modelId="{A995558E-2859-40CD-AAE7-5AB5486B9CA2}" type="pres">
      <dgm:prSet presAssocID="{94A88DD0-C6E8-45C7-92C8-4FEDC0EC00C7}" presName="img" presStyleLbl="fgImgPlace1" presStyleIdx="1" presStyleCnt="2" custScaleX="45555" custScaleY="73914" custLinFactNeighborX="-4405"/>
      <dgm:spPr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l="2250" t="2250" r="2250" b="2250"/>
          </a:stretch>
        </a:blipFill>
        <a:ln w="28575" cmpd="sng">
          <a:solidFill>
            <a:srgbClr val="FF8C55"/>
          </a:solidFill>
        </a:ln>
        <a:effectLst/>
      </dgm:spPr>
      <dgm:t>
        <a:bodyPr/>
        <a:lstStyle/>
        <a:p>
          <a:endParaRPr lang="ru-RU"/>
        </a:p>
      </dgm:t>
    </dgm:pt>
    <dgm:pt modelId="{B8342C4C-0C2B-452E-8AA5-2D7EA47DF174}" type="pres">
      <dgm:prSet presAssocID="{94A88DD0-C6E8-45C7-92C8-4FEDC0EC00C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97096-E878-4A06-9BC2-CA558885F108}" type="presOf" srcId="{33532F7D-B601-4A50-AABE-DBFDA034DEA7}" destId="{3EABA1CF-693C-4311-B932-5A613E0B793E}" srcOrd="1" destOrd="0" presId="urn:microsoft.com/office/officeart/2005/8/layout/vList4"/>
    <dgm:cxn modelId="{E937F43A-A64B-4FB4-B9D1-D7BE2A351B71}" srcId="{CE57CCB4-C6D5-4C17-A1FD-323E1B1775CD}" destId="{94A88DD0-C6E8-45C7-92C8-4FEDC0EC00C7}" srcOrd="1" destOrd="0" parTransId="{9643373E-091C-42FF-A72D-254CD8E82976}" sibTransId="{68D7E772-EF2B-45E8-880A-579A80183402}"/>
    <dgm:cxn modelId="{6E6F221A-ED91-4B5A-BAAA-087CD0C90779}" type="presOf" srcId="{94A88DD0-C6E8-45C7-92C8-4FEDC0EC00C7}" destId="{B8342C4C-0C2B-452E-8AA5-2D7EA47DF174}" srcOrd="1" destOrd="0" presId="urn:microsoft.com/office/officeart/2005/8/layout/vList4"/>
    <dgm:cxn modelId="{EF5C186F-B08C-4B73-ADC0-1A8DE0CD5C2D}" srcId="{CE57CCB4-C6D5-4C17-A1FD-323E1B1775CD}" destId="{33532F7D-B601-4A50-AABE-DBFDA034DEA7}" srcOrd="0" destOrd="0" parTransId="{A5E0635C-E6BE-4BA7-A796-FB48EECAC23D}" sibTransId="{879FB242-5AB5-45A2-8ADA-BB75889EAF14}"/>
    <dgm:cxn modelId="{B37396CE-EBA7-40CC-ADAE-82DBCFEE6410}" type="presOf" srcId="{33532F7D-B601-4A50-AABE-DBFDA034DEA7}" destId="{48B8B57F-D84C-4B7F-A2A8-35A93374E25B}" srcOrd="0" destOrd="0" presId="urn:microsoft.com/office/officeart/2005/8/layout/vList4"/>
    <dgm:cxn modelId="{830EBB14-379E-4188-988F-1578A47868DF}" type="presOf" srcId="{CE57CCB4-C6D5-4C17-A1FD-323E1B1775CD}" destId="{DCB353F5-BE03-4129-9696-0672A5BA1774}" srcOrd="0" destOrd="0" presId="urn:microsoft.com/office/officeart/2005/8/layout/vList4"/>
    <dgm:cxn modelId="{DBB3A46F-DFB0-48B7-B4D1-4A4EED49C752}" type="presOf" srcId="{94A88DD0-C6E8-45C7-92C8-4FEDC0EC00C7}" destId="{20F8D72F-2DDF-401F-BEC6-54E0A418DE2A}" srcOrd="0" destOrd="0" presId="urn:microsoft.com/office/officeart/2005/8/layout/vList4"/>
    <dgm:cxn modelId="{29FAA8E4-8A67-46AD-B689-E704D5706281}" type="presParOf" srcId="{DCB353F5-BE03-4129-9696-0672A5BA1774}" destId="{80F363AC-CF52-40A8-8531-BA7EEC1E33B1}" srcOrd="0" destOrd="0" presId="urn:microsoft.com/office/officeart/2005/8/layout/vList4"/>
    <dgm:cxn modelId="{EE5B3C25-3A7E-44B7-9DCF-A071CA9ACDEB}" type="presParOf" srcId="{80F363AC-CF52-40A8-8531-BA7EEC1E33B1}" destId="{48B8B57F-D84C-4B7F-A2A8-35A93374E25B}" srcOrd="0" destOrd="0" presId="urn:microsoft.com/office/officeart/2005/8/layout/vList4"/>
    <dgm:cxn modelId="{20296B39-46F4-43F5-8297-ABE900B97030}" type="presParOf" srcId="{80F363AC-CF52-40A8-8531-BA7EEC1E33B1}" destId="{12BCE8DD-F3FA-4058-893C-0CDD5BA5A01E}" srcOrd="1" destOrd="0" presId="urn:microsoft.com/office/officeart/2005/8/layout/vList4"/>
    <dgm:cxn modelId="{B4CFBF61-1235-43B2-ADB6-9CE35FC78A8F}" type="presParOf" srcId="{80F363AC-CF52-40A8-8531-BA7EEC1E33B1}" destId="{3EABA1CF-693C-4311-B932-5A613E0B793E}" srcOrd="2" destOrd="0" presId="urn:microsoft.com/office/officeart/2005/8/layout/vList4"/>
    <dgm:cxn modelId="{FC9EB016-8A3B-4F05-9F91-D0D300AB99EC}" type="presParOf" srcId="{DCB353F5-BE03-4129-9696-0672A5BA1774}" destId="{998F6878-EFD3-4FE5-91A8-6BD47C3C18C7}" srcOrd="1" destOrd="0" presId="urn:microsoft.com/office/officeart/2005/8/layout/vList4"/>
    <dgm:cxn modelId="{547F5C3C-69D9-4528-9ACB-416C8B1775D3}" type="presParOf" srcId="{DCB353F5-BE03-4129-9696-0672A5BA1774}" destId="{44B5DC4D-684B-49FD-A685-1A84B8BE7B0A}" srcOrd="2" destOrd="0" presId="urn:microsoft.com/office/officeart/2005/8/layout/vList4"/>
    <dgm:cxn modelId="{BB55301E-D514-45D3-A74E-11FDDC5BBBF2}" type="presParOf" srcId="{44B5DC4D-684B-49FD-A685-1A84B8BE7B0A}" destId="{20F8D72F-2DDF-401F-BEC6-54E0A418DE2A}" srcOrd="0" destOrd="0" presId="urn:microsoft.com/office/officeart/2005/8/layout/vList4"/>
    <dgm:cxn modelId="{1460E2B4-1216-418A-BC60-139749868C7F}" type="presParOf" srcId="{44B5DC4D-684B-49FD-A685-1A84B8BE7B0A}" destId="{A995558E-2859-40CD-AAE7-5AB5486B9CA2}" srcOrd="1" destOrd="0" presId="urn:microsoft.com/office/officeart/2005/8/layout/vList4"/>
    <dgm:cxn modelId="{E6E1469E-8C5A-4F3D-868C-AD9E27C9980D}" type="presParOf" srcId="{44B5DC4D-684B-49FD-A685-1A84B8BE7B0A}" destId="{B8342C4C-0C2B-452E-8AA5-2D7EA47DF1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57CCB4-C6D5-4C17-A1FD-323E1B1775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A88DD0-C6E8-45C7-92C8-4FEDC0EC00C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1800" b="1" dirty="0" smtClean="0">
              <a:solidFill>
                <a:schemeClr val="tx1"/>
              </a:solidFill>
              <a:latin typeface="Montserrat Bold"/>
            </a:rPr>
            <a:t>ВАРТО ЗНАТИ!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Montserrat Bold"/>
            </a:rPr>
            <a:t>Встановлено дати проведення пробної,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tx1"/>
              </a:solidFill>
              <a:latin typeface="Montserrat Bold"/>
            </a:rPr>
            <a:t>основної та додаткової сесій ЗНО</a:t>
          </a:r>
        </a:p>
      </dgm:t>
    </dgm:pt>
    <dgm:pt modelId="{68D7E772-EF2B-45E8-880A-579A80183402}" type="sibTrans" cxnId="{E937F43A-A64B-4FB4-B9D1-D7BE2A351B71}">
      <dgm:prSet/>
      <dgm:spPr/>
      <dgm:t>
        <a:bodyPr/>
        <a:lstStyle/>
        <a:p>
          <a:endParaRPr lang="ru-RU"/>
        </a:p>
      </dgm:t>
    </dgm:pt>
    <dgm:pt modelId="{9643373E-091C-42FF-A72D-254CD8E82976}" type="parTrans" cxnId="{E937F43A-A64B-4FB4-B9D1-D7BE2A351B71}">
      <dgm:prSet/>
      <dgm:spPr/>
      <dgm:t>
        <a:bodyPr/>
        <a:lstStyle/>
        <a:p>
          <a:endParaRPr lang="ru-RU"/>
        </a:p>
      </dgm:t>
    </dgm:pt>
    <dgm:pt modelId="{DCB353F5-BE03-4129-9696-0672A5BA1774}" type="pres">
      <dgm:prSet presAssocID="{CE57CCB4-C6D5-4C17-A1FD-323E1B177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5DC4D-684B-49FD-A685-1A84B8BE7B0A}" type="pres">
      <dgm:prSet presAssocID="{94A88DD0-C6E8-45C7-92C8-4FEDC0EC00C7}" presName="comp" presStyleCnt="0"/>
      <dgm:spPr/>
    </dgm:pt>
    <dgm:pt modelId="{20F8D72F-2DDF-401F-BEC6-54E0A418DE2A}" type="pres">
      <dgm:prSet presAssocID="{94A88DD0-C6E8-45C7-92C8-4FEDC0EC00C7}" presName="box" presStyleLbl="node1" presStyleIdx="0" presStyleCnt="1"/>
      <dgm:spPr/>
      <dgm:t>
        <a:bodyPr/>
        <a:lstStyle/>
        <a:p>
          <a:endParaRPr lang="ru-RU"/>
        </a:p>
      </dgm:t>
    </dgm:pt>
    <dgm:pt modelId="{A995558E-2859-40CD-AAE7-5AB5486B9CA2}" type="pres">
      <dgm:prSet presAssocID="{94A88DD0-C6E8-45C7-92C8-4FEDC0EC00C7}" presName="img" presStyleLbl="fgImgPlace1" presStyleIdx="0" presStyleCnt="1" custScaleX="45555" custScaleY="73914" custLinFactNeighborX="-4405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8342C4C-0C2B-452E-8AA5-2D7EA47DF174}" type="pres">
      <dgm:prSet presAssocID="{94A88DD0-C6E8-45C7-92C8-4FEDC0EC00C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3A46F-DFB0-48B7-B4D1-4A4EED49C752}" type="presOf" srcId="{94A88DD0-C6E8-45C7-92C8-4FEDC0EC00C7}" destId="{20F8D72F-2DDF-401F-BEC6-54E0A418DE2A}" srcOrd="0" destOrd="0" presId="urn:microsoft.com/office/officeart/2005/8/layout/vList4"/>
    <dgm:cxn modelId="{830EBB14-379E-4188-988F-1578A47868DF}" type="presOf" srcId="{CE57CCB4-C6D5-4C17-A1FD-323E1B1775CD}" destId="{DCB353F5-BE03-4129-9696-0672A5BA1774}" srcOrd="0" destOrd="0" presId="urn:microsoft.com/office/officeart/2005/8/layout/vList4"/>
    <dgm:cxn modelId="{6E6F221A-ED91-4B5A-BAAA-087CD0C90779}" type="presOf" srcId="{94A88DD0-C6E8-45C7-92C8-4FEDC0EC00C7}" destId="{B8342C4C-0C2B-452E-8AA5-2D7EA47DF174}" srcOrd="1" destOrd="0" presId="urn:microsoft.com/office/officeart/2005/8/layout/vList4"/>
    <dgm:cxn modelId="{E937F43A-A64B-4FB4-B9D1-D7BE2A351B71}" srcId="{CE57CCB4-C6D5-4C17-A1FD-323E1B1775CD}" destId="{94A88DD0-C6E8-45C7-92C8-4FEDC0EC00C7}" srcOrd="0" destOrd="0" parTransId="{9643373E-091C-42FF-A72D-254CD8E82976}" sibTransId="{68D7E772-EF2B-45E8-880A-579A80183402}"/>
    <dgm:cxn modelId="{547F5C3C-69D9-4528-9ACB-416C8B1775D3}" type="presParOf" srcId="{DCB353F5-BE03-4129-9696-0672A5BA1774}" destId="{44B5DC4D-684B-49FD-A685-1A84B8BE7B0A}" srcOrd="0" destOrd="0" presId="urn:microsoft.com/office/officeart/2005/8/layout/vList4"/>
    <dgm:cxn modelId="{BB55301E-D514-45D3-A74E-11FDDC5BBBF2}" type="presParOf" srcId="{44B5DC4D-684B-49FD-A685-1A84B8BE7B0A}" destId="{20F8D72F-2DDF-401F-BEC6-54E0A418DE2A}" srcOrd="0" destOrd="0" presId="urn:microsoft.com/office/officeart/2005/8/layout/vList4"/>
    <dgm:cxn modelId="{1460E2B4-1216-418A-BC60-139749868C7F}" type="presParOf" srcId="{44B5DC4D-684B-49FD-A685-1A84B8BE7B0A}" destId="{A995558E-2859-40CD-AAE7-5AB5486B9CA2}" srcOrd="1" destOrd="0" presId="urn:microsoft.com/office/officeart/2005/8/layout/vList4"/>
    <dgm:cxn modelId="{E6E1469E-8C5A-4F3D-868C-AD9E27C9980D}" type="presParOf" srcId="{44B5DC4D-684B-49FD-A685-1A84B8BE7B0A}" destId="{B8342C4C-0C2B-452E-8AA5-2D7EA47DF1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57CCB4-C6D5-4C17-A1FD-323E1B1775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32F7D-B601-4A50-AABE-DBFDA034DEA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  <a:latin typeface="Montserrat Bold"/>
            </a:rPr>
            <a:t>Переліки навчальних програм, підручників та навчально-методичних посібників, затверджених МОН, на сайті Інституту модернізації змісту освіти</a:t>
          </a:r>
        </a:p>
        <a:p>
          <a:r>
            <a:rPr lang="uk-UA" sz="1400" b="0" u="sng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Подивитись</a:t>
          </a:r>
          <a:endParaRPr lang="uk-UA" sz="1400" b="0" u="sng" dirty="0" smtClean="0">
            <a:solidFill>
              <a:schemeClr val="tx1"/>
            </a:solidFill>
            <a:latin typeface="Montserrat Bold"/>
          </a:endParaRPr>
        </a:p>
      </dgm:t>
    </dgm:pt>
    <dgm:pt modelId="{A5E0635C-E6BE-4BA7-A796-FB48EECAC23D}" type="parTrans" cxnId="{EF5C186F-B08C-4B73-ADC0-1A8DE0CD5C2D}">
      <dgm:prSet/>
      <dgm:spPr/>
      <dgm:t>
        <a:bodyPr/>
        <a:lstStyle/>
        <a:p>
          <a:endParaRPr lang="ru-RU"/>
        </a:p>
      </dgm:t>
    </dgm:pt>
    <dgm:pt modelId="{879FB242-5AB5-45A2-8ADA-BB75889EAF14}" type="sibTrans" cxnId="{EF5C186F-B08C-4B73-ADC0-1A8DE0CD5C2D}">
      <dgm:prSet/>
      <dgm:spPr/>
      <dgm:t>
        <a:bodyPr/>
        <a:lstStyle/>
        <a:p>
          <a:endParaRPr lang="ru-RU"/>
        </a:p>
      </dgm:t>
    </dgm:pt>
    <dgm:pt modelId="{94A88DD0-C6E8-45C7-92C8-4FEDC0EC00C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  <a:latin typeface="Montserrat Bold"/>
            </a:rPr>
            <a:t>Лист МОН від 09.08.2021 № 1/9-404 "Про переліки навчальної літератури та навчальних програм, рекомендованих Міністерством освіти і науки України для використання в освітньому процесі закладів освіти у 2021/2022 навчальному році"</a:t>
          </a:r>
        </a:p>
        <a:p>
          <a:r>
            <a:rPr lang="uk-UA" sz="1400" b="0" u="sng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"/>
            </a:rPr>
            <a:t>Завантажити</a:t>
          </a:r>
          <a:endParaRPr lang="uk-UA" sz="1400" b="1" dirty="0" smtClean="0">
            <a:solidFill>
              <a:schemeClr val="tx1"/>
            </a:solidFill>
            <a:latin typeface="Montserrat Bold"/>
          </a:endParaRPr>
        </a:p>
      </dgm:t>
    </dgm:pt>
    <dgm:pt modelId="{68D7E772-EF2B-45E8-880A-579A80183402}" type="sibTrans" cxnId="{E937F43A-A64B-4FB4-B9D1-D7BE2A351B71}">
      <dgm:prSet/>
      <dgm:spPr/>
      <dgm:t>
        <a:bodyPr/>
        <a:lstStyle/>
        <a:p>
          <a:endParaRPr lang="ru-RU"/>
        </a:p>
      </dgm:t>
    </dgm:pt>
    <dgm:pt modelId="{9643373E-091C-42FF-A72D-254CD8E82976}" type="parTrans" cxnId="{E937F43A-A64B-4FB4-B9D1-D7BE2A351B71}">
      <dgm:prSet/>
      <dgm:spPr/>
      <dgm:t>
        <a:bodyPr/>
        <a:lstStyle/>
        <a:p>
          <a:endParaRPr lang="ru-RU"/>
        </a:p>
      </dgm:t>
    </dgm:pt>
    <dgm:pt modelId="{B5D1C867-66DC-44EC-9CB3-CB73C4640EEF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  <a:latin typeface="Montserrat Bold"/>
            </a:rPr>
            <a:t>Перелік навчальних програм, підручників та навчально-методичних посібників, рекомендованих МОН України для використання в 5-11 класах закладів загальної середньої освіти з навчанням українською мовою</a:t>
          </a:r>
        </a:p>
        <a:p>
          <a:r>
            <a:rPr lang="uk-UA" sz="1400" b="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3"/>
            </a:rPr>
            <a:t>Подивитись</a:t>
          </a:r>
          <a:endParaRPr lang="uk-UA" sz="1400" b="0" dirty="0" smtClean="0">
            <a:solidFill>
              <a:schemeClr val="tx1"/>
            </a:solidFill>
            <a:latin typeface="Montserrat Bold"/>
          </a:endParaRPr>
        </a:p>
      </dgm:t>
    </dgm:pt>
    <dgm:pt modelId="{1755EEEC-38C9-487D-BABA-E19F5F5BC71A}" type="parTrans" cxnId="{A175CA5A-7B85-4AE1-AD90-4AF18DC70F3D}">
      <dgm:prSet/>
      <dgm:spPr/>
      <dgm:t>
        <a:bodyPr/>
        <a:lstStyle/>
        <a:p>
          <a:endParaRPr lang="ru-RU"/>
        </a:p>
      </dgm:t>
    </dgm:pt>
    <dgm:pt modelId="{F048EC58-9931-4729-B331-8A43BE74E95E}" type="sibTrans" cxnId="{A175CA5A-7B85-4AE1-AD90-4AF18DC70F3D}">
      <dgm:prSet/>
      <dgm:spPr/>
      <dgm:t>
        <a:bodyPr/>
        <a:lstStyle/>
        <a:p>
          <a:endParaRPr lang="ru-RU"/>
        </a:p>
      </dgm:t>
    </dgm:pt>
    <dgm:pt modelId="{DCB353F5-BE03-4129-9696-0672A5BA1774}" type="pres">
      <dgm:prSet presAssocID="{CE57CCB4-C6D5-4C17-A1FD-323E1B177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363AC-CF52-40A8-8531-BA7EEC1E33B1}" type="pres">
      <dgm:prSet presAssocID="{33532F7D-B601-4A50-AABE-DBFDA034DEA7}" presName="comp" presStyleCnt="0"/>
      <dgm:spPr/>
    </dgm:pt>
    <dgm:pt modelId="{48B8B57F-D84C-4B7F-A2A8-35A93374E25B}" type="pres">
      <dgm:prSet presAssocID="{33532F7D-B601-4A50-AABE-DBFDA034DEA7}" presName="box" presStyleLbl="node1" presStyleIdx="0" presStyleCnt="3"/>
      <dgm:spPr/>
      <dgm:t>
        <a:bodyPr/>
        <a:lstStyle/>
        <a:p>
          <a:endParaRPr lang="ru-RU"/>
        </a:p>
      </dgm:t>
    </dgm:pt>
    <dgm:pt modelId="{12BCE8DD-F3FA-4058-893C-0CDD5BA5A01E}" type="pres">
      <dgm:prSet presAssocID="{33532F7D-B601-4A50-AABE-DBFDA034DEA7}" presName="img" presStyleLbl="fgImgPlace1" presStyleIdx="0" presStyleCnt="3" custScaleX="45555" custScaleY="74211" custLinFactNeighborX="-449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255" r="2194" b="2255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EABA1CF-693C-4311-B932-5A613E0B793E}" type="pres">
      <dgm:prSet presAssocID="{33532F7D-B601-4A50-AABE-DBFDA034DEA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6878-EFD3-4FE5-91A8-6BD47C3C18C7}" type="pres">
      <dgm:prSet presAssocID="{879FB242-5AB5-45A2-8ADA-BB75889EAF14}" presName="spacer" presStyleCnt="0"/>
      <dgm:spPr/>
    </dgm:pt>
    <dgm:pt modelId="{44B5DC4D-684B-49FD-A685-1A84B8BE7B0A}" type="pres">
      <dgm:prSet presAssocID="{94A88DD0-C6E8-45C7-92C8-4FEDC0EC00C7}" presName="comp" presStyleCnt="0"/>
      <dgm:spPr/>
    </dgm:pt>
    <dgm:pt modelId="{20F8D72F-2DDF-401F-BEC6-54E0A418DE2A}" type="pres">
      <dgm:prSet presAssocID="{94A88DD0-C6E8-45C7-92C8-4FEDC0EC00C7}" presName="box" presStyleLbl="node1" presStyleIdx="1" presStyleCnt="3"/>
      <dgm:spPr/>
      <dgm:t>
        <a:bodyPr/>
        <a:lstStyle/>
        <a:p>
          <a:endParaRPr lang="ru-RU"/>
        </a:p>
      </dgm:t>
    </dgm:pt>
    <dgm:pt modelId="{A995558E-2859-40CD-AAE7-5AB5486B9CA2}" type="pres">
      <dgm:prSet presAssocID="{94A88DD0-C6E8-45C7-92C8-4FEDC0EC00C7}" presName="img" presStyleLbl="fgImgPlace1" presStyleIdx="1" presStyleCnt="3" custScaleX="45555" custScaleY="74211" custLinFactNeighborX="-440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195" r="2194" b="2195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8342C4C-0C2B-452E-8AA5-2D7EA47DF174}" type="pres">
      <dgm:prSet presAssocID="{94A88DD0-C6E8-45C7-92C8-4FEDC0EC00C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4BEFD-A600-43E7-990B-4BB0FB671A10}" type="pres">
      <dgm:prSet presAssocID="{68D7E772-EF2B-45E8-880A-579A80183402}" presName="spacer" presStyleCnt="0"/>
      <dgm:spPr/>
    </dgm:pt>
    <dgm:pt modelId="{1A1914C3-0F62-4A95-976E-502CE3D3AA06}" type="pres">
      <dgm:prSet presAssocID="{B5D1C867-66DC-44EC-9CB3-CB73C4640EEF}" presName="comp" presStyleCnt="0"/>
      <dgm:spPr/>
    </dgm:pt>
    <dgm:pt modelId="{7A3E956A-AD7B-4684-BA50-F3C2E9459042}" type="pres">
      <dgm:prSet presAssocID="{B5D1C867-66DC-44EC-9CB3-CB73C4640EEF}" presName="box" presStyleLbl="node1" presStyleIdx="2" presStyleCnt="3"/>
      <dgm:spPr/>
      <dgm:t>
        <a:bodyPr/>
        <a:lstStyle/>
        <a:p>
          <a:endParaRPr lang="ru-RU"/>
        </a:p>
      </dgm:t>
    </dgm:pt>
    <dgm:pt modelId="{A56578ED-5409-4C23-AEEE-32A6AF0BE6E6}" type="pres">
      <dgm:prSet presAssocID="{B5D1C867-66DC-44EC-9CB3-CB73C4640EEF}" presName="img" presStyleLbl="fgImgPlace1" presStyleIdx="2" presStyleCnt="3" custScaleX="45555" custScaleY="74211" custLinFactNeighborX="-4374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AAB55533-5CA5-4B3A-819F-727DD9713C6D}" type="pres">
      <dgm:prSet presAssocID="{B5D1C867-66DC-44EC-9CB3-CB73C4640EE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97096-E878-4A06-9BC2-CA558885F108}" type="presOf" srcId="{33532F7D-B601-4A50-AABE-DBFDA034DEA7}" destId="{3EABA1CF-693C-4311-B932-5A613E0B793E}" srcOrd="1" destOrd="0" presId="urn:microsoft.com/office/officeart/2005/8/layout/vList4"/>
    <dgm:cxn modelId="{E937F43A-A64B-4FB4-B9D1-D7BE2A351B71}" srcId="{CE57CCB4-C6D5-4C17-A1FD-323E1B1775CD}" destId="{94A88DD0-C6E8-45C7-92C8-4FEDC0EC00C7}" srcOrd="1" destOrd="0" parTransId="{9643373E-091C-42FF-A72D-254CD8E82976}" sibTransId="{68D7E772-EF2B-45E8-880A-579A80183402}"/>
    <dgm:cxn modelId="{A175CA5A-7B85-4AE1-AD90-4AF18DC70F3D}" srcId="{CE57CCB4-C6D5-4C17-A1FD-323E1B1775CD}" destId="{B5D1C867-66DC-44EC-9CB3-CB73C4640EEF}" srcOrd="2" destOrd="0" parTransId="{1755EEEC-38C9-487D-BABA-E19F5F5BC71A}" sibTransId="{F048EC58-9931-4729-B331-8A43BE74E95E}"/>
    <dgm:cxn modelId="{B381075A-E3F7-4007-9CAD-454E39FE30B2}" type="presOf" srcId="{B5D1C867-66DC-44EC-9CB3-CB73C4640EEF}" destId="{AAB55533-5CA5-4B3A-819F-727DD9713C6D}" srcOrd="1" destOrd="0" presId="urn:microsoft.com/office/officeart/2005/8/layout/vList4"/>
    <dgm:cxn modelId="{143707DB-5524-46A1-9EAF-F65B7A3797B2}" type="presOf" srcId="{B5D1C867-66DC-44EC-9CB3-CB73C4640EEF}" destId="{7A3E956A-AD7B-4684-BA50-F3C2E9459042}" srcOrd="0" destOrd="0" presId="urn:microsoft.com/office/officeart/2005/8/layout/vList4"/>
    <dgm:cxn modelId="{6E6F221A-ED91-4B5A-BAAA-087CD0C90779}" type="presOf" srcId="{94A88DD0-C6E8-45C7-92C8-4FEDC0EC00C7}" destId="{B8342C4C-0C2B-452E-8AA5-2D7EA47DF174}" srcOrd="1" destOrd="0" presId="urn:microsoft.com/office/officeart/2005/8/layout/vList4"/>
    <dgm:cxn modelId="{EF5C186F-B08C-4B73-ADC0-1A8DE0CD5C2D}" srcId="{CE57CCB4-C6D5-4C17-A1FD-323E1B1775CD}" destId="{33532F7D-B601-4A50-AABE-DBFDA034DEA7}" srcOrd="0" destOrd="0" parTransId="{A5E0635C-E6BE-4BA7-A796-FB48EECAC23D}" sibTransId="{879FB242-5AB5-45A2-8ADA-BB75889EAF14}"/>
    <dgm:cxn modelId="{B37396CE-EBA7-40CC-ADAE-82DBCFEE6410}" type="presOf" srcId="{33532F7D-B601-4A50-AABE-DBFDA034DEA7}" destId="{48B8B57F-D84C-4B7F-A2A8-35A93374E25B}" srcOrd="0" destOrd="0" presId="urn:microsoft.com/office/officeart/2005/8/layout/vList4"/>
    <dgm:cxn modelId="{830EBB14-379E-4188-988F-1578A47868DF}" type="presOf" srcId="{CE57CCB4-C6D5-4C17-A1FD-323E1B1775CD}" destId="{DCB353F5-BE03-4129-9696-0672A5BA1774}" srcOrd="0" destOrd="0" presId="urn:microsoft.com/office/officeart/2005/8/layout/vList4"/>
    <dgm:cxn modelId="{DBB3A46F-DFB0-48B7-B4D1-4A4EED49C752}" type="presOf" srcId="{94A88DD0-C6E8-45C7-92C8-4FEDC0EC00C7}" destId="{20F8D72F-2DDF-401F-BEC6-54E0A418DE2A}" srcOrd="0" destOrd="0" presId="urn:microsoft.com/office/officeart/2005/8/layout/vList4"/>
    <dgm:cxn modelId="{29FAA8E4-8A67-46AD-B689-E704D5706281}" type="presParOf" srcId="{DCB353F5-BE03-4129-9696-0672A5BA1774}" destId="{80F363AC-CF52-40A8-8531-BA7EEC1E33B1}" srcOrd="0" destOrd="0" presId="urn:microsoft.com/office/officeart/2005/8/layout/vList4"/>
    <dgm:cxn modelId="{EE5B3C25-3A7E-44B7-9DCF-A071CA9ACDEB}" type="presParOf" srcId="{80F363AC-CF52-40A8-8531-BA7EEC1E33B1}" destId="{48B8B57F-D84C-4B7F-A2A8-35A93374E25B}" srcOrd="0" destOrd="0" presId="urn:microsoft.com/office/officeart/2005/8/layout/vList4"/>
    <dgm:cxn modelId="{20296B39-46F4-43F5-8297-ABE900B97030}" type="presParOf" srcId="{80F363AC-CF52-40A8-8531-BA7EEC1E33B1}" destId="{12BCE8DD-F3FA-4058-893C-0CDD5BA5A01E}" srcOrd="1" destOrd="0" presId="urn:microsoft.com/office/officeart/2005/8/layout/vList4"/>
    <dgm:cxn modelId="{B4CFBF61-1235-43B2-ADB6-9CE35FC78A8F}" type="presParOf" srcId="{80F363AC-CF52-40A8-8531-BA7EEC1E33B1}" destId="{3EABA1CF-693C-4311-B932-5A613E0B793E}" srcOrd="2" destOrd="0" presId="urn:microsoft.com/office/officeart/2005/8/layout/vList4"/>
    <dgm:cxn modelId="{FC9EB016-8A3B-4F05-9F91-D0D300AB99EC}" type="presParOf" srcId="{DCB353F5-BE03-4129-9696-0672A5BA1774}" destId="{998F6878-EFD3-4FE5-91A8-6BD47C3C18C7}" srcOrd="1" destOrd="0" presId="urn:microsoft.com/office/officeart/2005/8/layout/vList4"/>
    <dgm:cxn modelId="{547F5C3C-69D9-4528-9ACB-416C8B1775D3}" type="presParOf" srcId="{DCB353F5-BE03-4129-9696-0672A5BA1774}" destId="{44B5DC4D-684B-49FD-A685-1A84B8BE7B0A}" srcOrd="2" destOrd="0" presId="urn:microsoft.com/office/officeart/2005/8/layout/vList4"/>
    <dgm:cxn modelId="{BB55301E-D514-45D3-A74E-11FDDC5BBBF2}" type="presParOf" srcId="{44B5DC4D-684B-49FD-A685-1A84B8BE7B0A}" destId="{20F8D72F-2DDF-401F-BEC6-54E0A418DE2A}" srcOrd="0" destOrd="0" presId="urn:microsoft.com/office/officeart/2005/8/layout/vList4"/>
    <dgm:cxn modelId="{1460E2B4-1216-418A-BC60-139749868C7F}" type="presParOf" srcId="{44B5DC4D-684B-49FD-A685-1A84B8BE7B0A}" destId="{A995558E-2859-40CD-AAE7-5AB5486B9CA2}" srcOrd="1" destOrd="0" presId="urn:microsoft.com/office/officeart/2005/8/layout/vList4"/>
    <dgm:cxn modelId="{E6E1469E-8C5A-4F3D-868C-AD9E27C9980D}" type="presParOf" srcId="{44B5DC4D-684B-49FD-A685-1A84B8BE7B0A}" destId="{B8342C4C-0C2B-452E-8AA5-2D7EA47DF174}" srcOrd="2" destOrd="0" presId="urn:microsoft.com/office/officeart/2005/8/layout/vList4"/>
    <dgm:cxn modelId="{477DAD41-1293-4D6B-9DA1-53D198462553}" type="presParOf" srcId="{DCB353F5-BE03-4129-9696-0672A5BA1774}" destId="{9A44BEFD-A600-43E7-990B-4BB0FB671A10}" srcOrd="3" destOrd="0" presId="urn:microsoft.com/office/officeart/2005/8/layout/vList4"/>
    <dgm:cxn modelId="{AD5F3821-4EB9-4F38-9C6A-FD2D178B374A}" type="presParOf" srcId="{DCB353F5-BE03-4129-9696-0672A5BA1774}" destId="{1A1914C3-0F62-4A95-976E-502CE3D3AA06}" srcOrd="4" destOrd="0" presId="urn:microsoft.com/office/officeart/2005/8/layout/vList4"/>
    <dgm:cxn modelId="{BC790CEB-ED4F-43B2-AB77-C7CDC401FBA7}" type="presParOf" srcId="{1A1914C3-0F62-4A95-976E-502CE3D3AA06}" destId="{7A3E956A-AD7B-4684-BA50-F3C2E9459042}" srcOrd="0" destOrd="0" presId="urn:microsoft.com/office/officeart/2005/8/layout/vList4"/>
    <dgm:cxn modelId="{AA72DA42-FDBE-4740-89F6-09C5665462AE}" type="presParOf" srcId="{1A1914C3-0F62-4A95-976E-502CE3D3AA06}" destId="{A56578ED-5409-4C23-AEEE-32A6AF0BE6E6}" srcOrd="1" destOrd="0" presId="urn:microsoft.com/office/officeart/2005/8/layout/vList4"/>
    <dgm:cxn modelId="{E4E20E5D-E5BB-48DE-9CE7-1DEB79184A1C}" type="presParOf" srcId="{1A1914C3-0F62-4A95-976E-502CE3D3AA06}" destId="{AAB55533-5CA5-4B3A-819F-727DD9713C6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57CCB4-C6D5-4C17-A1FD-323E1B1775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32F7D-B601-4A50-AABE-DBFDA034DEA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2019. 6 КЛАС. ІНТЕГРОВАНИЙ КУРС</a:t>
          </a:r>
          <a:endParaRPr lang="uk-UA" sz="1400" b="1" u="none" dirty="0" smtClean="0">
            <a:solidFill>
              <a:schemeClr val="tx1"/>
            </a:solidFill>
            <a:latin typeface="Montserrat Bold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"/>
            </a:rPr>
            <a:t>Бандровський О., Власов В.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</a:rPr>
            <a:t>5.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3"/>
            </a:rPr>
            <a:t>Мороз П.</a:t>
          </a:r>
          <a:endParaRPr lang="uk-UA" sz="1400" b="0" u="none" dirty="0" smtClean="0">
            <a:solidFill>
              <a:schemeClr val="tx1"/>
            </a:solidFill>
            <a:latin typeface="Montserrat Bold"/>
          </a:endParaRPr>
        </a:p>
        <a:p>
          <a:pPr marL="0" marR="0" lvl="0" indent="0" algn="l" defTabSz="6223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u="none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4"/>
            </a:rPr>
            <a:t>Сорочинська Н., Мартинюк О.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</a:rPr>
            <a:t>       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6.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5"/>
            </a:rPr>
            <a:t>Гісем О., Гісем О.</a:t>
          </a:r>
          <a:endParaRPr lang="ru-RU" sz="1400" b="0" u="none" dirty="0" smtClean="0">
            <a:solidFill>
              <a:schemeClr val="tx1"/>
            </a:solidFill>
            <a:latin typeface="Montserrat Bold"/>
          </a:endParaRPr>
        </a:p>
        <a:p>
          <a:pPr marL="0" marR="0" lvl="0" indent="0" algn="l" defTabSz="6223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6"/>
            </a:rPr>
            <a:t>Голованов С.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</a:t>
          </a:r>
        </a:p>
        <a:p>
          <a:pPr marL="0" marR="0" lvl="0" indent="0" algn="l" defTabSz="6223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7"/>
            </a:rPr>
            <a:t>Щупак І. та ін.</a:t>
          </a:r>
          <a:endParaRPr lang="uk-UA" sz="1400" b="0" u="none" dirty="0" smtClean="0">
            <a:solidFill>
              <a:schemeClr val="tx1"/>
            </a:solidFill>
            <a:latin typeface="Montserrat Bold"/>
          </a:endParaRPr>
        </a:p>
      </dgm:t>
    </dgm:pt>
    <dgm:pt modelId="{A5E0635C-E6BE-4BA7-A796-FB48EECAC23D}" type="parTrans" cxnId="{EF5C186F-B08C-4B73-ADC0-1A8DE0CD5C2D}">
      <dgm:prSet/>
      <dgm:spPr/>
      <dgm:t>
        <a:bodyPr/>
        <a:lstStyle/>
        <a:p>
          <a:endParaRPr lang="ru-RU"/>
        </a:p>
      </dgm:t>
    </dgm:pt>
    <dgm:pt modelId="{879FB242-5AB5-45A2-8ADA-BB75889EAF14}" type="sibTrans" cxnId="{EF5C186F-B08C-4B73-ADC0-1A8DE0CD5C2D}">
      <dgm:prSet/>
      <dgm:spPr/>
      <dgm:t>
        <a:bodyPr/>
        <a:lstStyle/>
        <a:p>
          <a:endParaRPr lang="ru-RU"/>
        </a:p>
      </dgm:t>
    </dgm:pt>
    <dgm:pt modelId="{94A88DD0-C6E8-45C7-92C8-4FEDC0EC00C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1400" b="1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8"/>
            </a:rPr>
            <a:t>2021. 8 КЛАС. ІСТОРІЯ УКРАЇНИ</a:t>
          </a:r>
          <a:endParaRPr lang="uk-UA" sz="1400" b="1" u="none" dirty="0" smtClean="0">
            <a:solidFill>
              <a:schemeClr val="tx1"/>
            </a:solidFill>
            <a:latin typeface="Montserrat Bold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9"/>
            </a:rPr>
            <a:t>Власов В. та ін.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               5.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0"/>
            </a:rPr>
            <a:t>Хлібовська Г. та ін.</a:t>
          </a:r>
          <a:endParaRPr lang="uk-UA" sz="1400" b="0" u="none" dirty="0" smtClean="0">
            <a:solidFill>
              <a:schemeClr val="tx1"/>
            </a:solidFill>
            <a:latin typeface="Montserrat Bold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1"/>
            </a:rPr>
            <a:t>Гісем О., Мартинюк О.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    6. 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2"/>
            </a:rPr>
            <a:t>Дудар О., Гук О.</a:t>
          </a:r>
          <a:endParaRPr lang="uk-UA" sz="1400" b="0" u="none" dirty="0" smtClean="0">
            <a:solidFill>
              <a:schemeClr val="tx1"/>
            </a:solidFill>
            <a:latin typeface="Montserrat Bold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3"/>
            </a:rPr>
            <a:t>Гісем О. та ін. (профіль)</a:t>
          </a:r>
          <a:r>
            <a:rPr lang="uk-UA" sz="1400" b="0" dirty="0" smtClean="0">
              <a:solidFill>
                <a:schemeClr val="tx1"/>
              </a:solidFill>
              <a:latin typeface="Montserrat Bold"/>
            </a:rPr>
            <a:t>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uk-UA" sz="1400" b="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4"/>
            </a:rPr>
            <a:t>Щупак І. та ін.</a:t>
          </a:r>
          <a:r>
            <a:rPr lang="uk-UA" sz="1400" b="0" dirty="0" smtClean="0">
              <a:solidFill>
                <a:schemeClr val="tx1"/>
              </a:solidFill>
              <a:latin typeface="Montserrat Bold"/>
            </a:rPr>
            <a:t>   </a:t>
          </a:r>
        </a:p>
      </dgm:t>
    </dgm:pt>
    <dgm:pt modelId="{68D7E772-EF2B-45E8-880A-579A80183402}" type="sibTrans" cxnId="{E937F43A-A64B-4FB4-B9D1-D7BE2A351B71}">
      <dgm:prSet/>
      <dgm:spPr/>
      <dgm:t>
        <a:bodyPr/>
        <a:lstStyle/>
        <a:p>
          <a:endParaRPr lang="ru-RU"/>
        </a:p>
      </dgm:t>
    </dgm:pt>
    <dgm:pt modelId="{9643373E-091C-42FF-A72D-254CD8E82976}" type="parTrans" cxnId="{E937F43A-A64B-4FB4-B9D1-D7BE2A351B71}">
      <dgm:prSet/>
      <dgm:spPr/>
      <dgm:t>
        <a:bodyPr/>
        <a:lstStyle/>
        <a:p>
          <a:endParaRPr lang="ru-RU"/>
        </a:p>
      </dgm:t>
    </dgm:pt>
    <dgm:pt modelId="{06AFBCBB-5778-4B28-A36B-49CA69F836FD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1400" b="1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5"/>
            </a:rPr>
            <a:t>2020. 7 КЛАС. ІСТОРІЯ УКРАЇНИ</a:t>
          </a:r>
          <a:endParaRPr lang="uk-UA" sz="1400" b="1" u="none" dirty="0" smtClean="0">
            <a:solidFill>
              <a:schemeClr val="tx1"/>
            </a:solidFill>
            <a:latin typeface="Montserrat Bold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6"/>
            </a:rPr>
            <a:t>Власов В. та ін.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               5. 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7"/>
            </a:rPr>
            <a:t>Свідерський Ю., Романишин 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</a:t>
          </a:r>
          <a:endParaRPr lang="ru-RU" sz="1400" b="0" u="none" dirty="0" smtClean="0">
            <a:solidFill>
              <a:schemeClr val="tx1"/>
            </a:solidFill>
            <a:latin typeface="Montserrat Bold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u="none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8"/>
            </a:rPr>
            <a:t>Сорочинська Н., Гісем О.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</a:rPr>
            <a:t>                6. 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9"/>
            </a:rPr>
            <a:t>Дудар О., Гук О.</a:t>
          </a:r>
          <a:endParaRPr lang="uk-UA" sz="1400" b="0" u="none" dirty="0" smtClean="0">
            <a:solidFill>
              <a:schemeClr val="tx1"/>
            </a:solidFill>
            <a:latin typeface="Montserrat Bold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0"/>
            </a:rPr>
            <a:t>Гісем О., Мартинюк О.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    7.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1"/>
            </a:rPr>
            <a:t>Хлібовська Г. та ін.</a:t>
          </a:r>
          <a:endParaRPr lang="uk-UA" sz="1400" b="0" u="none" dirty="0" smtClean="0">
            <a:solidFill>
              <a:schemeClr val="tx1"/>
            </a:solidFill>
            <a:latin typeface="Montserrat Bold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2"/>
            </a:rPr>
            <a:t>Дрібниця В. та ін.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</a:t>
          </a:r>
        </a:p>
      </dgm:t>
    </dgm:pt>
    <dgm:pt modelId="{232EDF9B-2F88-4FDB-A2AE-7D9B4A766CF8}" type="parTrans" cxnId="{97DDD3D0-CC86-4944-91FF-9F71CF172406}">
      <dgm:prSet/>
      <dgm:spPr/>
      <dgm:t>
        <a:bodyPr/>
        <a:lstStyle/>
        <a:p>
          <a:endParaRPr lang="ru-RU"/>
        </a:p>
      </dgm:t>
    </dgm:pt>
    <dgm:pt modelId="{D957E468-F32A-4278-A598-EB6A97D1D39D}" type="sibTrans" cxnId="{97DDD3D0-CC86-4944-91FF-9F71CF172406}">
      <dgm:prSet/>
      <dgm:spPr/>
      <dgm:t>
        <a:bodyPr/>
        <a:lstStyle/>
        <a:p>
          <a:endParaRPr lang="ru-RU"/>
        </a:p>
      </dgm:t>
    </dgm:pt>
    <dgm:pt modelId="{DCB353F5-BE03-4129-9696-0672A5BA1774}" type="pres">
      <dgm:prSet presAssocID="{CE57CCB4-C6D5-4C17-A1FD-323E1B177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363AC-CF52-40A8-8531-BA7EEC1E33B1}" type="pres">
      <dgm:prSet presAssocID="{33532F7D-B601-4A50-AABE-DBFDA034DEA7}" presName="comp" presStyleCnt="0"/>
      <dgm:spPr/>
    </dgm:pt>
    <dgm:pt modelId="{48B8B57F-D84C-4B7F-A2A8-35A93374E25B}" type="pres">
      <dgm:prSet presAssocID="{33532F7D-B601-4A50-AABE-DBFDA034DEA7}" presName="box" presStyleLbl="node1" presStyleIdx="0" presStyleCnt="3"/>
      <dgm:spPr/>
      <dgm:t>
        <a:bodyPr/>
        <a:lstStyle/>
        <a:p>
          <a:endParaRPr lang="ru-RU"/>
        </a:p>
      </dgm:t>
    </dgm:pt>
    <dgm:pt modelId="{12BCE8DD-F3FA-4058-893C-0CDD5BA5A01E}" type="pres">
      <dgm:prSet presAssocID="{33532F7D-B601-4A50-AABE-DBFDA034DEA7}" presName="img" presStyleLbl="fgImgPlace1" presStyleIdx="0" presStyleCnt="3" custScaleX="45555" custScaleY="74211" custLinFactNeighborX="-4495"/>
      <dgm:spPr>
        <a:blipFill dpi="0" rotWithShape="1">
          <a:blip xmlns:r="http://schemas.openxmlformats.org/officeDocument/2006/relationships"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255" r="2194" b="2255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EABA1CF-693C-4311-B932-5A613E0B793E}" type="pres">
      <dgm:prSet presAssocID="{33532F7D-B601-4A50-AABE-DBFDA034DEA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6878-EFD3-4FE5-91A8-6BD47C3C18C7}" type="pres">
      <dgm:prSet presAssocID="{879FB242-5AB5-45A2-8ADA-BB75889EAF14}" presName="spacer" presStyleCnt="0"/>
      <dgm:spPr/>
    </dgm:pt>
    <dgm:pt modelId="{A1EE6A6D-FC46-4658-881C-A82E02265BAA}" type="pres">
      <dgm:prSet presAssocID="{06AFBCBB-5778-4B28-A36B-49CA69F836FD}" presName="comp" presStyleCnt="0"/>
      <dgm:spPr/>
    </dgm:pt>
    <dgm:pt modelId="{03E93D38-34CA-420A-A9E2-9F52AEA06367}" type="pres">
      <dgm:prSet presAssocID="{06AFBCBB-5778-4B28-A36B-49CA69F836FD}" presName="box" presStyleLbl="node1" presStyleIdx="1" presStyleCnt="3"/>
      <dgm:spPr/>
      <dgm:t>
        <a:bodyPr/>
        <a:lstStyle/>
        <a:p>
          <a:endParaRPr lang="ru-RU"/>
        </a:p>
      </dgm:t>
    </dgm:pt>
    <dgm:pt modelId="{C49FA499-9995-4B51-BFB9-9CB3367AB0A5}" type="pres">
      <dgm:prSet presAssocID="{06AFBCBB-5778-4B28-A36B-49CA69F836FD}" presName="img" presStyleLbl="fgImgPlace1" presStyleIdx="1" presStyleCnt="3" custScaleX="45555" custScaleY="74211" custLinFactNeighborX="-4374"/>
      <dgm:spPr>
        <a:blipFill dpi="0" rotWithShape="1">
          <a:blip xmlns:r="http://schemas.openxmlformats.org/officeDocument/2006/relationships"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03CA75D9-ACE6-4A6C-BDDC-AC829C98CC1A}" type="pres">
      <dgm:prSet presAssocID="{06AFBCBB-5778-4B28-A36B-49CA69F836F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6B49D-ED40-42D6-A41C-034A952CE1F5}" type="pres">
      <dgm:prSet presAssocID="{D957E468-F32A-4278-A598-EB6A97D1D39D}" presName="spacer" presStyleCnt="0"/>
      <dgm:spPr/>
    </dgm:pt>
    <dgm:pt modelId="{44B5DC4D-684B-49FD-A685-1A84B8BE7B0A}" type="pres">
      <dgm:prSet presAssocID="{94A88DD0-C6E8-45C7-92C8-4FEDC0EC00C7}" presName="comp" presStyleCnt="0"/>
      <dgm:spPr/>
    </dgm:pt>
    <dgm:pt modelId="{20F8D72F-2DDF-401F-BEC6-54E0A418DE2A}" type="pres">
      <dgm:prSet presAssocID="{94A88DD0-C6E8-45C7-92C8-4FEDC0EC00C7}" presName="box" presStyleLbl="node1" presStyleIdx="2" presStyleCnt="3"/>
      <dgm:spPr/>
      <dgm:t>
        <a:bodyPr/>
        <a:lstStyle/>
        <a:p>
          <a:endParaRPr lang="ru-RU"/>
        </a:p>
      </dgm:t>
    </dgm:pt>
    <dgm:pt modelId="{A995558E-2859-40CD-AAE7-5AB5486B9CA2}" type="pres">
      <dgm:prSet presAssocID="{94A88DD0-C6E8-45C7-92C8-4FEDC0EC00C7}" presName="img" presStyleLbl="fgImgPlace1" presStyleIdx="2" presStyleCnt="3" custScaleX="45555" custScaleY="74211" custLinFactNeighborX="-4405"/>
      <dgm:spPr>
        <a:blipFill dpi="0" rotWithShape="1">
          <a:blip xmlns:r="http://schemas.openxmlformats.org/officeDocument/2006/relationships"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8342C4C-0C2B-452E-8AA5-2D7EA47DF174}" type="pres">
      <dgm:prSet presAssocID="{94A88DD0-C6E8-45C7-92C8-4FEDC0EC00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7396CE-EBA7-40CC-ADAE-82DBCFEE6410}" type="presOf" srcId="{33532F7D-B601-4A50-AABE-DBFDA034DEA7}" destId="{48B8B57F-D84C-4B7F-A2A8-35A93374E25B}" srcOrd="0" destOrd="0" presId="urn:microsoft.com/office/officeart/2005/8/layout/vList4"/>
    <dgm:cxn modelId="{97DDD3D0-CC86-4944-91FF-9F71CF172406}" srcId="{CE57CCB4-C6D5-4C17-A1FD-323E1B1775CD}" destId="{06AFBCBB-5778-4B28-A36B-49CA69F836FD}" srcOrd="1" destOrd="0" parTransId="{232EDF9B-2F88-4FDB-A2AE-7D9B4A766CF8}" sibTransId="{D957E468-F32A-4278-A598-EB6A97D1D39D}"/>
    <dgm:cxn modelId="{C3F15462-B1BA-4C06-8633-B38AD7A982AB}" type="presOf" srcId="{06AFBCBB-5778-4B28-A36B-49CA69F836FD}" destId="{03E93D38-34CA-420A-A9E2-9F52AEA06367}" srcOrd="0" destOrd="0" presId="urn:microsoft.com/office/officeart/2005/8/layout/vList4"/>
    <dgm:cxn modelId="{EF5C186F-B08C-4B73-ADC0-1A8DE0CD5C2D}" srcId="{CE57CCB4-C6D5-4C17-A1FD-323E1B1775CD}" destId="{33532F7D-B601-4A50-AABE-DBFDA034DEA7}" srcOrd="0" destOrd="0" parTransId="{A5E0635C-E6BE-4BA7-A796-FB48EECAC23D}" sibTransId="{879FB242-5AB5-45A2-8ADA-BB75889EAF14}"/>
    <dgm:cxn modelId="{830EBB14-379E-4188-988F-1578A47868DF}" type="presOf" srcId="{CE57CCB4-C6D5-4C17-A1FD-323E1B1775CD}" destId="{DCB353F5-BE03-4129-9696-0672A5BA1774}" srcOrd="0" destOrd="0" presId="urn:microsoft.com/office/officeart/2005/8/layout/vList4"/>
    <dgm:cxn modelId="{12097096-E878-4A06-9BC2-CA558885F108}" type="presOf" srcId="{33532F7D-B601-4A50-AABE-DBFDA034DEA7}" destId="{3EABA1CF-693C-4311-B932-5A613E0B793E}" srcOrd="1" destOrd="0" presId="urn:microsoft.com/office/officeart/2005/8/layout/vList4"/>
    <dgm:cxn modelId="{E937F43A-A64B-4FB4-B9D1-D7BE2A351B71}" srcId="{CE57CCB4-C6D5-4C17-A1FD-323E1B1775CD}" destId="{94A88DD0-C6E8-45C7-92C8-4FEDC0EC00C7}" srcOrd="2" destOrd="0" parTransId="{9643373E-091C-42FF-A72D-254CD8E82976}" sibTransId="{68D7E772-EF2B-45E8-880A-579A80183402}"/>
    <dgm:cxn modelId="{DBB3A46F-DFB0-48B7-B4D1-4A4EED49C752}" type="presOf" srcId="{94A88DD0-C6E8-45C7-92C8-4FEDC0EC00C7}" destId="{20F8D72F-2DDF-401F-BEC6-54E0A418DE2A}" srcOrd="0" destOrd="0" presId="urn:microsoft.com/office/officeart/2005/8/layout/vList4"/>
    <dgm:cxn modelId="{BEF98790-05F5-4580-9417-3A3EE4B4230D}" type="presOf" srcId="{06AFBCBB-5778-4B28-A36B-49CA69F836FD}" destId="{03CA75D9-ACE6-4A6C-BDDC-AC829C98CC1A}" srcOrd="1" destOrd="0" presId="urn:microsoft.com/office/officeart/2005/8/layout/vList4"/>
    <dgm:cxn modelId="{6E6F221A-ED91-4B5A-BAAA-087CD0C90779}" type="presOf" srcId="{94A88DD0-C6E8-45C7-92C8-4FEDC0EC00C7}" destId="{B8342C4C-0C2B-452E-8AA5-2D7EA47DF174}" srcOrd="1" destOrd="0" presId="urn:microsoft.com/office/officeart/2005/8/layout/vList4"/>
    <dgm:cxn modelId="{29FAA8E4-8A67-46AD-B689-E704D5706281}" type="presParOf" srcId="{DCB353F5-BE03-4129-9696-0672A5BA1774}" destId="{80F363AC-CF52-40A8-8531-BA7EEC1E33B1}" srcOrd="0" destOrd="0" presId="urn:microsoft.com/office/officeart/2005/8/layout/vList4"/>
    <dgm:cxn modelId="{EE5B3C25-3A7E-44B7-9DCF-A071CA9ACDEB}" type="presParOf" srcId="{80F363AC-CF52-40A8-8531-BA7EEC1E33B1}" destId="{48B8B57F-D84C-4B7F-A2A8-35A93374E25B}" srcOrd="0" destOrd="0" presId="urn:microsoft.com/office/officeart/2005/8/layout/vList4"/>
    <dgm:cxn modelId="{20296B39-46F4-43F5-8297-ABE900B97030}" type="presParOf" srcId="{80F363AC-CF52-40A8-8531-BA7EEC1E33B1}" destId="{12BCE8DD-F3FA-4058-893C-0CDD5BA5A01E}" srcOrd="1" destOrd="0" presId="urn:microsoft.com/office/officeart/2005/8/layout/vList4"/>
    <dgm:cxn modelId="{B4CFBF61-1235-43B2-ADB6-9CE35FC78A8F}" type="presParOf" srcId="{80F363AC-CF52-40A8-8531-BA7EEC1E33B1}" destId="{3EABA1CF-693C-4311-B932-5A613E0B793E}" srcOrd="2" destOrd="0" presId="urn:microsoft.com/office/officeart/2005/8/layout/vList4"/>
    <dgm:cxn modelId="{FC9EB016-8A3B-4F05-9F91-D0D300AB99EC}" type="presParOf" srcId="{DCB353F5-BE03-4129-9696-0672A5BA1774}" destId="{998F6878-EFD3-4FE5-91A8-6BD47C3C18C7}" srcOrd="1" destOrd="0" presId="urn:microsoft.com/office/officeart/2005/8/layout/vList4"/>
    <dgm:cxn modelId="{663578BB-BCF2-4512-B10C-BB17FFFFF74B}" type="presParOf" srcId="{DCB353F5-BE03-4129-9696-0672A5BA1774}" destId="{A1EE6A6D-FC46-4658-881C-A82E02265BAA}" srcOrd="2" destOrd="0" presId="urn:microsoft.com/office/officeart/2005/8/layout/vList4"/>
    <dgm:cxn modelId="{420F487C-79D0-4A2C-A194-930FEDBFDEED}" type="presParOf" srcId="{A1EE6A6D-FC46-4658-881C-A82E02265BAA}" destId="{03E93D38-34CA-420A-A9E2-9F52AEA06367}" srcOrd="0" destOrd="0" presId="urn:microsoft.com/office/officeart/2005/8/layout/vList4"/>
    <dgm:cxn modelId="{F505C6DA-FBAA-421C-9EB6-F94EC07AD11D}" type="presParOf" srcId="{A1EE6A6D-FC46-4658-881C-A82E02265BAA}" destId="{C49FA499-9995-4B51-BFB9-9CB3367AB0A5}" srcOrd="1" destOrd="0" presId="urn:microsoft.com/office/officeart/2005/8/layout/vList4"/>
    <dgm:cxn modelId="{B41EE5B4-2731-41B9-978D-1A899EFE8E87}" type="presParOf" srcId="{A1EE6A6D-FC46-4658-881C-A82E02265BAA}" destId="{03CA75D9-ACE6-4A6C-BDDC-AC829C98CC1A}" srcOrd="2" destOrd="0" presId="urn:microsoft.com/office/officeart/2005/8/layout/vList4"/>
    <dgm:cxn modelId="{4F704723-7B42-48AF-B1ED-074D51718F7C}" type="presParOf" srcId="{DCB353F5-BE03-4129-9696-0672A5BA1774}" destId="{69C6B49D-ED40-42D6-A41C-034A952CE1F5}" srcOrd="3" destOrd="0" presId="urn:microsoft.com/office/officeart/2005/8/layout/vList4"/>
    <dgm:cxn modelId="{547F5C3C-69D9-4528-9ACB-416C8B1775D3}" type="presParOf" srcId="{DCB353F5-BE03-4129-9696-0672A5BA1774}" destId="{44B5DC4D-684B-49FD-A685-1A84B8BE7B0A}" srcOrd="4" destOrd="0" presId="urn:microsoft.com/office/officeart/2005/8/layout/vList4"/>
    <dgm:cxn modelId="{BB55301E-D514-45D3-A74E-11FDDC5BBBF2}" type="presParOf" srcId="{44B5DC4D-684B-49FD-A685-1A84B8BE7B0A}" destId="{20F8D72F-2DDF-401F-BEC6-54E0A418DE2A}" srcOrd="0" destOrd="0" presId="urn:microsoft.com/office/officeart/2005/8/layout/vList4"/>
    <dgm:cxn modelId="{1460E2B4-1216-418A-BC60-139749868C7F}" type="presParOf" srcId="{44B5DC4D-684B-49FD-A685-1A84B8BE7B0A}" destId="{A995558E-2859-40CD-AAE7-5AB5486B9CA2}" srcOrd="1" destOrd="0" presId="urn:microsoft.com/office/officeart/2005/8/layout/vList4"/>
    <dgm:cxn modelId="{E6E1469E-8C5A-4F3D-868C-AD9E27C9980D}" type="presParOf" srcId="{44B5DC4D-684B-49FD-A685-1A84B8BE7B0A}" destId="{B8342C4C-0C2B-452E-8AA5-2D7EA47DF1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57CCB4-C6D5-4C17-A1FD-323E1B1775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32F7D-B601-4A50-AABE-DBFDA034DEA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2017. 9 КЛАС. ІСТОРІЯ УКРАЇНИ</a:t>
          </a:r>
          <a:endParaRPr lang="uk-UA" sz="1400" b="1" u="none" dirty="0" smtClean="0">
            <a:solidFill>
              <a:schemeClr val="tx1"/>
            </a:solidFill>
            <a:latin typeface="Montserrat Bold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"/>
            </a:rPr>
            <a:t>Власов В.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                        5.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3"/>
            </a:rPr>
            <a:t>Пометун О. та ін.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u="none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4"/>
            </a:rPr>
            <a:t>Гісем О., Мартинюк О.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</a:rPr>
            <a:t>                    6. 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5"/>
            </a:rPr>
            <a:t>Турченко Ф., Мороко В.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</a:rPr>
            <a:t>   </a:t>
          </a:r>
        </a:p>
        <a:p>
          <a:pPr marL="0" marR="0" lvl="0" indent="0" algn="l" defTabSz="6223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6"/>
            </a:rPr>
            <a:t>Бурнейко І. та ін.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            7.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7"/>
            </a:rPr>
            <a:t>Реєнт О., Малій О.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</a:t>
          </a:r>
        </a:p>
        <a:p>
          <a:pPr marL="0" marR="0" lvl="0" indent="0" algn="l" defTabSz="6223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8"/>
            </a:rPr>
            <a:t>Сорочинська Н., Гісем О.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8.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9"/>
            </a:rPr>
            <a:t>Струкевич О.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</a:t>
          </a:r>
        </a:p>
      </dgm:t>
    </dgm:pt>
    <dgm:pt modelId="{A5E0635C-E6BE-4BA7-A796-FB48EECAC23D}" type="parTrans" cxnId="{EF5C186F-B08C-4B73-ADC0-1A8DE0CD5C2D}">
      <dgm:prSet/>
      <dgm:spPr/>
      <dgm:t>
        <a:bodyPr/>
        <a:lstStyle/>
        <a:p>
          <a:endParaRPr lang="ru-RU"/>
        </a:p>
      </dgm:t>
    </dgm:pt>
    <dgm:pt modelId="{879FB242-5AB5-45A2-8ADA-BB75889EAF14}" type="sibTrans" cxnId="{EF5C186F-B08C-4B73-ADC0-1A8DE0CD5C2D}">
      <dgm:prSet/>
      <dgm:spPr/>
      <dgm:t>
        <a:bodyPr/>
        <a:lstStyle/>
        <a:p>
          <a:endParaRPr lang="ru-RU"/>
        </a:p>
      </dgm:t>
    </dgm:pt>
    <dgm:pt modelId="{94A88DD0-C6E8-45C7-92C8-4FEDC0EC00C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1400" b="1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0"/>
            </a:rPr>
            <a:t>2019. 11 КЛАС. ІСТОРІЯ УКРАЇНИ</a:t>
          </a:r>
          <a:endParaRPr lang="uk-UA" sz="1400" b="1" u="none" dirty="0" smtClean="0">
            <a:solidFill>
              <a:schemeClr val="tx1"/>
            </a:solidFill>
            <a:latin typeface="Montserrat Bold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1"/>
            </a:rPr>
            <a:t>Власов В. та ін.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              5.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2"/>
            </a:rPr>
            <a:t>Сорочинська Н., Гісем О.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3"/>
            </a:rPr>
            <a:t>Власов В. та ін (профіль)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6.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4"/>
            </a:rPr>
            <a:t>Хлібовська Г. та ін.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5"/>
            </a:rPr>
            <a:t>Гісем О. та ін.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                 7.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6"/>
            </a:rPr>
            <a:t>Струкевич О., Дровозюк С.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7"/>
            </a:rPr>
            <a:t>Гісем О. та ін. (профіль)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8. </a:t>
          </a:r>
          <a:r>
            <a:rPr lang="ru-RU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8"/>
            </a:rPr>
            <a:t>Даниленко В., Смольніцька М.</a:t>
          </a:r>
          <a:endParaRPr lang="uk-UA" sz="1400" b="0" dirty="0" smtClean="0">
            <a:solidFill>
              <a:schemeClr val="tx1"/>
            </a:solidFill>
            <a:latin typeface="Montserrat Bold"/>
          </a:endParaRPr>
        </a:p>
      </dgm:t>
    </dgm:pt>
    <dgm:pt modelId="{68D7E772-EF2B-45E8-880A-579A80183402}" type="sibTrans" cxnId="{E937F43A-A64B-4FB4-B9D1-D7BE2A351B71}">
      <dgm:prSet/>
      <dgm:spPr/>
      <dgm:t>
        <a:bodyPr/>
        <a:lstStyle/>
        <a:p>
          <a:endParaRPr lang="ru-RU"/>
        </a:p>
      </dgm:t>
    </dgm:pt>
    <dgm:pt modelId="{9643373E-091C-42FF-A72D-254CD8E82976}" type="parTrans" cxnId="{E937F43A-A64B-4FB4-B9D1-D7BE2A351B71}">
      <dgm:prSet/>
      <dgm:spPr/>
      <dgm:t>
        <a:bodyPr/>
        <a:lstStyle/>
        <a:p>
          <a:endParaRPr lang="ru-RU"/>
        </a:p>
      </dgm:t>
    </dgm:pt>
    <dgm:pt modelId="{06AFBCBB-5778-4B28-A36B-49CA69F836FD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1400" b="1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9"/>
            </a:rPr>
            <a:t>2018. 10 КЛАС. ІСТОРІЯ УКРАЇНИ</a:t>
          </a:r>
          <a:endParaRPr lang="uk-UA" sz="1400" b="1" u="none" dirty="0" smtClean="0">
            <a:solidFill>
              <a:schemeClr val="tx1"/>
            </a:solidFill>
            <a:latin typeface="Montserrat Bold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0"/>
            </a:rPr>
            <a:t>Власов В. та ін.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              5.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1"/>
            </a:rPr>
            <a:t>Бурнейко І. та ін.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2"/>
            </a:rPr>
            <a:t>Власов В. та ін. (профіль)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6.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3"/>
            </a:rPr>
            <a:t>Пометун О., Гупан Н.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4"/>
            </a:rPr>
            <a:t>Гісем О., Мартинюк О.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           7.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5"/>
            </a:rPr>
            <a:t>Струкевич О.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6"/>
            </a:rPr>
            <a:t>Сорочинська Н., Гісем О.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</a:t>
          </a:r>
        </a:p>
      </dgm:t>
    </dgm:pt>
    <dgm:pt modelId="{232EDF9B-2F88-4FDB-A2AE-7D9B4A766CF8}" type="parTrans" cxnId="{97DDD3D0-CC86-4944-91FF-9F71CF172406}">
      <dgm:prSet/>
      <dgm:spPr/>
      <dgm:t>
        <a:bodyPr/>
        <a:lstStyle/>
        <a:p>
          <a:endParaRPr lang="ru-RU"/>
        </a:p>
      </dgm:t>
    </dgm:pt>
    <dgm:pt modelId="{D957E468-F32A-4278-A598-EB6A97D1D39D}" type="sibTrans" cxnId="{97DDD3D0-CC86-4944-91FF-9F71CF172406}">
      <dgm:prSet/>
      <dgm:spPr/>
      <dgm:t>
        <a:bodyPr/>
        <a:lstStyle/>
        <a:p>
          <a:endParaRPr lang="ru-RU"/>
        </a:p>
      </dgm:t>
    </dgm:pt>
    <dgm:pt modelId="{DCB353F5-BE03-4129-9696-0672A5BA1774}" type="pres">
      <dgm:prSet presAssocID="{CE57CCB4-C6D5-4C17-A1FD-323E1B177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363AC-CF52-40A8-8531-BA7EEC1E33B1}" type="pres">
      <dgm:prSet presAssocID="{33532F7D-B601-4A50-AABE-DBFDA034DEA7}" presName="comp" presStyleCnt="0"/>
      <dgm:spPr/>
    </dgm:pt>
    <dgm:pt modelId="{48B8B57F-D84C-4B7F-A2A8-35A93374E25B}" type="pres">
      <dgm:prSet presAssocID="{33532F7D-B601-4A50-AABE-DBFDA034DEA7}" presName="box" presStyleLbl="node1" presStyleIdx="0" presStyleCnt="3"/>
      <dgm:spPr/>
      <dgm:t>
        <a:bodyPr/>
        <a:lstStyle/>
        <a:p>
          <a:endParaRPr lang="ru-RU"/>
        </a:p>
      </dgm:t>
    </dgm:pt>
    <dgm:pt modelId="{12BCE8DD-F3FA-4058-893C-0CDD5BA5A01E}" type="pres">
      <dgm:prSet presAssocID="{33532F7D-B601-4A50-AABE-DBFDA034DEA7}" presName="img" presStyleLbl="fgImgPlace1" presStyleIdx="0" presStyleCnt="3" custScaleX="45555" custScaleY="74211" custLinFactNeighborX="-4495"/>
      <dgm:spPr>
        <a:blipFill dpi="0" rotWithShape="1">
          <a:blip xmlns:r="http://schemas.openxmlformats.org/officeDocument/2006/relationships"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359" r="2250" b="2359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EABA1CF-693C-4311-B932-5A613E0B793E}" type="pres">
      <dgm:prSet presAssocID="{33532F7D-B601-4A50-AABE-DBFDA034DEA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6878-EFD3-4FE5-91A8-6BD47C3C18C7}" type="pres">
      <dgm:prSet presAssocID="{879FB242-5AB5-45A2-8ADA-BB75889EAF14}" presName="spacer" presStyleCnt="0"/>
      <dgm:spPr/>
    </dgm:pt>
    <dgm:pt modelId="{A1EE6A6D-FC46-4658-881C-A82E02265BAA}" type="pres">
      <dgm:prSet presAssocID="{06AFBCBB-5778-4B28-A36B-49CA69F836FD}" presName="comp" presStyleCnt="0"/>
      <dgm:spPr/>
    </dgm:pt>
    <dgm:pt modelId="{03E93D38-34CA-420A-A9E2-9F52AEA06367}" type="pres">
      <dgm:prSet presAssocID="{06AFBCBB-5778-4B28-A36B-49CA69F836FD}" presName="box" presStyleLbl="node1" presStyleIdx="1" presStyleCnt="3"/>
      <dgm:spPr/>
      <dgm:t>
        <a:bodyPr/>
        <a:lstStyle/>
        <a:p>
          <a:endParaRPr lang="ru-RU"/>
        </a:p>
      </dgm:t>
    </dgm:pt>
    <dgm:pt modelId="{C49FA499-9995-4B51-BFB9-9CB3367AB0A5}" type="pres">
      <dgm:prSet presAssocID="{06AFBCBB-5778-4B28-A36B-49CA69F836FD}" presName="img" presStyleLbl="fgImgPlace1" presStyleIdx="1" presStyleCnt="3" custScaleX="45555" custScaleY="74211" custLinFactNeighborX="-2559"/>
      <dgm:spPr>
        <a:blipFill dpi="0" rotWithShape="1">
          <a:blip xmlns:r="http://schemas.openxmlformats.org/officeDocument/2006/relationships"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359" r="2250" b="2359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03CA75D9-ACE6-4A6C-BDDC-AC829C98CC1A}" type="pres">
      <dgm:prSet presAssocID="{06AFBCBB-5778-4B28-A36B-49CA69F836F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6B49D-ED40-42D6-A41C-034A952CE1F5}" type="pres">
      <dgm:prSet presAssocID="{D957E468-F32A-4278-A598-EB6A97D1D39D}" presName="spacer" presStyleCnt="0"/>
      <dgm:spPr/>
    </dgm:pt>
    <dgm:pt modelId="{44B5DC4D-684B-49FD-A685-1A84B8BE7B0A}" type="pres">
      <dgm:prSet presAssocID="{94A88DD0-C6E8-45C7-92C8-4FEDC0EC00C7}" presName="comp" presStyleCnt="0"/>
      <dgm:spPr/>
    </dgm:pt>
    <dgm:pt modelId="{20F8D72F-2DDF-401F-BEC6-54E0A418DE2A}" type="pres">
      <dgm:prSet presAssocID="{94A88DD0-C6E8-45C7-92C8-4FEDC0EC00C7}" presName="box" presStyleLbl="node1" presStyleIdx="2" presStyleCnt="3"/>
      <dgm:spPr/>
      <dgm:t>
        <a:bodyPr/>
        <a:lstStyle/>
        <a:p>
          <a:endParaRPr lang="ru-RU"/>
        </a:p>
      </dgm:t>
    </dgm:pt>
    <dgm:pt modelId="{A995558E-2859-40CD-AAE7-5AB5486B9CA2}" type="pres">
      <dgm:prSet presAssocID="{94A88DD0-C6E8-45C7-92C8-4FEDC0EC00C7}" presName="img" presStyleLbl="fgImgPlace1" presStyleIdx="2" presStyleCnt="3" custScaleX="45555" custScaleY="74211" custLinFactNeighborX="-4405"/>
      <dgm:spPr>
        <a:blipFill dpi="0" rotWithShape="1">
          <a:blip xmlns:r="http://schemas.openxmlformats.org/officeDocument/2006/relationships"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359" r="2250" b="2359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8342C4C-0C2B-452E-8AA5-2D7EA47DF174}" type="pres">
      <dgm:prSet presAssocID="{94A88DD0-C6E8-45C7-92C8-4FEDC0EC00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7396CE-EBA7-40CC-ADAE-82DBCFEE6410}" type="presOf" srcId="{33532F7D-B601-4A50-AABE-DBFDA034DEA7}" destId="{48B8B57F-D84C-4B7F-A2A8-35A93374E25B}" srcOrd="0" destOrd="0" presId="urn:microsoft.com/office/officeart/2005/8/layout/vList4"/>
    <dgm:cxn modelId="{97DDD3D0-CC86-4944-91FF-9F71CF172406}" srcId="{CE57CCB4-C6D5-4C17-A1FD-323E1B1775CD}" destId="{06AFBCBB-5778-4B28-A36B-49CA69F836FD}" srcOrd="1" destOrd="0" parTransId="{232EDF9B-2F88-4FDB-A2AE-7D9B4A766CF8}" sibTransId="{D957E468-F32A-4278-A598-EB6A97D1D39D}"/>
    <dgm:cxn modelId="{C3F15462-B1BA-4C06-8633-B38AD7A982AB}" type="presOf" srcId="{06AFBCBB-5778-4B28-A36B-49CA69F836FD}" destId="{03E93D38-34CA-420A-A9E2-9F52AEA06367}" srcOrd="0" destOrd="0" presId="urn:microsoft.com/office/officeart/2005/8/layout/vList4"/>
    <dgm:cxn modelId="{EF5C186F-B08C-4B73-ADC0-1A8DE0CD5C2D}" srcId="{CE57CCB4-C6D5-4C17-A1FD-323E1B1775CD}" destId="{33532F7D-B601-4A50-AABE-DBFDA034DEA7}" srcOrd="0" destOrd="0" parTransId="{A5E0635C-E6BE-4BA7-A796-FB48EECAC23D}" sibTransId="{879FB242-5AB5-45A2-8ADA-BB75889EAF14}"/>
    <dgm:cxn modelId="{830EBB14-379E-4188-988F-1578A47868DF}" type="presOf" srcId="{CE57CCB4-C6D5-4C17-A1FD-323E1B1775CD}" destId="{DCB353F5-BE03-4129-9696-0672A5BA1774}" srcOrd="0" destOrd="0" presId="urn:microsoft.com/office/officeart/2005/8/layout/vList4"/>
    <dgm:cxn modelId="{12097096-E878-4A06-9BC2-CA558885F108}" type="presOf" srcId="{33532F7D-B601-4A50-AABE-DBFDA034DEA7}" destId="{3EABA1CF-693C-4311-B932-5A613E0B793E}" srcOrd="1" destOrd="0" presId="urn:microsoft.com/office/officeart/2005/8/layout/vList4"/>
    <dgm:cxn modelId="{E937F43A-A64B-4FB4-B9D1-D7BE2A351B71}" srcId="{CE57CCB4-C6D5-4C17-A1FD-323E1B1775CD}" destId="{94A88DD0-C6E8-45C7-92C8-4FEDC0EC00C7}" srcOrd="2" destOrd="0" parTransId="{9643373E-091C-42FF-A72D-254CD8E82976}" sibTransId="{68D7E772-EF2B-45E8-880A-579A80183402}"/>
    <dgm:cxn modelId="{DBB3A46F-DFB0-48B7-B4D1-4A4EED49C752}" type="presOf" srcId="{94A88DD0-C6E8-45C7-92C8-4FEDC0EC00C7}" destId="{20F8D72F-2DDF-401F-BEC6-54E0A418DE2A}" srcOrd="0" destOrd="0" presId="urn:microsoft.com/office/officeart/2005/8/layout/vList4"/>
    <dgm:cxn modelId="{BEF98790-05F5-4580-9417-3A3EE4B4230D}" type="presOf" srcId="{06AFBCBB-5778-4B28-A36B-49CA69F836FD}" destId="{03CA75D9-ACE6-4A6C-BDDC-AC829C98CC1A}" srcOrd="1" destOrd="0" presId="urn:microsoft.com/office/officeart/2005/8/layout/vList4"/>
    <dgm:cxn modelId="{6E6F221A-ED91-4B5A-BAAA-087CD0C90779}" type="presOf" srcId="{94A88DD0-C6E8-45C7-92C8-4FEDC0EC00C7}" destId="{B8342C4C-0C2B-452E-8AA5-2D7EA47DF174}" srcOrd="1" destOrd="0" presId="urn:microsoft.com/office/officeart/2005/8/layout/vList4"/>
    <dgm:cxn modelId="{29FAA8E4-8A67-46AD-B689-E704D5706281}" type="presParOf" srcId="{DCB353F5-BE03-4129-9696-0672A5BA1774}" destId="{80F363AC-CF52-40A8-8531-BA7EEC1E33B1}" srcOrd="0" destOrd="0" presId="urn:microsoft.com/office/officeart/2005/8/layout/vList4"/>
    <dgm:cxn modelId="{EE5B3C25-3A7E-44B7-9DCF-A071CA9ACDEB}" type="presParOf" srcId="{80F363AC-CF52-40A8-8531-BA7EEC1E33B1}" destId="{48B8B57F-D84C-4B7F-A2A8-35A93374E25B}" srcOrd="0" destOrd="0" presId="urn:microsoft.com/office/officeart/2005/8/layout/vList4"/>
    <dgm:cxn modelId="{20296B39-46F4-43F5-8297-ABE900B97030}" type="presParOf" srcId="{80F363AC-CF52-40A8-8531-BA7EEC1E33B1}" destId="{12BCE8DD-F3FA-4058-893C-0CDD5BA5A01E}" srcOrd="1" destOrd="0" presId="urn:microsoft.com/office/officeart/2005/8/layout/vList4"/>
    <dgm:cxn modelId="{B4CFBF61-1235-43B2-ADB6-9CE35FC78A8F}" type="presParOf" srcId="{80F363AC-CF52-40A8-8531-BA7EEC1E33B1}" destId="{3EABA1CF-693C-4311-B932-5A613E0B793E}" srcOrd="2" destOrd="0" presId="urn:microsoft.com/office/officeart/2005/8/layout/vList4"/>
    <dgm:cxn modelId="{FC9EB016-8A3B-4F05-9F91-D0D300AB99EC}" type="presParOf" srcId="{DCB353F5-BE03-4129-9696-0672A5BA1774}" destId="{998F6878-EFD3-4FE5-91A8-6BD47C3C18C7}" srcOrd="1" destOrd="0" presId="urn:microsoft.com/office/officeart/2005/8/layout/vList4"/>
    <dgm:cxn modelId="{663578BB-BCF2-4512-B10C-BB17FFFFF74B}" type="presParOf" srcId="{DCB353F5-BE03-4129-9696-0672A5BA1774}" destId="{A1EE6A6D-FC46-4658-881C-A82E02265BAA}" srcOrd="2" destOrd="0" presId="urn:microsoft.com/office/officeart/2005/8/layout/vList4"/>
    <dgm:cxn modelId="{420F487C-79D0-4A2C-A194-930FEDBFDEED}" type="presParOf" srcId="{A1EE6A6D-FC46-4658-881C-A82E02265BAA}" destId="{03E93D38-34CA-420A-A9E2-9F52AEA06367}" srcOrd="0" destOrd="0" presId="urn:microsoft.com/office/officeart/2005/8/layout/vList4"/>
    <dgm:cxn modelId="{F505C6DA-FBAA-421C-9EB6-F94EC07AD11D}" type="presParOf" srcId="{A1EE6A6D-FC46-4658-881C-A82E02265BAA}" destId="{C49FA499-9995-4B51-BFB9-9CB3367AB0A5}" srcOrd="1" destOrd="0" presId="urn:microsoft.com/office/officeart/2005/8/layout/vList4"/>
    <dgm:cxn modelId="{B41EE5B4-2731-41B9-978D-1A899EFE8E87}" type="presParOf" srcId="{A1EE6A6D-FC46-4658-881C-A82E02265BAA}" destId="{03CA75D9-ACE6-4A6C-BDDC-AC829C98CC1A}" srcOrd="2" destOrd="0" presId="urn:microsoft.com/office/officeart/2005/8/layout/vList4"/>
    <dgm:cxn modelId="{4F704723-7B42-48AF-B1ED-074D51718F7C}" type="presParOf" srcId="{DCB353F5-BE03-4129-9696-0672A5BA1774}" destId="{69C6B49D-ED40-42D6-A41C-034A952CE1F5}" srcOrd="3" destOrd="0" presId="urn:microsoft.com/office/officeart/2005/8/layout/vList4"/>
    <dgm:cxn modelId="{547F5C3C-69D9-4528-9ACB-416C8B1775D3}" type="presParOf" srcId="{DCB353F5-BE03-4129-9696-0672A5BA1774}" destId="{44B5DC4D-684B-49FD-A685-1A84B8BE7B0A}" srcOrd="4" destOrd="0" presId="urn:microsoft.com/office/officeart/2005/8/layout/vList4"/>
    <dgm:cxn modelId="{BB55301E-D514-45D3-A74E-11FDDC5BBBF2}" type="presParOf" srcId="{44B5DC4D-684B-49FD-A685-1A84B8BE7B0A}" destId="{20F8D72F-2DDF-401F-BEC6-54E0A418DE2A}" srcOrd="0" destOrd="0" presId="urn:microsoft.com/office/officeart/2005/8/layout/vList4"/>
    <dgm:cxn modelId="{1460E2B4-1216-418A-BC60-139749868C7F}" type="presParOf" srcId="{44B5DC4D-684B-49FD-A685-1A84B8BE7B0A}" destId="{A995558E-2859-40CD-AAE7-5AB5486B9CA2}" srcOrd="1" destOrd="0" presId="urn:microsoft.com/office/officeart/2005/8/layout/vList4"/>
    <dgm:cxn modelId="{E6E1469E-8C5A-4F3D-868C-AD9E27C9980D}" type="presParOf" srcId="{44B5DC4D-684B-49FD-A685-1A84B8BE7B0A}" destId="{B8342C4C-0C2B-452E-8AA5-2D7EA47DF1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57CCB4-C6D5-4C17-A1FD-323E1B1775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32F7D-B601-4A50-AABE-DBFDA034DEA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1400" b="1" u="none" dirty="0" smtClean="0">
              <a:solidFill>
                <a:schemeClr val="tx1"/>
              </a:solidFill>
              <a:latin typeface="Montserrat Bold"/>
            </a:rPr>
            <a:t>СЕРТИФІКАЦІЙНІ РОБОТИ ОСНОВНИХ СЕСІЙ ЗНО 2019-2021 РР.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- тести складено за вимогами чинної програми ЗНО від 2018 року;</a:t>
          </a:r>
        </a:p>
        <a:p>
          <a:pPr marL="182563" indent="-182563"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- звіти УЦОЯО містять інформацію щодо кількості наданих правильних відповідей тільки за основними сесіями ЗНО.</a:t>
          </a:r>
        </a:p>
      </dgm:t>
    </dgm:pt>
    <dgm:pt modelId="{A5E0635C-E6BE-4BA7-A796-FB48EECAC23D}" type="parTrans" cxnId="{EF5C186F-B08C-4B73-ADC0-1A8DE0CD5C2D}">
      <dgm:prSet/>
      <dgm:spPr/>
      <dgm:t>
        <a:bodyPr/>
        <a:lstStyle/>
        <a:p>
          <a:endParaRPr lang="ru-RU"/>
        </a:p>
      </dgm:t>
    </dgm:pt>
    <dgm:pt modelId="{879FB242-5AB5-45A2-8ADA-BB75889EAF14}" type="sibTrans" cxnId="{EF5C186F-B08C-4B73-ADC0-1A8DE0CD5C2D}">
      <dgm:prSet/>
      <dgm:spPr/>
      <dgm:t>
        <a:bodyPr/>
        <a:lstStyle/>
        <a:p>
          <a:endParaRPr lang="ru-RU"/>
        </a:p>
      </dgm:t>
    </dgm:pt>
    <dgm:pt modelId="{94A88DD0-C6E8-45C7-92C8-4FEDC0EC00C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400" b="1" u="none" dirty="0" smtClean="0">
              <a:solidFill>
                <a:schemeClr val="tx1"/>
              </a:solidFill>
              <a:latin typeface="Montserrat Bold"/>
            </a:rPr>
            <a:t>КОМПЛЕКТИ ПІДРУЧНИКІВ ЗА РОКАМИ СЕСІЙ ЗНО</a:t>
          </a:r>
        </a:p>
        <a:p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Сертифікаційна робота кожної сесії ЗНО перевірялась на відповідність як чинним на час проведення ЗНО, так й чинними на поточний момент підручникам з історії України.</a:t>
          </a:r>
        </a:p>
      </dgm:t>
    </dgm:pt>
    <dgm:pt modelId="{68D7E772-EF2B-45E8-880A-579A80183402}" type="sibTrans" cxnId="{E937F43A-A64B-4FB4-B9D1-D7BE2A351B71}">
      <dgm:prSet/>
      <dgm:spPr/>
      <dgm:t>
        <a:bodyPr/>
        <a:lstStyle/>
        <a:p>
          <a:endParaRPr lang="ru-RU"/>
        </a:p>
      </dgm:t>
    </dgm:pt>
    <dgm:pt modelId="{9643373E-091C-42FF-A72D-254CD8E82976}" type="parTrans" cxnId="{E937F43A-A64B-4FB4-B9D1-D7BE2A351B71}">
      <dgm:prSet/>
      <dgm:spPr/>
      <dgm:t>
        <a:bodyPr/>
        <a:lstStyle/>
        <a:p>
          <a:endParaRPr lang="ru-RU"/>
        </a:p>
      </dgm:t>
    </dgm:pt>
    <dgm:pt modelId="{31E4F58C-4CE5-42E5-940C-05D48742E82C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1400" b="1" u="none" dirty="0" smtClean="0">
              <a:solidFill>
                <a:schemeClr val="tx1"/>
              </a:solidFill>
              <a:latin typeface="Montserrat Bold"/>
            </a:rPr>
            <a:t>КРИТЕРІЇ АНАЛІЗУ ПІДРУЧНИКІВ ЩОДО НАЯВНОСТІ В НИХ: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- відповідного фактологічного матеріалу (дати, події, діячі, поняття тощо);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- відповідного графічного матеріалу (зображення, портрети, карти тощо);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- встановлених причинно-наслідкових зв’язків.</a:t>
          </a:r>
        </a:p>
      </dgm:t>
    </dgm:pt>
    <dgm:pt modelId="{FDFEADBF-750F-4CEA-A586-10B35BCB6C1B}" type="parTrans" cxnId="{8542C90E-FBAB-4957-A1D6-D32499940C2A}">
      <dgm:prSet/>
      <dgm:spPr/>
      <dgm:t>
        <a:bodyPr/>
        <a:lstStyle/>
        <a:p>
          <a:endParaRPr lang="ru-RU"/>
        </a:p>
      </dgm:t>
    </dgm:pt>
    <dgm:pt modelId="{75A46796-DA50-440A-9F14-3AC456354385}" type="sibTrans" cxnId="{8542C90E-FBAB-4957-A1D6-D32499940C2A}">
      <dgm:prSet/>
      <dgm:spPr/>
      <dgm:t>
        <a:bodyPr/>
        <a:lstStyle/>
        <a:p>
          <a:endParaRPr lang="ru-RU"/>
        </a:p>
      </dgm:t>
    </dgm:pt>
    <dgm:pt modelId="{DCB353F5-BE03-4129-9696-0672A5BA1774}" type="pres">
      <dgm:prSet presAssocID="{CE57CCB4-C6D5-4C17-A1FD-323E1B177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363AC-CF52-40A8-8531-BA7EEC1E33B1}" type="pres">
      <dgm:prSet presAssocID="{33532F7D-B601-4A50-AABE-DBFDA034DEA7}" presName="comp" presStyleCnt="0"/>
      <dgm:spPr/>
    </dgm:pt>
    <dgm:pt modelId="{48B8B57F-D84C-4B7F-A2A8-35A93374E25B}" type="pres">
      <dgm:prSet presAssocID="{33532F7D-B601-4A50-AABE-DBFDA034DEA7}" presName="box" presStyleLbl="node1" presStyleIdx="0" presStyleCnt="3"/>
      <dgm:spPr/>
      <dgm:t>
        <a:bodyPr/>
        <a:lstStyle/>
        <a:p>
          <a:endParaRPr lang="ru-RU"/>
        </a:p>
      </dgm:t>
    </dgm:pt>
    <dgm:pt modelId="{12BCE8DD-F3FA-4058-893C-0CDD5BA5A01E}" type="pres">
      <dgm:prSet presAssocID="{33532F7D-B601-4A50-AABE-DBFDA034DEA7}" presName="img" presStyleLbl="fgImgPlace1" presStyleIdx="0" presStyleCnt="3" custScaleX="45555" custScaleY="80455" custLinFactNeighborX="-449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255" r="2194" b="2255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EABA1CF-693C-4311-B932-5A613E0B793E}" type="pres">
      <dgm:prSet presAssocID="{33532F7D-B601-4A50-AABE-DBFDA034DEA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6878-EFD3-4FE5-91A8-6BD47C3C18C7}" type="pres">
      <dgm:prSet presAssocID="{879FB242-5AB5-45A2-8ADA-BB75889EAF14}" presName="spacer" presStyleCnt="0"/>
      <dgm:spPr/>
    </dgm:pt>
    <dgm:pt modelId="{44B5DC4D-684B-49FD-A685-1A84B8BE7B0A}" type="pres">
      <dgm:prSet presAssocID="{94A88DD0-C6E8-45C7-92C8-4FEDC0EC00C7}" presName="comp" presStyleCnt="0"/>
      <dgm:spPr/>
    </dgm:pt>
    <dgm:pt modelId="{20F8D72F-2DDF-401F-BEC6-54E0A418DE2A}" type="pres">
      <dgm:prSet presAssocID="{94A88DD0-C6E8-45C7-92C8-4FEDC0EC00C7}" presName="box" presStyleLbl="node1" presStyleIdx="1" presStyleCnt="3"/>
      <dgm:spPr/>
      <dgm:t>
        <a:bodyPr/>
        <a:lstStyle/>
        <a:p>
          <a:endParaRPr lang="ru-RU"/>
        </a:p>
      </dgm:t>
    </dgm:pt>
    <dgm:pt modelId="{A995558E-2859-40CD-AAE7-5AB5486B9CA2}" type="pres">
      <dgm:prSet presAssocID="{94A88DD0-C6E8-45C7-92C8-4FEDC0EC00C7}" presName="img" presStyleLbl="fgImgPlace1" presStyleIdx="1" presStyleCnt="3" custScaleX="45555" custScaleY="80455" custLinFactNeighborX="-440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195" r="2194" b="2195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8342C4C-0C2B-452E-8AA5-2D7EA47DF174}" type="pres">
      <dgm:prSet presAssocID="{94A88DD0-C6E8-45C7-92C8-4FEDC0EC00C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761B1-5478-42F0-A67F-0A55C14B21BB}" type="pres">
      <dgm:prSet presAssocID="{68D7E772-EF2B-45E8-880A-579A80183402}" presName="spacer" presStyleCnt="0"/>
      <dgm:spPr/>
    </dgm:pt>
    <dgm:pt modelId="{AE2F58C3-F6A5-48AF-B7BC-2A918251EC03}" type="pres">
      <dgm:prSet presAssocID="{31E4F58C-4CE5-42E5-940C-05D48742E82C}" presName="comp" presStyleCnt="0"/>
      <dgm:spPr/>
    </dgm:pt>
    <dgm:pt modelId="{C3025F30-27E9-4F85-9D12-849F82A6B18D}" type="pres">
      <dgm:prSet presAssocID="{31E4F58C-4CE5-42E5-940C-05D48742E82C}" presName="box" presStyleLbl="node1" presStyleIdx="2" presStyleCnt="3"/>
      <dgm:spPr/>
      <dgm:t>
        <a:bodyPr/>
        <a:lstStyle/>
        <a:p>
          <a:endParaRPr lang="ru-RU"/>
        </a:p>
      </dgm:t>
    </dgm:pt>
    <dgm:pt modelId="{3D30446E-BBCB-4484-9D39-4B29F4770E2F}" type="pres">
      <dgm:prSet presAssocID="{31E4F58C-4CE5-42E5-940C-05D48742E82C}" presName="img" presStyleLbl="fgImgPlace1" presStyleIdx="2" presStyleCnt="3" custScaleX="45555" custScaleY="80455" custLinFactNeighborX="-446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460549E9-3178-4053-8CCA-955B1866151C}" type="pres">
      <dgm:prSet presAssocID="{31E4F58C-4CE5-42E5-940C-05D48742E82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7396CE-EBA7-40CC-ADAE-82DBCFEE6410}" type="presOf" srcId="{33532F7D-B601-4A50-AABE-DBFDA034DEA7}" destId="{48B8B57F-D84C-4B7F-A2A8-35A93374E25B}" srcOrd="0" destOrd="0" presId="urn:microsoft.com/office/officeart/2005/8/layout/vList4"/>
    <dgm:cxn modelId="{8542C90E-FBAB-4957-A1D6-D32499940C2A}" srcId="{CE57CCB4-C6D5-4C17-A1FD-323E1B1775CD}" destId="{31E4F58C-4CE5-42E5-940C-05D48742E82C}" srcOrd="2" destOrd="0" parTransId="{FDFEADBF-750F-4CEA-A586-10B35BCB6C1B}" sibTransId="{75A46796-DA50-440A-9F14-3AC456354385}"/>
    <dgm:cxn modelId="{A1743FC6-E34B-4E5B-8636-805FF6D03B7C}" type="presOf" srcId="{31E4F58C-4CE5-42E5-940C-05D48742E82C}" destId="{460549E9-3178-4053-8CCA-955B1866151C}" srcOrd="1" destOrd="0" presId="urn:microsoft.com/office/officeart/2005/8/layout/vList4"/>
    <dgm:cxn modelId="{6D80F610-4E13-42CA-A023-2873C3F8D864}" type="presOf" srcId="{31E4F58C-4CE5-42E5-940C-05D48742E82C}" destId="{C3025F30-27E9-4F85-9D12-849F82A6B18D}" srcOrd="0" destOrd="0" presId="urn:microsoft.com/office/officeart/2005/8/layout/vList4"/>
    <dgm:cxn modelId="{EF5C186F-B08C-4B73-ADC0-1A8DE0CD5C2D}" srcId="{CE57CCB4-C6D5-4C17-A1FD-323E1B1775CD}" destId="{33532F7D-B601-4A50-AABE-DBFDA034DEA7}" srcOrd="0" destOrd="0" parTransId="{A5E0635C-E6BE-4BA7-A796-FB48EECAC23D}" sibTransId="{879FB242-5AB5-45A2-8ADA-BB75889EAF14}"/>
    <dgm:cxn modelId="{830EBB14-379E-4188-988F-1578A47868DF}" type="presOf" srcId="{CE57CCB4-C6D5-4C17-A1FD-323E1B1775CD}" destId="{DCB353F5-BE03-4129-9696-0672A5BA1774}" srcOrd="0" destOrd="0" presId="urn:microsoft.com/office/officeart/2005/8/layout/vList4"/>
    <dgm:cxn modelId="{12097096-E878-4A06-9BC2-CA558885F108}" type="presOf" srcId="{33532F7D-B601-4A50-AABE-DBFDA034DEA7}" destId="{3EABA1CF-693C-4311-B932-5A613E0B793E}" srcOrd="1" destOrd="0" presId="urn:microsoft.com/office/officeart/2005/8/layout/vList4"/>
    <dgm:cxn modelId="{E937F43A-A64B-4FB4-B9D1-D7BE2A351B71}" srcId="{CE57CCB4-C6D5-4C17-A1FD-323E1B1775CD}" destId="{94A88DD0-C6E8-45C7-92C8-4FEDC0EC00C7}" srcOrd="1" destOrd="0" parTransId="{9643373E-091C-42FF-A72D-254CD8E82976}" sibTransId="{68D7E772-EF2B-45E8-880A-579A80183402}"/>
    <dgm:cxn modelId="{DBB3A46F-DFB0-48B7-B4D1-4A4EED49C752}" type="presOf" srcId="{94A88DD0-C6E8-45C7-92C8-4FEDC0EC00C7}" destId="{20F8D72F-2DDF-401F-BEC6-54E0A418DE2A}" srcOrd="0" destOrd="0" presId="urn:microsoft.com/office/officeart/2005/8/layout/vList4"/>
    <dgm:cxn modelId="{6E6F221A-ED91-4B5A-BAAA-087CD0C90779}" type="presOf" srcId="{94A88DD0-C6E8-45C7-92C8-4FEDC0EC00C7}" destId="{B8342C4C-0C2B-452E-8AA5-2D7EA47DF174}" srcOrd="1" destOrd="0" presId="urn:microsoft.com/office/officeart/2005/8/layout/vList4"/>
    <dgm:cxn modelId="{29FAA8E4-8A67-46AD-B689-E704D5706281}" type="presParOf" srcId="{DCB353F5-BE03-4129-9696-0672A5BA1774}" destId="{80F363AC-CF52-40A8-8531-BA7EEC1E33B1}" srcOrd="0" destOrd="0" presId="urn:microsoft.com/office/officeart/2005/8/layout/vList4"/>
    <dgm:cxn modelId="{EE5B3C25-3A7E-44B7-9DCF-A071CA9ACDEB}" type="presParOf" srcId="{80F363AC-CF52-40A8-8531-BA7EEC1E33B1}" destId="{48B8B57F-D84C-4B7F-A2A8-35A93374E25B}" srcOrd="0" destOrd="0" presId="urn:microsoft.com/office/officeart/2005/8/layout/vList4"/>
    <dgm:cxn modelId="{20296B39-46F4-43F5-8297-ABE900B97030}" type="presParOf" srcId="{80F363AC-CF52-40A8-8531-BA7EEC1E33B1}" destId="{12BCE8DD-F3FA-4058-893C-0CDD5BA5A01E}" srcOrd="1" destOrd="0" presId="urn:microsoft.com/office/officeart/2005/8/layout/vList4"/>
    <dgm:cxn modelId="{B4CFBF61-1235-43B2-ADB6-9CE35FC78A8F}" type="presParOf" srcId="{80F363AC-CF52-40A8-8531-BA7EEC1E33B1}" destId="{3EABA1CF-693C-4311-B932-5A613E0B793E}" srcOrd="2" destOrd="0" presId="urn:microsoft.com/office/officeart/2005/8/layout/vList4"/>
    <dgm:cxn modelId="{FC9EB016-8A3B-4F05-9F91-D0D300AB99EC}" type="presParOf" srcId="{DCB353F5-BE03-4129-9696-0672A5BA1774}" destId="{998F6878-EFD3-4FE5-91A8-6BD47C3C18C7}" srcOrd="1" destOrd="0" presId="urn:microsoft.com/office/officeart/2005/8/layout/vList4"/>
    <dgm:cxn modelId="{547F5C3C-69D9-4528-9ACB-416C8B1775D3}" type="presParOf" srcId="{DCB353F5-BE03-4129-9696-0672A5BA1774}" destId="{44B5DC4D-684B-49FD-A685-1A84B8BE7B0A}" srcOrd="2" destOrd="0" presId="urn:microsoft.com/office/officeart/2005/8/layout/vList4"/>
    <dgm:cxn modelId="{BB55301E-D514-45D3-A74E-11FDDC5BBBF2}" type="presParOf" srcId="{44B5DC4D-684B-49FD-A685-1A84B8BE7B0A}" destId="{20F8D72F-2DDF-401F-BEC6-54E0A418DE2A}" srcOrd="0" destOrd="0" presId="urn:microsoft.com/office/officeart/2005/8/layout/vList4"/>
    <dgm:cxn modelId="{1460E2B4-1216-418A-BC60-139749868C7F}" type="presParOf" srcId="{44B5DC4D-684B-49FD-A685-1A84B8BE7B0A}" destId="{A995558E-2859-40CD-AAE7-5AB5486B9CA2}" srcOrd="1" destOrd="0" presId="urn:microsoft.com/office/officeart/2005/8/layout/vList4"/>
    <dgm:cxn modelId="{E6E1469E-8C5A-4F3D-868C-AD9E27C9980D}" type="presParOf" srcId="{44B5DC4D-684B-49FD-A685-1A84B8BE7B0A}" destId="{B8342C4C-0C2B-452E-8AA5-2D7EA47DF174}" srcOrd="2" destOrd="0" presId="urn:microsoft.com/office/officeart/2005/8/layout/vList4"/>
    <dgm:cxn modelId="{A3319699-0D22-465C-B271-6B6A18EE3236}" type="presParOf" srcId="{DCB353F5-BE03-4129-9696-0672A5BA1774}" destId="{4C7761B1-5478-42F0-A67F-0A55C14B21BB}" srcOrd="3" destOrd="0" presId="urn:microsoft.com/office/officeart/2005/8/layout/vList4"/>
    <dgm:cxn modelId="{E5BF308A-02BC-49A3-873A-A745875B4BCC}" type="presParOf" srcId="{DCB353F5-BE03-4129-9696-0672A5BA1774}" destId="{AE2F58C3-F6A5-48AF-B7BC-2A918251EC03}" srcOrd="4" destOrd="0" presId="urn:microsoft.com/office/officeart/2005/8/layout/vList4"/>
    <dgm:cxn modelId="{15FF347F-A7BB-42C3-A680-7A1D58B8AA81}" type="presParOf" srcId="{AE2F58C3-F6A5-48AF-B7BC-2A918251EC03}" destId="{C3025F30-27E9-4F85-9D12-849F82A6B18D}" srcOrd="0" destOrd="0" presId="urn:microsoft.com/office/officeart/2005/8/layout/vList4"/>
    <dgm:cxn modelId="{E7721184-5CD4-4CA9-99C7-DA06BFFF69F5}" type="presParOf" srcId="{AE2F58C3-F6A5-48AF-B7BC-2A918251EC03}" destId="{3D30446E-BBCB-4484-9D39-4B29F4770E2F}" srcOrd="1" destOrd="0" presId="urn:microsoft.com/office/officeart/2005/8/layout/vList4"/>
    <dgm:cxn modelId="{2440D842-F9EB-498B-8E93-C91E748065FC}" type="presParOf" srcId="{AE2F58C3-F6A5-48AF-B7BC-2A918251EC03}" destId="{460549E9-3178-4053-8CCA-955B1866151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7CCB4-C6D5-4C17-A1FD-323E1B1775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32F7D-B601-4A50-AABE-DBFDA034DEA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Montserrat Bold"/>
            </a:rPr>
            <a:t>Наказ МОН від 05.05.2021 № 498 «</a:t>
          </a:r>
          <a:r>
            <a:rPr lang="uk-UA" sz="1400" b="1" noProof="0" dirty="0" smtClean="0">
              <a:solidFill>
                <a:schemeClr val="tx1"/>
              </a:solidFill>
              <a:latin typeface="Montserrat Bold"/>
            </a:rPr>
            <a:t>Деякі питання проведення у 2022 році зовнішнього незалежного оцінювання результатів навчання, здобутих на основі повної загальної середньої освіти</a:t>
          </a:r>
          <a:r>
            <a:rPr lang="uk-UA" sz="1400" b="1" dirty="0" smtClean="0">
              <a:solidFill>
                <a:schemeClr val="tx1"/>
              </a:solidFill>
              <a:latin typeface="Montserrat Bold"/>
            </a:rPr>
            <a:t>»</a:t>
          </a:r>
        </a:p>
        <a:p>
          <a:r>
            <a:rPr lang="uk-UA" sz="1400" b="0" u="sng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Подивитись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</a:t>
          </a:r>
          <a:r>
            <a:rPr lang="uk-UA" sz="1400" b="0" u="sng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"/>
            </a:rPr>
            <a:t>Завантажити</a:t>
          </a:r>
          <a:endParaRPr lang="uk-UA" sz="1400" b="0" u="sng" dirty="0" smtClean="0">
            <a:solidFill>
              <a:schemeClr val="tx1"/>
            </a:solidFill>
            <a:latin typeface="Montserrat Bold"/>
          </a:endParaRPr>
        </a:p>
      </dgm:t>
    </dgm:pt>
    <dgm:pt modelId="{A5E0635C-E6BE-4BA7-A796-FB48EECAC23D}" type="parTrans" cxnId="{EF5C186F-B08C-4B73-ADC0-1A8DE0CD5C2D}">
      <dgm:prSet/>
      <dgm:spPr/>
      <dgm:t>
        <a:bodyPr/>
        <a:lstStyle/>
        <a:p>
          <a:endParaRPr lang="ru-RU"/>
        </a:p>
      </dgm:t>
    </dgm:pt>
    <dgm:pt modelId="{879FB242-5AB5-45A2-8ADA-BB75889EAF14}" type="sibTrans" cxnId="{EF5C186F-B08C-4B73-ADC0-1A8DE0CD5C2D}">
      <dgm:prSet/>
      <dgm:spPr/>
      <dgm:t>
        <a:bodyPr/>
        <a:lstStyle/>
        <a:p>
          <a:endParaRPr lang="ru-RU"/>
        </a:p>
      </dgm:t>
    </dgm:pt>
    <dgm:pt modelId="{94A88DD0-C6E8-45C7-92C8-4FEDC0EC00C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Montserrat Bold"/>
            </a:rPr>
            <a:t>Наказ МОН від 14.05.2021 № 528 «</a:t>
          </a:r>
          <a:r>
            <a:rPr lang="uk-UA" sz="1400" b="1" noProof="0" dirty="0" smtClean="0">
              <a:solidFill>
                <a:schemeClr val="tx1"/>
              </a:solidFill>
              <a:latin typeface="Montserrat Bold"/>
            </a:rPr>
            <a:t>Деякі питання проведення у 2021/2022 навчальному році державної підсумкової атестації осіб, які здобувають загальну середню освіту</a:t>
          </a:r>
          <a:r>
            <a:rPr lang="uk-UA" sz="1400" b="1" dirty="0" smtClean="0">
              <a:solidFill>
                <a:schemeClr val="tx1"/>
              </a:solidFill>
              <a:latin typeface="Montserrat Bold"/>
            </a:rPr>
            <a:t>»</a:t>
          </a:r>
        </a:p>
        <a:p>
          <a:r>
            <a:rPr lang="uk-UA" sz="1400" b="0" u="sng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3"/>
            </a:rPr>
            <a:t>Подивитись</a:t>
          </a:r>
          <a:r>
            <a:rPr lang="uk-UA" sz="1400" b="0" u="none" dirty="0" smtClean="0">
              <a:solidFill>
                <a:schemeClr val="tx1"/>
              </a:solidFill>
              <a:latin typeface="Montserrat Bold"/>
            </a:rPr>
            <a:t>         </a:t>
          </a:r>
          <a:r>
            <a:rPr lang="uk-UA" sz="1400" b="0" u="sng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4"/>
            </a:rPr>
            <a:t>Завантажити</a:t>
          </a:r>
          <a:endParaRPr lang="uk-UA" sz="1400" b="1" dirty="0" smtClean="0">
            <a:solidFill>
              <a:schemeClr val="tx1"/>
            </a:solidFill>
            <a:latin typeface="Montserrat Bold"/>
          </a:endParaRPr>
        </a:p>
      </dgm:t>
    </dgm:pt>
    <dgm:pt modelId="{68D7E772-EF2B-45E8-880A-579A80183402}" type="sibTrans" cxnId="{E937F43A-A64B-4FB4-B9D1-D7BE2A351B71}">
      <dgm:prSet/>
      <dgm:spPr/>
      <dgm:t>
        <a:bodyPr/>
        <a:lstStyle/>
        <a:p>
          <a:endParaRPr lang="ru-RU"/>
        </a:p>
      </dgm:t>
    </dgm:pt>
    <dgm:pt modelId="{9643373E-091C-42FF-A72D-254CD8E82976}" type="parTrans" cxnId="{E937F43A-A64B-4FB4-B9D1-D7BE2A351B71}">
      <dgm:prSet/>
      <dgm:spPr/>
      <dgm:t>
        <a:bodyPr/>
        <a:lstStyle/>
        <a:p>
          <a:endParaRPr lang="ru-RU"/>
        </a:p>
      </dgm:t>
    </dgm:pt>
    <dgm:pt modelId="{DCB353F5-BE03-4129-9696-0672A5BA1774}" type="pres">
      <dgm:prSet presAssocID="{CE57CCB4-C6D5-4C17-A1FD-323E1B177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363AC-CF52-40A8-8531-BA7EEC1E33B1}" type="pres">
      <dgm:prSet presAssocID="{33532F7D-B601-4A50-AABE-DBFDA034DEA7}" presName="comp" presStyleCnt="0"/>
      <dgm:spPr/>
    </dgm:pt>
    <dgm:pt modelId="{48B8B57F-D84C-4B7F-A2A8-35A93374E25B}" type="pres">
      <dgm:prSet presAssocID="{33532F7D-B601-4A50-AABE-DBFDA034DEA7}" presName="box" presStyleLbl="node1" presStyleIdx="0" presStyleCnt="2"/>
      <dgm:spPr/>
      <dgm:t>
        <a:bodyPr/>
        <a:lstStyle/>
        <a:p>
          <a:endParaRPr lang="ru-RU"/>
        </a:p>
      </dgm:t>
    </dgm:pt>
    <dgm:pt modelId="{12BCE8DD-F3FA-4058-893C-0CDD5BA5A01E}" type="pres">
      <dgm:prSet presAssocID="{33532F7D-B601-4A50-AABE-DBFDA034DEA7}" presName="img" presStyleLbl="fgImgPlace1" presStyleIdx="0" presStyleCnt="2" custScaleX="45555" custScaleY="73914" custLinFactNeighborX="-449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255" r="2194" b="2255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EABA1CF-693C-4311-B932-5A613E0B793E}" type="pres">
      <dgm:prSet presAssocID="{33532F7D-B601-4A50-AABE-DBFDA034DEA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6878-EFD3-4FE5-91A8-6BD47C3C18C7}" type="pres">
      <dgm:prSet presAssocID="{879FB242-5AB5-45A2-8ADA-BB75889EAF14}" presName="spacer" presStyleCnt="0"/>
      <dgm:spPr/>
    </dgm:pt>
    <dgm:pt modelId="{44B5DC4D-684B-49FD-A685-1A84B8BE7B0A}" type="pres">
      <dgm:prSet presAssocID="{94A88DD0-C6E8-45C7-92C8-4FEDC0EC00C7}" presName="comp" presStyleCnt="0"/>
      <dgm:spPr/>
    </dgm:pt>
    <dgm:pt modelId="{20F8D72F-2DDF-401F-BEC6-54E0A418DE2A}" type="pres">
      <dgm:prSet presAssocID="{94A88DD0-C6E8-45C7-92C8-4FEDC0EC00C7}" presName="box" presStyleLbl="node1" presStyleIdx="1" presStyleCnt="2"/>
      <dgm:spPr/>
      <dgm:t>
        <a:bodyPr/>
        <a:lstStyle/>
        <a:p>
          <a:endParaRPr lang="ru-RU"/>
        </a:p>
      </dgm:t>
    </dgm:pt>
    <dgm:pt modelId="{A995558E-2859-40CD-AAE7-5AB5486B9CA2}" type="pres">
      <dgm:prSet presAssocID="{94A88DD0-C6E8-45C7-92C8-4FEDC0EC00C7}" presName="img" presStyleLbl="fgImgPlace1" presStyleIdx="1" presStyleCnt="2" custScaleX="45555" custScaleY="73914" custLinFactNeighborX="-4405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195" r="2194" b="2195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8342C4C-0C2B-452E-8AA5-2D7EA47DF174}" type="pres">
      <dgm:prSet presAssocID="{94A88DD0-C6E8-45C7-92C8-4FEDC0EC00C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97096-E878-4A06-9BC2-CA558885F108}" type="presOf" srcId="{33532F7D-B601-4A50-AABE-DBFDA034DEA7}" destId="{3EABA1CF-693C-4311-B932-5A613E0B793E}" srcOrd="1" destOrd="0" presId="urn:microsoft.com/office/officeart/2005/8/layout/vList4"/>
    <dgm:cxn modelId="{E937F43A-A64B-4FB4-B9D1-D7BE2A351B71}" srcId="{CE57CCB4-C6D5-4C17-A1FD-323E1B1775CD}" destId="{94A88DD0-C6E8-45C7-92C8-4FEDC0EC00C7}" srcOrd="1" destOrd="0" parTransId="{9643373E-091C-42FF-A72D-254CD8E82976}" sibTransId="{68D7E772-EF2B-45E8-880A-579A80183402}"/>
    <dgm:cxn modelId="{6E6F221A-ED91-4B5A-BAAA-087CD0C90779}" type="presOf" srcId="{94A88DD0-C6E8-45C7-92C8-4FEDC0EC00C7}" destId="{B8342C4C-0C2B-452E-8AA5-2D7EA47DF174}" srcOrd="1" destOrd="0" presId="urn:microsoft.com/office/officeart/2005/8/layout/vList4"/>
    <dgm:cxn modelId="{EF5C186F-B08C-4B73-ADC0-1A8DE0CD5C2D}" srcId="{CE57CCB4-C6D5-4C17-A1FD-323E1B1775CD}" destId="{33532F7D-B601-4A50-AABE-DBFDA034DEA7}" srcOrd="0" destOrd="0" parTransId="{A5E0635C-E6BE-4BA7-A796-FB48EECAC23D}" sibTransId="{879FB242-5AB5-45A2-8ADA-BB75889EAF14}"/>
    <dgm:cxn modelId="{B37396CE-EBA7-40CC-ADAE-82DBCFEE6410}" type="presOf" srcId="{33532F7D-B601-4A50-AABE-DBFDA034DEA7}" destId="{48B8B57F-D84C-4B7F-A2A8-35A93374E25B}" srcOrd="0" destOrd="0" presId="urn:microsoft.com/office/officeart/2005/8/layout/vList4"/>
    <dgm:cxn modelId="{830EBB14-379E-4188-988F-1578A47868DF}" type="presOf" srcId="{CE57CCB4-C6D5-4C17-A1FD-323E1B1775CD}" destId="{DCB353F5-BE03-4129-9696-0672A5BA1774}" srcOrd="0" destOrd="0" presId="urn:microsoft.com/office/officeart/2005/8/layout/vList4"/>
    <dgm:cxn modelId="{DBB3A46F-DFB0-48B7-B4D1-4A4EED49C752}" type="presOf" srcId="{94A88DD0-C6E8-45C7-92C8-4FEDC0EC00C7}" destId="{20F8D72F-2DDF-401F-BEC6-54E0A418DE2A}" srcOrd="0" destOrd="0" presId="urn:microsoft.com/office/officeart/2005/8/layout/vList4"/>
    <dgm:cxn modelId="{29FAA8E4-8A67-46AD-B689-E704D5706281}" type="presParOf" srcId="{DCB353F5-BE03-4129-9696-0672A5BA1774}" destId="{80F363AC-CF52-40A8-8531-BA7EEC1E33B1}" srcOrd="0" destOrd="0" presId="urn:microsoft.com/office/officeart/2005/8/layout/vList4"/>
    <dgm:cxn modelId="{EE5B3C25-3A7E-44B7-9DCF-A071CA9ACDEB}" type="presParOf" srcId="{80F363AC-CF52-40A8-8531-BA7EEC1E33B1}" destId="{48B8B57F-D84C-4B7F-A2A8-35A93374E25B}" srcOrd="0" destOrd="0" presId="urn:microsoft.com/office/officeart/2005/8/layout/vList4"/>
    <dgm:cxn modelId="{20296B39-46F4-43F5-8297-ABE900B97030}" type="presParOf" srcId="{80F363AC-CF52-40A8-8531-BA7EEC1E33B1}" destId="{12BCE8DD-F3FA-4058-893C-0CDD5BA5A01E}" srcOrd="1" destOrd="0" presId="urn:microsoft.com/office/officeart/2005/8/layout/vList4"/>
    <dgm:cxn modelId="{B4CFBF61-1235-43B2-ADB6-9CE35FC78A8F}" type="presParOf" srcId="{80F363AC-CF52-40A8-8531-BA7EEC1E33B1}" destId="{3EABA1CF-693C-4311-B932-5A613E0B793E}" srcOrd="2" destOrd="0" presId="urn:microsoft.com/office/officeart/2005/8/layout/vList4"/>
    <dgm:cxn modelId="{FC9EB016-8A3B-4F05-9F91-D0D300AB99EC}" type="presParOf" srcId="{DCB353F5-BE03-4129-9696-0672A5BA1774}" destId="{998F6878-EFD3-4FE5-91A8-6BD47C3C18C7}" srcOrd="1" destOrd="0" presId="urn:microsoft.com/office/officeart/2005/8/layout/vList4"/>
    <dgm:cxn modelId="{547F5C3C-69D9-4528-9ACB-416C8B1775D3}" type="presParOf" srcId="{DCB353F5-BE03-4129-9696-0672A5BA1774}" destId="{44B5DC4D-684B-49FD-A685-1A84B8BE7B0A}" srcOrd="2" destOrd="0" presId="urn:microsoft.com/office/officeart/2005/8/layout/vList4"/>
    <dgm:cxn modelId="{BB55301E-D514-45D3-A74E-11FDDC5BBBF2}" type="presParOf" srcId="{44B5DC4D-684B-49FD-A685-1A84B8BE7B0A}" destId="{20F8D72F-2DDF-401F-BEC6-54E0A418DE2A}" srcOrd="0" destOrd="0" presId="urn:microsoft.com/office/officeart/2005/8/layout/vList4"/>
    <dgm:cxn modelId="{1460E2B4-1216-418A-BC60-139749868C7F}" type="presParOf" srcId="{44B5DC4D-684B-49FD-A685-1A84B8BE7B0A}" destId="{A995558E-2859-40CD-AAE7-5AB5486B9CA2}" srcOrd="1" destOrd="0" presId="urn:microsoft.com/office/officeart/2005/8/layout/vList4"/>
    <dgm:cxn modelId="{E6E1469E-8C5A-4F3D-868C-AD9E27C9980D}" type="presParOf" srcId="{44B5DC4D-684B-49FD-A685-1A84B8BE7B0A}" destId="{B8342C4C-0C2B-452E-8AA5-2D7EA47DF1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57CCB4-C6D5-4C17-A1FD-323E1B1775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A88DD0-C6E8-45C7-92C8-4FEDC0EC00C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Montserrat Bold"/>
            </a:rPr>
            <a:t>ВАРТО ЗНАТИ!</a:t>
          </a:r>
        </a:p>
        <a:p>
          <a:r>
            <a:rPr lang="uk-UA" sz="1800" b="1" dirty="0" smtClean="0">
              <a:solidFill>
                <a:schemeClr val="tx1"/>
              </a:solidFill>
              <a:latin typeface="Montserrat Bold"/>
            </a:rPr>
            <a:t>Третім предметом випускник має обрати або </a:t>
          </a:r>
          <a:r>
            <a:rPr lang="uk-UA" sz="1800" b="1" u="sng" dirty="0" smtClean="0">
              <a:solidFill>
                <a:schemeClr val="tx1"/>
              </a:solidFill>
              <a:latin typeface="Montserrat Bold"/>
            </a:rPr>
            <a:t>ІНОЗЕМНУ МОВУ</a:t>
          </a:r>
          <a:r>
            <a:rPr lang="uk-UA" sz="1800" b="1" dirty="0" smtClean="0">
              <a:solidFill>
                <a:schemeClr val="tx1"/>
              </a:solidFill>
              <a:latin typeface="Montserrat Bold"/>
            </a:rPr>
            <a:t>, або </a:t>
          </a:r>
          <a:r>
            <a:rPr lang="uk-UA" sz="1800" b="1" u="sng" dirty="0" smtClean="0">
              <a:solidFill>
                <a:schemeClr val="tx1"/>
              </a:solidFill>
              <a:latin typeface="Montserrat Bold"/>
            </a:rPr>
            <a:t>ІСТОРІЮ УКРАЇНИ</a:t>
          </a:r>
        </a:p>
      </dgm:t>
    </dgm:pt>
    <dgm:pt modelId="{68D7E772-EF2B-45E8-880A-579A80183402}" type="sibTrans" cxnId="{E937F43A-A64B-4FB4-B9D1-D7BE2A351B71}">
      <dgm:prSet/>
      <dgm:spPr/>
      <dgm:t>
        <a:bodyPr/>
        <a:lstStyle/>
        <a:p>
          <a:endParaRPr lang="ru-RU"/>
        </a:p>
      </dgm:t>
    </dgm:pt>
    <dgm:pt modelId="{9643373E-091C-42FF-A72D-254CD8E82976}" type="parTrans" cxnId="{E937F43A-A64B-4FB4-B9D1-D7BE2A351B71}">
      <dgm:prSet/>
      <dgm:spPr/>
      <dgm:t>
        <a:bodyPr/>
        <a:lstStyle/>
        <a:p>
          <a:endParaRPr lang="ru-RU"/>
        </a:p>
      </dgm:t>
    </dgm:pt>
    <dgm:pt modelId="{DCB353F5-BE03-4129-9696-0672A5BA1774}" type="pres">
      <dgm:prSet presAssocID="{CE57CCB4-C6D5-4C17-A1FD-323E1B177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5DC4D-684B-49FD-A685-1A84B8BE7B0A}" type="pres">
      <dgm:prSet presAssocID="{94A88DD0-C6E8-45C7-92C8-4FEDC0EC00C7}" presName="comp" presStyleCnt="0"/>
      <dgm:spPr/>
    </dgm:pt>
    <dgm:pt modelId="{20F8D72F-2DDF-401F-BEC6-54E0A418DE2A}" type="pres">
      <dgm:prSet presAssocID="{94A88DD0-C6E8-45C7-92C8-4FEDC0EC00C7}" presName="box" presStyleLbl="node1" presStyleIdx="0" presStyleCnt="1"/>
      <dgm:spPr/>
      <dgm:t>
        <a:bodyPr/>
        <a:lstStyle/>
        <a:p>
          <a:endParaRPr lang="ru-RU"/>
        </a:p>
      </dgm:t>
    </dgm:pt>
    <dgm:pt modelId="{A995558E-2859-40CD-AAE7-5AB5486B9CA2}" type="pres">
      <dgm:prSet presAssocID="{94A88DD0-C6E8-45C7-92C8-4FEDC0EC00C7}" presName="img" presStyleLbl="fgImgPlace1" presStyleIdx="0" presStyleCnt="1" custScaleX="45555" custScaleY="73914" custLinFactNeighborX="-4405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8342C4C-0C2B-452E-8AA5-2D7EA47DF174}" type="pres">
      <dgm:prSet presAssocID="{94A88DD0-C6E8-45C7-92C8-4FEDC0EC00C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3A46F-DFB0-48B7-B4D1-4A4EED49C752}" type="presOf" srcId="{94A88DD0-C6E8-45C7-92C8-4FEDC0EC00C7}" destId="{20F8D72F-2DDF-401F-BEC6-54E0A418DE2A}" srcOrd="0" destOrd="0" presId="urn:microsoft.com/office/officeart/2005/8/layout/vList4"/>
    <dgm:cxn modelId="{830EBB14-379E-4188-988F-1578A47868DF}" type="presOf" srcId="{CE57CCB4-C6D5-4C17-A1FD-323E1B1775CD}" destId="{DCB353F5-BE03-4129-9696-0672A5BA1774}" srcOrd="0" destOrd="0" presId="urn:microsoft.com/office/officeart/2005/8/layout/vList4"/>
    <dgm:cxn modelId="{6E6F221A-ED91-4B5A-BAAA-087CD0C90779}" type="presOf" srcId="{94A88DD0-C6E8-45C7-92C8-4FEDC0EC00C7}" destId="{B8342C4C-0C2B-452E-8AA5-2D7EA47DF174}" srcOrd="1" destOrd="0" presId="urn:microsoft.com/office/officeart/2005/8/layout/vList4"/>
    <dgm:cxn modelId="{E937F43A-A64B-4FB4-B9D1-D7BE2A351B71}" srcId="{CE57CCB4-C6D5-4C17-A1FD-323E1B1775CD}" destId="{94A88DD0-C6E8-45C7-92C8-4FEDC0EC00C7}" srcOrd="0" destOrd="0" parTransId="{9643373E-091C-42FF-A72D-254CD8E82976}" sibTransId="{68D7E772-EF2B-45E8-880A-579A80183402}"/>
    <dgm:cxn modelId="{547F5C3C-69D9-4528-9ACB-416C8B1775D3}" type="presParOf" srcId="{DCB353F5-BE03-4129-9696-0672A5BA1774}" destId="{44B5DC4D-684B-49FD-A685-1A84B8BE7B0A}" srcOrd="0" destOrd="0" presId="urn:microsoft.com/office/officeart/2005/8/layout/vList4"/>
    <dgm:cxn modelId="{BB55301E-D514-45D3-A74E-11FDDC5BBBF2}" type="presParOf" srcId="{44B5DC4D-684B-49FD-A685-1A84B8BE7B0A}" destId="{20F8D72F-2DDF-401F-BEC6-54E0A418DE2A}" srcOrd="0" destOrd="0" presId="urn:microsoft.com/office/officeart/2005/8/layout/vList4"/>
    <dgm:cxn modelId="{1460E2B4-1216-418A-BC60-139749868C7F}" type="presParOf" srcId="{44B5DC4D-684B-49FD-A685-1A84B8BE7B0A}" destId="{A995558E-2859-40CD-AAE7-5AB5486B9CA2}" srcOrd="1" destOrd="0" presId="urn:microsoft.com/office/officeart/2005/8/layout/vList4"/>
    <dgm:cxn modelId="{E6E1469E-8C5A-4F3D-868C-AD9E27C9980D}" type="presParOf" srcId="{44B5DC4D-684B-49FD-A685-1A84B8BE7B0A}" destId="{B8342C4C-0C2B-452E-8AA5-2D7EA47DF1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7CCB4-C6D5-4C17-A1FD-323E1B1775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32F7D-B601-4A50-AABE-DBFDA034DEA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Montserrat Bold"/>
            </a:rPr>
            <a:t>Наказ УЦОЯО від 01.11.2021 № 151 «Про затвердження Загальних характеристик сертифікаційних робіт зовнішнього незалежного оцінювання 2022 року»</a:t>
          </a:r>
        </a:p>
        <a:p>
          <a:r>
            <a:rPr lang="uk-UA" sz="1400" b="0" u="sng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Завантажити</a:t>
          </a:r>
          <a:endParaRPr lang="uk-UA" sz="1400" b="0" u="sng" dirty="0" smtClean="0">
            <a:solidFill>
              <a:schemeClr val="tx1"/>
            </a:solidFill>
            <a:latin typeface="Montserrat Bold"/>
          </a:endParaRPr>
        </a:p>
      </dgm:t>
    </dgm:pt>
    <dgm:pt modelId="{A5E0635C-E6BE-4BA7-A796-FB48EECAC23D}" type="parTrans" cxnId="{EF5C186F-B08C-4B73-ADC0-1A8DE0CD5C2D}">
      <dgm:prSet/>
      <dgm:spPr/>
      <dgm:t>
        <a:bodyPr/>
        <a:lstStyle/>
        <a:p>
          <a:endParaRPr lang="ru-RU"/>
        </a:p>
      </dgm:t>
    </dgm:pt>
    <dgm:pt modelId="{879FB242-5AB5-45A2-8ADA-BB75889EAF14}" type="sibTrans" cxnId="{EF5C186F-B08C-4B73-ADC0-1A8DE0CD5C2D}">
      <dgm:prSet/>
      <dgm:spPr/>
      <dgm:t>
        <a:bodyPr/>
        <a:lstStyle/>
        <a:p>
          <a:endParaRPr lang="ru-RU"/>
        </a:p>
      </dgm:t>
    </dgm:pt>
    <dgm:pt modelId="{94A88DD0-C6E8-45C7-92C8-4FEDC0EC00C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Montserrat Bold"/>
            </a:rPr>
            <a:t>Наказ УЦОЯО від 29.10.2021 № 147 «</a:t>
          </a:r>
          <a:r>
            <a:rPr lang="uk-UA" sz="1400" b="1" noProof="0" dirty="0" smtClean="0">
              <a:solidFill>
                <a:schemeClr val="tx1"/>
              </a:solidFill>
              <a:latin typeface="Montserrat Bold"/>
            </a:rPr>
            <a:t>Про затвердження схем нарахування балів за виконання завдань сертифікаційних робіт зовнішнього незалежного оцінювання у 2022 році</a:t>
          </a:r>
          <a:r>
            <a:rPr lang="uk-UA" sz="1400" b="1" dirty="0" smtClean="0">
              <a:solidFill>
                <a:schemeClr val="tx1"/>
              </a:solidFill>
              <a:latin typeface="Montserrat Bold"/>
            </a:rPr>
            <a:t>»</a:t>
          </a:r>
        </a:p>
        <a:p>
          <a:r>
            <a:rPr lang="uk-UA" sz="1400" b="0" u="sng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"/>
            </a:rPr>
            <a:t>Завантажити</a:t>
          </a:r>
          <a:endParaRPr lang="uk-UA" sz="1400" b="1" u="sng" dirty="0" smtClean="0">
            <a:solidFill>
              <a:schemeClr val="tx1"/>
            </a:solidFill>
            <a:latin typeface="Montserrat Bold"/>
          </a:endParaRPr>
        </a:p>
      </dgm:t>
    </dgm:pt>
    <dgm:pt modelId="{68D7E772-EF2B-45E8-880A-579A80183402}" type="sibTrans" cxnId="{E937F43A-A64B-4FB4-B9D1-D7BE2A351B71}">
      <dgm:prSet/>
      <dgm:spPr/>
      <dgm:t>
        <a:bodyPr/>
        <a:lstStyle/>
        <a:p>
          <a:endParaRPr lang="ru-RU"/>
        </a:p>
      </dgm:t>
    </dgm:pt>
    <dgm:pt modelId="{9643373E-091C-42FF-A72D-254CD8E82976}" type="parTrans" cxnId="{E937F43A-A64B-4FB4-B9D1-D7BE2A351B71}">
      <dgm:prSet/>
      <dgm:spPr/>
      <dgm:t>
        <a:bodyPr/>
        <a:lstStyle/>
        <a:p>
          <a:endParaRPr lang="ru-RU"/>
        </a:p>
      </dgm:t>
    </dgm:pt>
    <dgm:pt modelId="{DCB353F5-BE03-4129-9696-0672A5BA1774}" type="pres">
      <dgm:prSet presAssocID="{CE57CCB4-C6D5-4C17-A1FD-323E1B177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363AC-CF52-40A8-8531-BA7EEC1E33B1}" type="pres">
      <dgm:prSet presAssocID="{33532F7D-B601-4A50-AABE-DBFDA034DEA7}" presName="comp" presStyleCnt="0"/>
      <dgm:spPr/>
    </dgm:pt>
    <dgm:pt modelId="{48B8B57F-D84C-4B7F-A2A8-35A93374E25B}" type="pres">
      <dgm:prSet presAssocID="{33532F7D-B601-4A50-AABE-DBFDA034DEA7}" presName="box" presStyleLbl="node1" presStyleIdx="0" presStyleCnt="2"/>
      <dgm:spPr/>
      <dgm:t>
        <a:bodyPr/>
        <a:lstStyle/>
        <a:p>
          <a:endParaRPr lang="ru-RU"/>
        </a:p>
      </dgm:t>
    </dgm:pt>
    <dgm:pt modelId="{12BCE8DD-F3FA-4058-893C-0CDD5BA5A01E}" type="pres">
      <dgm:prSet presAssocID="{33532F7D-B601-4A50-AABE-DBFDA034DEA7}" presName="img" presStyleLbl="fgImgPlace1" presStyleIdx="0" presStyleCnt="2" custScaleX="45555" custScaleY="73914" custLinFactNeighborX="-449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EABA1CF-693C-4311-B932-5A613E0B793E}" type="pres">
      <dgm:prSet presAssocID="{33532F7D-B601-4A50-AABE-DBFDA034DEA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6878-EFD3-4FE5-91A8-6BD47C3C18C7}" type="pres">
      <dgm:prSet presAssocID="{879FB242-5AB5-45A2-8ADA-BB75889EAF14}" presName="spacer" presStyleCnt="0"/>
      <dgm:spPr/>
    </dgm:pt>
    <dgm:pt modelId="{44B5DC4D-684B-49FD-A685-1A84B8BE7B0A}" type="pres">
      <dgm:prSet presAssocID="{94A88DD0-C6E8-45C7-92C8-4FEDC0EC00C7}" presName="comp" presStyleCnt="0"/>
      <dgm:spPr/>
    </dgm:pt>
    <dgm:pt modelId="{20F8D72F-2DDF-401F-BEC6-54E0A418DE2A}" type="pres">
      <dgm:prSet presAssocID="{94A88DD0-C6E8-45C7-92C8-4FEDC0EC00C7}" presName="box" presStyleLbl="node1" presStyleIdx="1" presStyleCnt="2"/>
      <dgm:spPr/>
      <dgm:t>
        <a:bodyPr/>
        <a:lstStyle/>
        <a:p>
          <a:endParaRPr lang="ru-RU"/>
        </a:p>
      </dgm:t>
    </dgm:pt>
    <dgm:pt modelId="{A995558E-2859-40CD-AAE7-5AB5486B9CA2}" type="pres">
      <dgm:prSet presAssocID="{94A88DD0-C6E8-45C7-92C8-4FEDC0EC00C7}" presName="img" presStyleLbl="fgImgPlace1" presStyleIdx="1" presStyleCnt="2" custScaleX="45555" custScaleY="73914" custLinFactNeighborX="-440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8342C4C-0C2B-452E-8AA5-2D7EA47DF174}" type="pres">
      <dgm:prSet presAssocID="{94A88DD0-C6E8-45C7-92C8-4FEDC0EC00C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97096-E878-4A06-9BC2-CA558885F108}" type="presOf" srcId="{33532F7D-B601-4A50-AABE-DBFDA034DEA7}" destId="{3EABA1CF-693C-4311-B932-5A613E0B793E}" srcOrd="1" destOrd="0" presId="urn:microsoft.com/office/officeart/2005/8/layout/vList4"/>
    <dgm:cxn modelId="{E937F43A-A64B-4FB4-B9D1-D7BE2A351B71}" srcId="{CE57CCB4-C6D5-4C17-A1FD-323E1B1775CD}" destId="{94A88DD0-C6E8-45C7-92C8-4FEDC0EC00C7}" srcOrd="1" destOrd="0" parTransId="{9643373E-091C-42FF-A72D-254CD8E82976}" sibTransId="{68D7E772-EF2B-45E8-880A-579A80183402}"/>
    <dgm:cxn modelId="{6E6F221A-ED91-4B5A-BAAA-087CD0C90779}" type="presOf" srcId="{94A88DD0-C6E8-45C7-92C8-4FEDC0EC00C7}" destId="{B8342C4C-0C2B-452E-8AA5-2D7EA47DF174}" srcOrd="1" destOrd="0" presId="urn:microsoft.com/office/officeart/2005/8/layout/vList4"/>
    <dgm:cxn modelId="{EF5C186F-B08C-4B73-ADC0-1A8DE0CD5C2D}" srcId="{CE57CCB4-C6D5-4C17-A1FD-323E1B1775CD}" destId="{33532F7D-B601-4A50-AABE-DBFDA034DEA7}" srcOrd="0" destOrd="0" parTransId="{A5E0635C-E6BE-4BA7-A796-FB48EECAC23D}" sibTransId="{879FB242-5AB5-45A2-8ADA-BB75889EAF14}"/>
    <dgm:cxn modelId="{B37396CE-EBA7-40CC-ADAE-82DBCFEE6410}" type="presOf" srcId="{33532F7D-B601-4A50-AABE-DBFDA034DEA7}" destId="{48B8B57F-D84C-4B7F-A2A8-35A93374E25B}" srcOrd="0" destOrd="0" presId="urn:microsoft.com/office/officeart/2005/8/layout/vList4"/>
    <dgm:cxn modelId="{830EBB14-379E-4188-988F-1578A47868DF}" type="presOf" srcId="{CE57CCB4-C6D5-4C17-A1FD-323E1B1775CD}" destId="{DCB353F5-BE03-4129-9696-0672A5BA1774}" srcOrd="0" destOrd="0" presId="urn:microsoft.com/office/officeart/2005/8/layout/vList4"/>
    <dgm:cxn modelId="{DBB3A46F-DFB0-48B7-B4D1-4A4EED49C752}" type="presOf" srcId="{94A88DD0-C6E8-45C7-92C8-4FEDC0EC00C7}" destId="{20F8D72F-2DDF-401F-BEC6-54E0A418DE2A}" srcOrd="0" destOrd="0" presId="urn:microsoft.com/office/officeart/2005/8/layout/vList4"/>
    <dgm:cxn modelId="{29FAA8E4-8A67-46AD-B689-E704D5706281}" type="presParOf" srcId="{DCB353F5-BE03-4129-9696-0672A5BA1774}" destId="{80F363AC-CF52-40A8-8531-BA7EEC1E33B1}" srcOrd="0" destOrd="0" presId="urn:microsoft.com/office/officeart/2005/8/layout/vList4"/>
    <dgm:cxn modelId="{EE5B3C25-3A7E-44B7-9DCF-A071CA9ACDEB}" type="presParOf" srcId="{80F363AC-CF52-40A8-8531-BA7EEC1E33B1}" destId="{48B8B57F-D84C-4B7F-A2A8-35A93374E25B}" srcOrd="0" destOrd="0" presId="urn:microsoft.com/office/officeart/2005/8/layout/vList4"/>
    <dgm:cxn modelId="{20296B39-46F4-43F5-8297-ABE900B97030}" type="presParOf" srcId="{80F363AC-CF52-40A8-8531-BA7EEC1E33B1}" destId="{12BCE8DD-F3FA-4058-893C-0CDD5BA5A01E}" srcOrd="1" destOrd="0" presId="urn:microsoft.com/office/officeart/2005/8/layout/vList4"/>
    <dgm:cxn modelId="{B4CFBF61-1235-43B2-ADB6-9CE35FC78A8F}" type="presParOf" srcId="{80F363AC-CF52-40A8-8531-BA7EEC1E33B1}" destId="{3EABA1CF-693C-4311-B932-5A613E0B793E}" srcOrd="2" destOrd="0" presId="urn:microsoft.com/office/officeart/2005/8/layout/vList4"/>
    <dgm:cxn modelId="{FC9EB016-8A3B-4F05-9F91-D0D300AB99EC}" type="presParOf" srcId="{DCB353F5-BE03-4129-9696-0672A5BA1774}" destId="{998F6878-EFD3-4FE5-91A8-6BD47C3C18C7}" srcOrd="1" destOrd="0" presId="urn:microsoft.com/office/officeart/2005/8/layout/vList4"/>
    <dgm:cxn modelId="{547F5C3C-69D9-4528-9ACB-416C8B1775D3}" type="presParOf" srcId="{DCB353F5-BE03-4129-9696-0672A5BA1774}" destId="{44B5DC4D-684B-49FD-A685-1A84B8BE7B0A}" srcOrd="2" destOrd="0" presId="urn:microsoft.com/office/officeart/2005/8/layout/vList4"/>
    <dgm:cxn modelId="{BB55301E-D514-45D3-A74E-11FDDC5BBBF2}" type="presParOf" srcId="{44B5DC4D-684B-49FD-A685-1A84B8BE7B0A}" destId="{20F8D72F-2DDF-401F-BEC6-54E0A418DE2A}" srcOrd="0" destOrd="0" presId="urn:microsoft.com/office/officeart/2005/8/layout/vList4"/>
    <dgm:cxn modelId="{1460E2B4-1216-418A-BC60-139749868C7F}" type="presParOf" srcId="{44B5DC4D-684B-49FD-A685-1A84B8BE7B0A}" destId="{A995558E-2859-40CD-AAE7-5AB5486B9CA2}" srcOrd="1" destOrd="0" presId="urn:microsoft.com/office/officeart/2005/8/layout/vList4"/>
    <dgm:cxn modelId="{E6E1469E-8C5A-4F3D-868C-AD9E27C9980D}" type="presParOf" srcId="{44B5DC4D-684B-49FD-A685-1A84B8BE7B0A}" destId="{B8342C4C-0C2B-452E-8AA5-2D7EA47DF1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57CCB4-C6D5-4C17-A1FD-323E1B1775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A88DD0-C6E8-45C7-92C8-4FEDC0EC00C7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Montserrat Bold"/>
            </a:rPr>
            <a:t>Суттєві зміни відсутні, але варто пригадати</a:t>
          </a:r>
        </a:p>
      </dgm:t>
    </dgm:pt>
    <dgm:pt modelId="{68D7E772-EF2B-45E8-880A-579A80183402}" type="sibTrans" cxnId="{E937F43A-A64B-4FB4-B9D1-D7BE2A351B71}">
      <dgm:prSet/>
      <dgm:spPr/>
      <dgm:t>
        <a:bodyPr/>
        <a:lstStyle/>
        <a:p>
          <a:endParaRPr lang="ru-RU"/>
        </a:p>
      </dgm:t>
    </dgm:pt>
    <dgm:pt modelId="{9643373E-091C-42FF-A72D-254CD8E82976}" type="parTrans" cxnId="{E937F43A-A64B-4FB4-B9D1-D7BE2A351B71}">
      <dgm:prSet/>
      <dgm:spPr/>
      <dgm:t>
        <a:bodyPr/>
        <a:lstStyle/>
        <a:p>
          <a:endParaRPr lang="ru-RU"/>
        </a:p>
      </dgm:t>
    </dgm:pt>
    <dgm:pt modelId="{DCB353F5-BE03-4129-9696-0672A5BA1774}" type="pres">
      <dgm:prSet presAssocID="{CE57CCB4-C6D5-4C17-A1FD-323E1B1775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5DC4D-684B-49FD-A685-1A84B8BE7B0A}" type="pres">
      <dgm:prSet presAssocID="{94A88DD0-C6E8-45C7-92C8-4FEDC0EC00C7}" presName="comp" presStyleCnt="0"/>
      <dgm:spPr/>
    </dgm:pt>
    <dgm:pt modelId="{20F8D72F-2DDF-401F-BEC6-54E0A418DE2A}" type="pres">
      <dgm:prSet presAssocID="{94A88DD0-C6E8-45C7-92C8-4FEDC0EC00C7}" presName="box" presStyleLbl="node1" presStyleIdx="0" presStyleCnt="1"/>
      <dgm:spPr/>
      <dgm:t>
        <a:bodyPr/>
        <a:lstStyle/>
        <a:p>
          <a:endParaRPr lang="ru-RU"/>
        </a:p>
      </dgm:t>
    </dgm:pt>
    <dgm:pt modelId="{A995558E-2859-40CD-AAE7-5AB5486B9CA2}" type="pres">
      <dgm:prSet presAssocID="{94A88DD0-C6E8-45C7-92C8-4FEDC0EC00C7}" presName="img" presStyleLbl="fgImgPlace1" presStyleIdx="0" presStyleCnt="1" custScaleX="45555" custScaleY="73914" custLinFactNeighborX="-4405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8342C4C-0C2B-452E-8AA5-2D7EA47DF174}" type="pres">
      <dgm:prSet presAssocID="{94A88DD0-C6E8-45C7-92C8-4FEDC0EC00C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3A46F-DFB0-48B7-B4D1-4A4EED49C752}" type="presOf" srcId="{94A88DD0-C6E8-45C7-92C8-4FEDC0EC00C7}" destId="{20F8D72F-2DDF-401F-BEC6-54E0A418DE2A}" srcOrd="0" destOrd="0" presId="urn:microsoft.com/office/officeart/2005/8/layout/vList4"/>
    <dgm:cxn modelId="{830EBB14-379E-4188-988F-1578A47868DF}" type="presOf" srcId="{CE57CCB4-C6D5-4C17-A1FD-323E1B1775CD}" destId="{DCB353F5-BE03-4129-9696-0672A5BA1774}" srcOrd="0" destOrd="0" presId="urn:microsoft.com/office/officeart/2005/8/layout/vList4"/>
    <dgm:cxn modelId="{6E6F221A-ED91-4B5A-BAAA-087CD0C90779}" type="presOf" srcId="{94A88DD0-C6E8-45C7-92C8-4FEDC0EC00C7}" destId="{B8342C4C-0C2B-452E-8AA5-2D7EA47DF174}" srcOrd="1" destOrd="0" presId="urn:microsoft.com/office/officeart/2005/8/layout/vList4"/>
    <dgm:cxn modelId="{E937F43A-A64B-4FB4-B9D1-D7BE2A351B71}" srcId="{CE57CCB4-C6D5-4C17-A1FD-323E1B1775CD}" destId="{94A88DD0-C6E8-45C7-92C8-4FEDC0EC00C7}" srcOrd="0" destOrd="0" parTransId="{9643373E-091C-42FF-A72D-254CD8E82976}" sibTransId="{68D7E772-EF2B-45E8-880A-579A80183402}"/>
    <dgm:cxn modelId="{547F5C3C-69D9-4528-9ACB-416C8B1775D3}" type="presParOf" srcId="{DCB353F5-BE03-4129-9696-0672A5BA1774}" destId="{44B5DC4D-684B-49FD-A685-1A84B8BE7B0A}" srcOrd="0" destOrd="0" presId="urn:microsoft.com/office/officeart/2005/8/layout/vList4"/>
    <dgm:cxn modelId="{BB55301E-D514-45D3-A74E-11FDDC5BBBF2}" type="presParOf" srcId="{44B5DC4D-684B-49FD-A685-1A84B8BE7B0A}" destId="{20F8D72F-2DDF-401F-BEC6-54E0A418DE2A}" srcOrd="0" destOrd="0" presId="urn:microsoft.com/office/officeart/2005/8/layout/vList4"/>
    <dgm:cxn modelId="{1460E2B4-1216-418A-BC60-139749868C7F}" type="presParOf" srcId="{44B5DC4D-684B-49FD-A685-1A84B8BE7B0A}" destId="{A995558E-2859-40CD-AAE7-5AB5486B9CA2}" srcOrd="1" destOrd="0" presId="urn:microsoft.com/office/officeart/2005/8/layout/vList4"/>
    <dgm:cxn modelId="{E6E1469E-8C5A-4F3D-868C-AD9E27C9980D}" type="presParOf" srcId="{44B5DC4D-684B-49FD-A685-1A84B8BE7B0A}" destId="{B8342C4C-0C2B-452E-8AA5-2D7EA47DF1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EF67B0-1506-444E-9C5F-BF5A32B0A2C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C08139-C4AA-4EDD-A00F-29F6F793BD41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1800" b="1" dirty="0" smtClean="0">
              <a:solidFill>
                <a:schemeClr val="tx1"/>
              </a:solidFill>
              <a:latin typeface="Montserrat Bold"/>
            </a:rPr>
            <a:t>ПРОГРАМА ЗНО (УЦОЯО):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u="none" dirty="0" smtClean="0">
              <a:solidFill>
                <a:schemeClr val="tx1"/>
              </a:solidFill>
              <a:latin typeface="Montserrat Bold"/>
            </a:rPr>
            <a:t>Затверджена наказом МОН від 26.06.2018 р. № 696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u="none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Завантажити</a:t>
          </a:r>
          <a:endParaRPr lang="uk-UA" sz="1800" b="0" u="none" dirty="0" smtClean="0">
            <a:solidFill>
              <a:schemeClr val="tx1"/>
            </a:solidFill>
            <a:latin typeface="Montserrat Bold"/>
          </a:endParaRPr>
        </a:p>
      </dgm:t>
    </dgm:pt>
    <dgm:pt modelId="{6E55E7E1-6C20-41D1-8F5D-20DB0DEDE92A}" type="parTrans" cxnId="{20D40A00-B05E-4951-B5FF-A09A2276D5C7}">
      <dgm:prSet/>
      <dgm:spPr/>
      <dgm:t>
        <a:bodyPr/>
        <a:lstStyle/>
        <a:p>
          <a:endParaRPr lang="ru-RU"/>
        </a:p>
      </dgm:t>
    </dgm:pt>
    <dgm:pt modelId="{B786290D-B6C2-4704-B37E-011D2BC44295}" type="sibTrans" cxnId="{20D40A00-B05E-4951-B5FF-A09A2276D5C7}">
      <dgm:prSet/>
      <dgm:spPr/>
      <dgm:t>
        <a:bodyPr/>
        <a:lstStyle/>
        <a:p>
          <a:endParaRPr lang="ru-RU"/>
        </a:p>
      </dgm:t>
    </dgm:pt>
    <dgm:pt modelId="{83CBC33C-8A5C-4147-A36C-758947C9F208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1800" b="1" dirty="0" smtClean="0">
              <a:solidFill>
                <a:schemeClr val="tx1"/>
              </a:solidFill>
              <a:latin typeface="Montserrat Bold"/>
            </a:rPr>
            <a:t>СТРУКТУРА – 2 ЧАСТИНИ: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u="none" dirty="0" smtClean="0">
              <a:solidFill>
                <a:schemeClr val="tx1"/>
              </a:solidFill>
              <a:latin typeface="Montserrat Bold"/>
            </a:rPr>
            <a:t>І: «1914 р. – початок ХХІ ст.» - ЗНО + ДПА (1 – 12 балів)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0" u="none" dirty="0" smtClean="0">
              <a:solidFill>
                <a:schemeClr val="tx1"/>
              </a:solidFill>
              <a:latin typeface="Montserrat Bold"/>
            </a:rPr>
            <a:t>ІІ: «Найдавніші часи – 1914 р.» - ЗНО (100 – 200 балів)</a:t>
          </a:r>
          <a:endParaRPr lang="ru-RU" sz="1800" b="0" dirty="0">
            <a:solidFill>
              <a:schemeClr val="tx1"/>
            </a:solidFill>
            <a:latin typeface="Montserrat Bold"/>
          </a:endParaRPr>
        </a:p>
      </dgm:t>
    </dgm:pt>
    <dgm:pt modelId="{021AFF6C-3F76-4567-A1B3-8F8728245DD6}" type="parTrans" cxnId="{6EBF6F5A-794C-4415-AB5F-897CEA18CF90}">
      <dgm:prSet/>
      <dgm:spPr/>
      <dgm:t>
        <a:bodyPr/>
        <a:lstStyle/>
        <a:p>
          <a:endParaRPr lang="ru-RU"/>
        </a:p>
      </dgm:t>
    </dgm:pt>
    <dgm:pt modelId="{13D0DAED-5765-4EC6-9BF4-48D49A1031D2}" type="sibTrans" cxnId="{6EBF6F5A-794C-4415-AB5F-897CEA18CF90}">
      <dgm:prSet/>
      <dgm:spPr/>
      <dgm:t>
        <a:bodyPr/>
        <a:lstStyle/>
        <a:p>
          <a:endParaRPr lang="ru-RU"/>
        </a:p>
      </dgm:t>
    </dgm:pt>
    <dgm:pt modelId="{C35B95C2-4E14-4D5D-BD4B-7B72193E9FB1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1800" b="1" dirty="0" smtClean="0">
              <a:solidFill>
                <a:schemeClr val="tx1"/>
              </a:solidFill>
              <a:latin typeface="Montserrat Bold"/>
            </a:rPr>
            <a:t>КІЛЬКІСТЬ ЗАВДАНЬ ТА ЧАС НА ВИКОНАННЯ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0" dirty="0" smtClean="0">
              <a:solidFill>
                <a:schemeClr val="tx1"/>
              </a:solidFill>
              <a:latin typeface="Montserrat Bold"/>
            </a:rPr>
            <a:t>60 завдань (по 30 в кожній частині)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0" dirty="0" smtClean="0">
              <a:solidFill>
                <a:schemeClr val="tx1"/>
              </a:solidFill>
              <a:latin typeface="Montserrat Bold"/>
            </a:rPr>
            <a:t>150 хвилин на роботу з тестом</a:t>
          </a:r>
          <a:endParaRPr lang="ru-RU" sz="1800" b="0" dirty="0">
            <a:solidFill>
              <a:schemeClr val="tx1"/>
            </a:solidFill>
            <a:latin typeface="Montserrat Bold"/>
          </a:endParaRPr>
        </a:p>
      </dgm:t>
    </dgm:pt>
    <dgm:pt modelId="{B96DE49E-5445-4931-A430-0D01B5E687DE}" type="parTrans" cxnId="{33844136-E302-41E4-87E4-6D43965CF612}">
      <dgm:prSet/>
      <dgm:spPr/>
      <dgm:t>
        <a:bodyPr/>
        <a:lstStyle/>
        <a:p>
          <a:endParaRPr lang="ru-RU"/>
        </a:p>
      </dgm:t>
    </dgm:pt>
    <dgm:pt modelId="{5FFAF09E-709D-4D86-AB76-310EB6B92900}" type="sibTrans" cxnId="{33844136-E302-41E4-87E4-6D43965CF612}">
      <dgm:prSet/>
      <dgm:spPr/>
      <dgm:t>
        <a:bodyPr/>
        <a:lstStyle/>
        <a:p>
          <a:endParaRPr lang="ru-RU"/>
        </a:p>
      </dgm:t>
    </dgm:pt>
    <dgm:pt modelId="{7A4EB4B4-122E-4CFD-ABB3-4AC192E81735}" type="pres">
      <dgm:prSet presAssocID="{20EF67B0-1506-444E-9C5F-BF5A32B0A2C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7F6907-3F73-4292-81EA-F2056D8D79C3}" type="pres">
      <dgm:prSet presAssocID="{16C08139-C4AA-4EDD-A00F-29F6F793BD41}" presName="comp" presStyleCnt="0"/>
      <dgm:spPr/>
    </dgm:pt>
    <dgm:pt modelId="{B9C501C0-8FDD-4475-9C13-34C52A93C9C5}" type="pres">
      <dgm:prSet presAssocID="{16C08139-C4AA-4EDD-A00F-29F6F793BD41}" presName="box" presStyleLbl="node1" presStyleIdx="0" presStyleCnt="3" custScaleY="101876"/>
      <dgm:spPr/>
      <dgm:t>
        <a:bodyPr/>
        <a:lstStyle/>
        <a:p>
          <a:endParaRPr lang="ru-RU"/>
        </a:p>
      </dgm:t>
    </dgm:pt>
    <dgm:pt modelId="{5184C515-1E10-45F4-B90E-E59AD54C3B03}" type="pres">
      <dgm:prSet presAssocID="{16C08139-C4AA-4EDD-A00F-29F6F793BD41}" presName="img" presStyleLbl="fgImgPlace1" presStyleIdx="0" presStyleCnt="3" custScaleX="65371" custScaleY="8886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56" t="23904" r="15156" b="23904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A4276528-00B7-4A49-A6BC-8F4CF313F024}" type="pres">
      <dgm:prSet presAssocID="{16C08139-C4AA-4EDD-A00F-29F6F793BD4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34899-E856-4F92-8B01-307CE6C3C848}" type="pres">
      <dgm:prSet presAssocID="{B786290D-B6C2-4704-B37E-011D2BC44295}" presName="spacer" presStyleCnt="0"/>
      <dgm:spPr/>
    </dgm:pt>
    <dgm:pt modelId="{5E6E9817-D8BC-4CDE-8B08-9C0A22F085A0}" type="pres">
      <dgm:prSet presAssocID="{83CBC33C-8A5C-4147-A36C-758947C9F208}" presName="comp" presStyleCnt="0"/>
      <dgm:spPr/>
    </dgm:pt>
    <dgm:pt modelId="{53710B07-8209-4E84-A1BB-10262C1D9F34}" type="pres">
      <dgm:prSet presAssocID="{83CBC33C-8A5C-4147-A36C-758947C9F208}" presName="box" presStyleLbl="node1" presStyleIdx="1" presStyleCnt="3" custScaleY="104002"/>
      <dgm:spPr/>
      <dgm:t>
        <a:bodyPr/>
        <a:lstStyle/>
        <a:p>
          <a:endParaRPr lang="ru-RU"/>
        </a:p>
      </dgm:t>
    </dgm:pt>
    <dgm:pt modelId="{7210A1E9-072E-4EBB-B26E-A7BB40311EBB}" type="pres">
      <dgm:prSet presAssocID="{83CBC33C-8A5C-4147-A36C-758947C9F208}" presName="img" presStyleLbl="fgImgPlace1" presStyleIdx="1" presStyleCnt="3" custScaleX="65371" custScaleY="8886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11198" r="23867" b="11198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72172F18-4E15-408A-8F73-DE2B3293DF6A}" type="pres">
      <dgm:prSet presAssocID="{83CBC33C-8A5C-4147-A36C-758947C9F2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48BDA-D564-4853-AF9F-D252A665DC12}" type="pres">
      <dgm:prSet presAssocID="{13D0DAED-5765-4EC6-9BF4-48D49A1031D2}" presName="spacer" presStyleCnt="0"/>
      <dgm:spPr/>
    </dgm:pt>
    <dgm:pt modelId="{A369B8B1-CA52-472E-9312-4B2AB258D018}" type="pres">
      <dgm:prSet presAssocID="{C35B95C2-4E14-4D5D-BD4B-7B72193E9FB1}" presName="comp" presStyleCnt="0"/>
      <dgm:spPr/>
    </dgm:pt>
    <dgm:pt modelId="{FFC8ECD7-C1AF-44AA-9D46-FB7FE3E285CF}" type="pres">
      <dgm:prSet presAssocID="{C35B95C2-4E14-4D5D-BD4B-7B72193E9FB1}" presName="box" presStyleLbl="node1" presStyleIdx="2" presStyleCnt="3"/>
      <dgm:spPr/>
      <dgm:t>
        <a:bodyPr/>
        <a:lstStyle/>
        <a:p>
          <a:endParaRPr lang="ru-RU"/>
        </a:p>
      </dgm:t>
    </dgm:pt>
    <dgm:pt modelId="{9244C591-4108-4294-B048-1FF39C97E885}" type="pres">
      <dgm:prSet presAssocID="{C35B95C2-4E14-4D5D-BD4B-7B72193E9FB1}" presName="img" presStyleLbl="fgImgPlace1" presStyleIdx="2" presStyleCnt="3" custScaleX="65371" custScaleY="8912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11311" r="23867" b="11311"/>
          </a:stretch>
        </a:blipFill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6190086B-C9FE-4E52-877A-C257E1C361C4}" type="pres">
      <dgm:prSet presAssocID="{C35B95C2-4E14-4D5D-BD4B-7B72193E9FB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EEE9D-A440-406C-9A48-2F30CAE11623}" type="presOf" srcId="{16C08139-C4AA-4EDD-A00F-29F6F793BD41}" destId="{A4276528-00B7-4A49-A6BC-8F4CF313F024}" srcOrd="1" destOrd="0" presId="urn:microsoft.com/office/officeart/2005/8/layout/vList4"/>
    <dgm:cxn modelId="{113A00E2-A25D-4A14-AA81-80DD78170FCC}" type="presOf" srcId="{20EF67B0-1506-444E-9C5F-BF5A32B0A2C8}" destId="{7A4EB4B4-122E-4CFD-ABB3-4AC192E81735}" srcOrd="0" destOrd="0" presId="urn:microsoft.com/office/officeart/2005/8/layout/vList4"/>
    <dgm:cxn modelId="{7A219288-9405-433B-827F-48675CC22AC4}" type="presOf" srcId="{C35B95C2-4E14-4D5D-BD4B-7B72193E9FB1}" destId="{6190086B-C9FE-4E52-877A-C257E1C361C4}" srcOrd="1" destOrd="0" presId="urn:microsoft.com/office/officeart/2005/8/layout/vList4"/>
    <dgm:cxn modelId="{20D40A00-B05E-4951-B5FF-A09A2276D5C7}" srcId="{20EF67B0-1506-444E-9C5F-BF5A32B0A2C8}" destId="{16C08139-C4AA-4EDD-A00F-29F6F793BD41}" srcOrd="0" destOrd="0" parTransId="{6E55E7E1-6C20-41D1-8F5D-20DB0DEDE92A}" sibTransId="{B786290D-B6C2-4704-B37E-011D2BC44295}"/>
    <dgm:cxn modelId="{33844136-E302-41E4-87E4-6D43965CF612}" srcId="{20EF67B0-1506-444E-9C5F-BF5A32B0A2C8}" destId="{C35B95C2-4E14-4D5D-BD4B-7B72193E9FB1}" srcOrd="2" destOrd="0" parTransId="{B96DE49E-5445-4931-A430-0D01B5E687DE}" sibTransId="{5FFAF09E-709D-4D86-AB76-310EB6B92900}"/>
    <dgm:cxn modelId="{A9E2D2AC-B5DB-44D6-8B51-6771EC486124}" type="presOf" srcId="{C35B95C2-4E14-4D5D-BD4B-7B72193E9FB1}" destId="{FFC8ECD7-C1AF-44AA-9D46-FB7FE3E285CF}" srcOrd="0" destOrd="0" presId="urn:microsoft.com/office/officeart/2005/8/layout/vList4"/>
    <dgm:cxn modelId="{AC761B55-894A-43F5-88D9-CEB6A1A3FC77}" type="presOf" srcId="{16C08139-C4AA-4EDD-A00F-29F6F793BD41}" destId="{B9C501C0-8FDD-4475-9C13-34C52A93C9C5}" srcOrd="0" destOrd="0" presId="urn:microsoft.com/office/officeart/2005/8/layout/vList4"/>
    <dgm:cxn modelId="{06A23236-3C81-4F2B-BE06-60D2A1D9901B}" type="presOf" srcId="{83CBC33C-8A5C-4147-A36C-758947C9F208}" destId="{72172F18-4E15-408A-8F73-DE2B3293DF6A}" srcOrd="1" destOrd="0" presId="urn:microsoft.com/office/officeart/2005/8/layout/vList4"/>
    <dgm:cxn modelId="{AE7BB5C6-C24A-47ED-B085-20EFDF9FE1A2}" type="presOf" srcId="{83CBC33C-8A5C-4147-A36C-758947C9F208}" destId="{53710B07-8209-4E84-A1BB-10262C1D9F34}" srcOrd="0" destOrd="0" presId="urn:microsoft.com/office/officeart/2005/8/layout/vList4"/>
    <dgm:cxn modelId="{6EBF6F5A-794C-4415-AB5F-897CEA18CF90}" srcId="{20EF67B0-1506-444E-9C5F-BF5A32B0A2C8}" destId="{83CBC33C-8A5C-4147-A36C-758947C9F208}" srcOrd="1" destOrd="0" parTransId="{021AFF6C-3F76-4567-A1B3-8F8728245DD6}" sibTransId="{13D0DAED-5765-4EC6-9BF4-48D49A1031D2}"/>
    <dgm:cxn modelId="{214E19BC-2BBC-4C18-A44B-2B3CA33BCBB6}" type="presParOf" srcId="{7A4EB4B4-122E-4CFD-ABB3-4AC192E81735}" destId="{157F6907-3F73-4292-81EA-F2056D8D79C3}" srcOrd="0" destOrd="0" presId="urn:microsoft.com/office/officeart/2005/8/layout/vList4"/>
    <dgm:cxn modelId="{C64FD13D-AFA0-4F80-B6B1-D660ADDB24C7}" type="presParOf" srcId="{157F6907-3F73-4292-81EA-F2056D8D79C3}" destId="{B9C501C0-8FDD-4475-9C13-34C52A93C9C5}" srcOrd="0" destOrd="0" presId="urn:microsoft.com/office/officeart/2005/8/layout/vList4"/>
    <dgm:cxn modelId="{4204800B-A22A-4897-A8EE-95DC4E69BAF9}" type="presParOf" srcId="{157F6907-3F73-4292-81EA-F2056D8D79C3}" destId="{5184C515-1E10-45F4-B90E-E59AD54C3B03}" srcOrd="1" destOrd="0" presId="urn:microsoft.com/office/officeart/2005/8/layout/vList4"/>
    <dgm:cxn modelId="{49C21343-658E-4CDA-87D7-7C079D96CEFC}" type="presParOf" srcId="{157F6907-3F73-4292-81EA-F2056D8D79C3}" destId="{A4276528-00B7-4A49-A6BC-8F4CF313F024}" srcOrd="2" destOrd="0" presId="urn:microsoft.com/office/officeart/2005/8/layout/vList4"/>
    <dgm:cxn modelId="{77E6BA0D-16F5-4288-8B50-E5098C512DBB}" type="presParOf" srcId="{7A4EB4B4-122E-4CFD-ABB3-4AC192E81735}" destId="{3F734899-E856-4F92-8B01-307CE6C3C848}" srcOrd="1" destOrd="0" presId="urn:microsoft.com/office/officeart/2005/8/layout/vList4"/>
    <dgm:cxn modelId="{3310CCCC-BB46-49B6-9359-E063B22447E7}" type="presParOf" srcId="{7A4EB4B4-122E-4CFD-ABB3-4AC192E81735}" destId="{5E6E9817-D8BC-4CDE-8B08-9C0A22F085A0}" srcOrd="2" destOrd="0" presId="urn:microsoft.com/office/officeart/2005/8/layout/vList4"/>
    <dgm:cxn modelId="{180522EA-BA55-4962-AC75-2CFEAE05EC7A}" type="presParOf" srcId="{5E6E9817-D8BC-4CDE-8B08-9C0A22F085A0}" destId="{53710B07-8209-4E84-A1BB-10262C1D9F34}" srcOrd="0" destOrd="0" presId="urn:microsoft.com/office/officeart/2005/8/layout/vList4"/>
    <dgm:cxn modelId="{DB842651-19F3-4947-A210-19D48F1E1556}" type="presParOf" srcId="{5E6E9817-D8BC-4CDE-8B08-9C0A22F085A0}" destId="{7210A1E9-072E-4EBB-B26E-A7BB40311EBB}" srcOrd="1" destOrd="0" presId="urn:microsoft.com/office/officeart/2005/8/layout/vList4"/>
    <dgm:cxn modelId="{4A9170E7-2DCF-4350-8F8D-8FE09D7DC526}" type="presParOf" srcId="{5E6E9817-D8BC-4CDE-8B08-9C0A22F085A0}" destId="{72172F18-4E15-408A-8F73-DE2B3293DF6A}" srcOrd="2" destOrd="0" presId="urn:microsoft.com/office/officeart/2005/8/layout/vList4"/>
    <dgm:cxn modelId="{253CA89D-0423-49B4-8DC5-F1612BE6D73E}" type="presParOf" srcId="{7A4EB4B4-122E-4CFD-ABB3-4AC192E81735}" destId="{5DA48BDA-D564-4853-AF9F-D252A665DC12}" srcOrd="3" destOrd="0" presId="urn:microsoft.com/office/officeart/2005/8/layout/vList4"/>
    <dgm:cxn modelId="{21C045AB-6535-4A91-85F4-3E2871D00E3F}" type="presParOf" srcId="{7A4EB4B4-122E-4CFD-ABB3-4AC192E81735}" destId="{A369B8B1-CA52-472E-9312-4B2AB258D018}" srcOrd="4" destOrd="0" presId="urn:microsoft.com/office/officeart/2005/8/layout/vList4"/>
    <dgm:cxn modelId="{E59C32AB-C591-469C-8A9B-652AC17C5248}" type="presParOf" srcId="{A369B8B1-CA52-472E-9312-4B2AB258D018}" destId="{FFC8ECD7-C1AF-44AA-9D46-FB7FE3E285CF}" srcOrd="0" destOrd="0" presId="urn:microsoft.com/office/officeart/2005/8/layout/vList4"/>
    <dgm:cxn modelId="{55EAD6F2-0D80-44C5-A9F9-A2BE977602F3}" type="presParOf" srcId="{A369B8B1-CA52-472E-9312-4B2AB258D018}" destId="{9244C591-4108-4294-B048-1FF39C97E885}" srcOrd="1" destOrd="0" presId="urn:microsoft.com/office/officeart/2005/8/layout/vList4"/>
    <dgm:cxn modelId="{50559083-5FB9-4697-8F2F-BB62A33E89EA}" type="presParOf" srcId="{A369B8B1-CA52-472E-9312-4B2AB258D018}" destId="{6190086B-C9FE-4E52-877A-C257E1C361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EC65B9-E7EC-4604-8CF4-1EF5FC75B47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98041-A745-49D7-8DA3-4E44620FCE02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Montserrat Bold"/>
            </a:rPr>
            <a:t>І</a:t>
          </a:r>
          <a:endParaRPr lang="ru-RU" sz="3600" dirty="0">
            <a:solidFill>
              <a:schemeClr val="tx1"/>
            </a:solidFill>
            <a:latin typeface="Montserrat Bold"/>
          </a:endParaRPr>
        </a:p>
      </dgm:t>
    </dgm:pt>
    <dgm:pt modelId="{450C15F3-681E-44D0-B5C1-BAA864955709}" type="parTrans" cxnId="{C243E81D-5B37-4DDA-856F-176B1DC52EDC}">
      <dgm:prSet/>
      <dgm:spPr/>
      <dgm:t>
        <a:bodyPr/>
        <a:lstStyle/>
        <a:p>
          <a:endParaRPr lang="ru-RU"/>
        </a:p>
      </dgm:t>
    </dgm:pt>
    <dgm:pt modelId="{12321512-F76E-4117-9E8B-4F3EFC117ACA}" type="sibTrans" cxnId="{C243E81D-5B37-4DDA-856F-176B1DC52EDC}">
      <dgm:prSet/>
      <dgm:spPr/>
      <dgm:t>
        <a:bodyPr/>
        <a:lstStyle/>
        <a:p>
          <a:endParaRPr lang="ru-RU"/>
        </a:p>
      </dgm:t>
    </dgm:pt>
    <dgm:pt modelId="{D6EF1588-0AC6-46B7-8F5B-15356992F991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1 з 4</a:t>
          </a:r>
          <a:endParaRPr lang="ru-RU" sz="1700" dirty="0"/>
        </a:p>
      </dgm:t>
    </dgm:pt>
    <dgm:pt modelId="{B73501EF-9B2C-4284-B9A0-BA4824EE357C}" type="parTrans" cxnId="{680334CE-D28D-4925-83E6-42A738CBE1EA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FDA2B704-D2DE-46EC-ADEF-D95D3CC57BEA}" type="sibTrans" cxnId="{680334CE-D28D-4925-83E6-42A738CBE1EA}">
      <dgm:prSet/>
      <dgm:spPr/>
      <dgm:t>
        <a:bodyPr/>
        <a:lstStyle/>
        <a:p>
          <a:endParaRPr lang="ru-RU"/>
        </a:p>
      </dgm:t>
    </dgm:pt>
    <dgm:pt modelId="{A3FD7DF0-70CA-47C6-A38C-A3F4AB85E550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46</a:t>
          </a:r>
          <a:endParaRPr lang="ru-RU" sz="1700" dirty="0"/>
        </a:p>
      </dgm:t>
    </dgm:pt>
    <dgm:pt modelId="{EB749064-41D9-4173-9C85-BD38000C6457}" type="parTrans" cxnId="{FBE9FB20-A3E8-44E4-9621-2D1D6BC67396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2614DBB7-9823-47C5-8AF1-18E574EB6F6D}" type="sibTrans" cxnId="{FBE9FB20-A3E8-44E4-9621-2D1D6BC67396}">
      <dgm:prSet/>
      <dgm:spPr/>
      <dgm:t>
        <a:bodyPr/>
        <a:lstStyle/>
        <a:p>
          <a:endParaRPr lang="ru-RU"/>
        </a:p>
      </dgm:t>
    </dgm:pt>
    <dgm:pt modelId="{BD47E039-6559-443C-80DC-7E18FACE341D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Montserrat Bold"/>
            </a:rPr>
            <a:t>ІІ</a:t>
          </a:r>
          <a:endParaRPr lang="ru-RU" sz="3600" dirty="0">
            <a:solidFill>
              <a:schemeClr val="tx1"/>
            </a:solidFill>
            <a:latin typeface="Montserrat Bold"/>
          </a:endParaRPr>
        </a:p>
      </dgm:t>
    </dgm:pt>
    <dgm:pt modelId="{A7895B53-6057-4308-A46A-E243C4857CBE}" type="parTrans" cxnId="{2ACE250D-D5B9-4967-9A00-FBB3E18D6396}">
      <dgm:prSet/>
      <dgm:spPr/>
      <dgm:t>
        <a:bodyPr/>
        <a:lstStyle/>
        <a:p>
          <a:endParaRPr lang="ru-RU"/>
        </a:p>
      </dgm:t>
    </dgm:pt>
    <dgm:pt modelId="{8BA0FB5E-F7D0-4EDB-8FC3-0295E1AFEAF4}" type="sibTrans" cxnId="{2ACE250D-D5B9-4967-9A00-FBB3E18D6396}">
      <dgm:prSet/>
      <dgm:spPr/>
      <dgm:t>
        <a:bodyPr/>
        <a:lstStyle/>
        <a:p>
          <a:endParaRPr lang="ru-RU"/>
        </a:p>
      </dgm:t>
    </dgm:pt>
    <dgm:pt modelId="{7FDEB892-6E6D-407D-92F6-63A689920680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1А, 2Б…</a:t>
          </a:r>
          <a:endParaRPr lang="ru-RU" sz="1700" dirty="0"/>
        </a:p>
      </dgm:t>
    </dgm:pt>
    <dgm:pt modelId="{0E732DE6-F86F-4F5D-88EC-5D0EDC7DF236}" type="parTrans" cxnId="{F93EC20E-FDDB-4741-9388-C8522FA6D726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0F34D516-3C6A-4283-B45F-3EA9065D5C00}" type="sibTrans" cxnId="{F93EC20E-FDDB-4741-9388-C8522FA6D726}">
      <dgm:prSet/>
      <dgm:spPr/>
      <dgm:t>
        <a:bodyPr/>
        <a:lstStyle/>
        <a:p>
          <a:endParaRPr lang="ru-RU"/>
        </a:p>
      </dgm:t>
    </dgm:pt>
    <dgm:pt modelId="{2A44EB12-0681-445B-81BB-CF813DC2CB05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6</a:t>
          </a:r>
          <a:endParaRPr lang="ru-RU" sz="1700" dirty="0"/>
        </a:p>
      </dgm:t>
    </dgm:pt>
    <dgm:pt modelId="{CCAC700A-9841-4795-8C34-35B0990FD694}" type="parTrans" cxnId="{FC42F3CD-75B7-4898-BC7A-80E26EC51364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CD8069B1-A308-4330-9F20-00991C8507B3}" type="sibTrans" cxnId="{FC42F3CD-75B7-4898-BC7A-80E26EC51364}">
      <dgm:prSet/>
      <dgm:spPr/>
      <dgm:t>
        <a:bodyPr/>
        <a:lstStyle/>
        <a:p>
          <a:endParaRPr lang="ru-RU"/>
        </a:p>
      </dgm:t>
    </dgm:pt>
    <dgm:pt modelId="{7EFC9C37-92AB-4BBC-959E-6FB3A1556403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46</a:t>
          </a:r>
          <a:endParaRPr lang="ru-RU" sz="1700" dirty="0"/>
        </a:p>
      </dgm:t>
    </dgm:pt>
    <dgm:pt modelId="{375E8789-AF16-4C58-B955-50AF8F16C0AE}" type="parTrans" cxnId="{0507AA84-767F-4C74-B449-FFCE9357FD9D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33BC3737-0B36-458D-B933-F961232B01DB}" type="sibTrans" cxnId="{0507AA84-767F-4C74-B449-FFCE9357FD9D}">
      <dgm:prSet/>
      <dgm:spPr/>
      <dgm:t>
        <a:bodyPr/>
        <a:lstStyle/>
        <a:p>
          <a:endParaRPr lang="ru-RU"/>
        </a:p>
      </dgm:t>
    </dgm:pt>
    <dgm:pt modelId="{350A7EE3-34FB-4770-98F4-348FB5388659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24</a:t>
          </a:r>
          <a:endParaRPr lang="ru-RU" sz="1700" dirty="0"/>
        </a:p>
      </dgm:t>
    </dgm:pt>
    <dgm:pt modelId="{29DBB547-90D1-4262-9C16-972A02706E51}" type="parTrans" cxnId="{797791B7-2BC2-47C6-9F01-17D255A09131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7B1566B1-FA7C-4857-A615-DEC1CBB2FD68}" type="sibTrans" cxnId="{797791B7-2BC2-47C6-9F01-17D255A09131}">
      <dgm:prSet/>
      <dgm:spPr/>
      <dgm:t>
        <a:bodyPr/>
        <a:lstStyle/>
        <a:p>
          <a:endParaRPr lang="ru-RU"/>
        </a:p>
      </dgm:t>
    </dgm:pt>
    <dgm:pt modelId="{D1B713A0-E099-4B89-AE58-1661E9287CF6}" type="pres">
      <dgm:prSet presAssocID="{D4EC65B9-E7EC-4604-8CF4-1EF5FC75B4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EEBA3-1A73-4BD0-8672-025AE83DC683}" type="pres">
      <dgm:prSet presAssocID="{1AC98041-A745-49D7-8DA3-4E44620FCE02}" presName="root" presStyleCnt="0"/>
      <dgm:spPr/>
    </dgm:pt>
    <dgm:pt modelId="{4A152C10-B065-44B1-9EE2-14BD18834FF2}" type="pres">
      <dgm:prSet presAssocID="{1AC98041-A745-49D7-8DA3-4E44620FCE02}" presName="rootComposite" presStyleCnt="0"/>
      <dgm:spPr/>
    </dgm:pt>
    <dgm:pt modelId="{320B7B5D-4709-425D-8007-BCD076293D10}" type="pres">
      <dgm:prSet presAssocID="{1AC98041-A745-49D7-8DA3-4E44620FCE02}" presName="rootText" presStyleLbl="node1" presStyleIdx="0" presStyleCnt="2"/>
      <dgm:spPr/>
      <dgm:t>
        <a:bodyPr/>
        <a:lstStyle/>
        <a:p>
          <a:endParaRPr lang="ru-RU"/>
        </a:p>
      </dgm:t>
    </dgm:pt>
    <dgm:pt modelId="{951641FD-B8D6-4358-8232-B19E0EB23757}" type="pres">
      <dgm:prSet presAssocID="{1AC98041-A745-49D7-8DA3-4E44620FCE02}" presName="rootConnector" presStyleLbl="node1" presStyleIdx="0" presStyleCnt="2"/>
      <dgm:spPr/>
      <dgm:t>
        <a:bodyPr/>
        <a:lstStyle/>
        <a:p>
          <a:endParaRPr lang="ru-RU"/>
        </a:p>
      </dgm:t>
    </dgm:pt>
    <dgm:pt modelId="{7B4B49AC-19DE-4807-97A1-D3BE584A3062}" type="pres">
      <dgm:prSet presAssocID="{1AC98041-A745-49D7-8DA3-4E44620FCE02}" presName="childShape" presStyleCnt="0"/>
      <dgm:spPr/>
    </dgm:pt>
    <dgm:pt modelId="{40A98BA2-7226-444C-93B1-FCB6B1883041}" type="pres">
      <dgm:prSet presAssocID="{B73501EF-9B2C-4284-B9A0-BA4824EE357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C504A51-1CEE-4E81-984E-05B83E958840}" type="pres">
      <dgm:prSet presAssocID="{D6EF1588-0AC6-46B7-8F5B-15356992F99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15DE6-104A-4DDA-A813-E8D3FDC8EC6D}" type="pres">
      <dgm:prSet presAssocID="{EB749064-41D9-4173-9C85-BD38000C645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6985690-576B-4E59-AB8E-1880615F6307}" type="pres">
      <dgm:prSet presAssocID="{A3FD7DF0-70CA-47C6-A38C-A3F4AB85E550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1C8EF-E820-42C3-B80A-37A0C2A05035}" type="pres">
      <dgm:prSet presAssocID="{375E8789-AF16-4C58-B955-50AF8F16C0A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118C053C-F8D3-4BF0-A6FB-FFEF39339F60}" type="pres">
      <dgm:prSet presAssocID="{7EFC9C37-92AB-4BBC-959E-6FB3A1556403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789A9-C43F-4C73-93ED-CE2593567208}" type="pres">
      <dgm:prSet presAssocID="{BD47E039-6559-443C-80DC-7E18FACE341D}" presName="root" presStyleCnt="0"/>
      <dgm:spPr/>
    </dgm:pt>
    <dgm:pt modelId="{B05230B6-8297-4A63-8845-23159B9FD536}" type="pres">
      <dgm:prSet presAssocID="{BD47E039-6559-443C-80DC-7E18FACE341D}" presName="rootComposite" presStyleCnt="0"/>
      <dgm:spPr/>
    </dgm:pt>
    <dgm:pt modelId="{1007A6D8-36B6-49A0-AB01-AA8715E31D8E}" type="pres">
      <dgm:prSet presAssocID="{BD47E039-6559-443C-80DC-7E18FACE341D}" presName="rootText" presStyleLbl="node1" presStyleIdx="1" presStyleCnt="2"/>
      <dgm:spPr/>
      <dgm:t>
        <a:bodyPr/>
        <a:lstStyle/>
        <a:p>
          <a:endParaRPr lang="ru-RU"/>
        </a:p>
      </dgm:t>
    </dgm:pt>
    <dgm:pt modelId="{71C9CD20-5CC9-418B-948F-29085AD464F9}" type="pres">
      <dgm:prSet presAssocID="{BD47E039-6559-443C-80DC-7E18FACE341D}" presName="rootConnector" presStyleLbl="node1" presStyleIdx="1" presStyleCnt="2"/>
      <dgm:spPr/>
      <dgm:t>
        <a:bodyPr/>
        <a:lstStyle/>
        <a:p>
          <a:endParaRPr lang="ru-RU"/>
        </a:p>
      </dgm:t>
    </dgm:pt>
    <dgm:pt modelId="{4E737CDB-BDD1-497A-86FF-710D722A9E02}" type="pres">
      <dgm:prSet presAssocID="{BD47E039-6559-443C-80DC-7E18FACE341D}" presName="childShape" presStyleCnt="0"/>
      <dgm:spPr/>
    </dgm:pt>
    <dgm:pt modelId="{9C14B4EF-4065-44A9-BDA8-C4EDE9B796BD}" type="pres">
      <dgm:prSet presAssocID="{0E732DE6-F86F-4F5D-88EC-5D0EDC7DF23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87DFE32-468A-424C-A85E-18BBB1CB3120}" type="pres">
      <dgm:prSet presAssocID="{7FDEB892-6E6D-407D-92F6-63A68992068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A6CDB-D89E-4402-A90B-198441BF92DF}" type="pres">
      <dgm:prSet presAssocID="{CCAC700A-9841-4795-8C34-35B0990FD69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B5582FCC-93D3-4E1D-B74A-422F7FAD3AC4}" type="pres">
      <dgm:prSet presAssocID="{2A44EB12-0681-445B-81BB-CF813DC2CB0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910F1-2812-45C0-A28A-C30E83704EF5}" type="pres">
      <dgm:prSet presAssocID="{29DBB547-90D1-4262-9C16-972A02706E51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80B6C27-FE57-4058-A33A-728249146092}" type="pres">
      <dgm:prSet presAssocID="{350A7EE3-34FB-4770-98F4-348FB538865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8828F-E4AC-4D45-A59C-8C2CAFADA42B}" type="presOf" srcId="{350A7EE3-34FB-4770-98F4-348FB5388659}" destId="{B80B6C27-FE57-4058-A33A-728249146092}" srcOrd="0" destOrd="0" presId="urn:microsoft.com/office/officeart/2005/8/layout/hierarchy3"/>
    <dgm:cxn modelId="{0507AA84-767F-4C74-B449-FFCE9357FD9D}" srcId="{1AC98041-A745-49D7-8DA3-4E44620FCE02}" destId="{7EFC9C37-92AB-4BBC-959E-6FB3A1556403}" srcOrd="2" destOrd="0" parTransId="{375E8789-AF16-4C58-B955-50AF8F16C0AE}" sibTransId="{33BC3737-0B36-458D-B933-F961232B01DB}"/>
    <dgm:cxn modelId="{0819DE9A-2DC6-4F18-BD9D-0A13E94F5145}" type="presOf" srcId="{A3FD7DF0-70CA-47C6-A38C-A3F4AB85E550}" destId="{56985690-576B-4E59-AB8E-1880615F6307}" srcOrd="0" destOrd="0" presId="urn:microsoft.com/office/officeart/2005/8/layout/hierarchy3"/>
    <dgm:cxn modelId="{C243E81D-5B37-4DDA-856F-176B1DC52EDC}" srcId="{D4EC65B9-E7EC-4604-8CF4-1EF5FC75B478}" destId="{1AC98041-A745-49D7-8DA3-4E44620FCE02}" srcOrd="0" destOrd="0" parTransId="{450C15F3-681E-44D0-B5C1-BAA864955709}" sibTransId="{12321512-F76E-4117-9E8B-4F3EFC117ACA}"/>
    <dgm:cxn modelId="{797791B7-2BC2-47C6-9F01-17D255A09131}" srcId="{BD47E039-6559-443C-80DC-7E18FACE341D}" destId="{350A7EE3-34FB-4770-98F4-348FB5388659}" srcOrd="2" destOrd="0" parTransId="{29DBB547-90D1-4262-9C16-972A02706E51}" sibTransId="{7B1566B1-FA7C-4857-A615-DEC1CBB2FD68}"/>
    <dgm:cxn modelId="{4946C400-E356-4644-B4EA-3705C84E2121}" type="presOf" srcId="{EB749064-41D9-4173-9C85-BD38000C6457}" destId="{7F715DE6-104A-4DDA-A813-E8D3FDC8EC6D}" srcOrd="0" destOrd="0" presId="urn:microsoft.com/office/officeart/2005/8/layout/hierarchy3"/>
    <dgm:cxn modelId="{4500E295-3379-4FA7-86F5-933DD663C285}" type="presOf" srcId="{D6EF1588-0AC6-46B7-8F5B-15356992F991}" destId="{0C504A51-1CEE-4E81-984E-05B83E958840}" srcOrd="0" destOrd="0" presId="urn:microsoft.com/office/officeart/2005/8/layout/hierarchy3"/>
    <dgm:cxn modelId="{FBE9FB20-A3E8-44E4-9621-2D1D6BC67396}" srcId="{1AC98041-A745-49D7-8DA3-4E44620FCE02}" destId="{A3FD7DF0-70CA-47C6-A38C-A3F4AB85E550}" srcOrd="1" destOrd="0" parTransId="{EB749064-41D9-4173-9C85-BD38000C6457}" sibTransId="{2614DBB7-9823-47C5-8AF1-18E574EB6F6D}"/>
    <dgm:cxn modelId="{E5D23DAF-CAF9-48C3-BF00-CF9B847E86EE}" type="presOf" srcId="{2A44EB12-0681-445B-81BB-CF813DC2CB05}" destId="{B5582FCC-93D3-4E1D-B74A-422F7FAD3AC4}" srcOrd="0" destOrd="0" presId="urn:microsoft.com/office/officeart/2005/8/layout/hierarchy3"/>
    <dgm:cxn modelId="{3E298E47-5EE3-4315-AA82-D06218671D7A}" type="presOf" srcId="{1AC98041-A745-49D7-8DA3-4E44620FCE02}" destId="{320B7B5D-4709-425D-8007-BCD076293D10}" srcOrd="0" destOrd="0" presId="urn:microsoft.com/office/officeart/2005/8/layout/hierarchy3"/>
    <dgm:cxn modelId="{1CB1F52E-98CB-4AB5-A648-0FE5896B7272}" type="presOf" srcId="{7EFC9C37-92AB-4BBC-959E-6FB3A1556403}" destId="{118C053C-F8D3-4BF0-A6FB-FFEF39339F60}" srcOrd="0" destOrd="0" presId="urn:microsoft.com/office/officeart/2005/8/layout/hierarchy3"/>
    <dgm:cxn modelId="{49D4F1C9-21F1-4391-9F84-542D591B7132}" type="presOf" srcId="{D4EC65B9-E7EC-4604-8CF4-1EF5FC75B478}" destId="{D1B713A0-E099-4B89-AE58-1661E9287CF6}" srcOrd="0" destOrd="0" presId="urn:microsoft.com/office/officeart/2005/8/layout/hierarchy3"/>
    <dgm:cxn modelId="{71BADAE2-D072-410B-80BB-99F3A97B0391}" type="presOf" srcId="{BD47E039-6559-443C-80DC-7E18FACE341D}" destId="{71C9CD20-5CC9-418B-948F-29085AD464F9}" srcOrd="1" destOrd="0" presId="urn:microsoft.com/office/officeart/2005/8/layout/hierarchy3"/>
    <dgm:cxn modelId="{4D616865-BC73-422E-8668-66447095E654}" type="presOf" srcId="{BD47E039-6559-443C-80DC-7E18FACE341D}" destId="{1007A6D8-36B6-49A0-AB01-AA8715E31D8E}" srcOrd="0" destOrd="0" presId="urn:microsoft.com/office/officeart/2005/8/layout/hierarchy3"/>
    <dgm:cxn modelId="{1E09A87E-C497-4196-BC95-974D3AFD610D}" type="presOf" srcId="{375E8789-AF16-4C58-B955-50AF8F16C0AE}" destId="{8441C8EF-E820-42C3-B80A-37A0C2A05035}" srcOrd="0" destOrd="0" presId="urn:microsoft.com/office/officeart/2005/8/layout/hierarchy3"/>
    <dgm:cxn modelId="{8AA880DA-92AA-42C3-BC79-C96BB1234F9F}" type="presOf" srcId="{CCAC700A-9841-4795-8C34-35B0990FD694}" destId="{022A6CDB-D89E-4402-A90B-198441BF92DF}" srcOrd="0" destOrd="0" presId="urn:microsoft.com/office/officeart/2005/8/layout/hierarchy3"/>
    <dgm:cxn modelId="{680334CE-D28D-4925-83E6-42A738CBE1EA}" srcId="{1AC98041-A745-49D7-8DA3-4E44620FCE02}" destId="{D6EF1588-0AC6-46B7-8F5B-15356992F991}" srcOrd="0" destOrd="0" parTransId="{B73501EF-9B2C-4284-B9A0-BA4824EE357C}" sibTransId="{FDA2B704-D2DE-46EC-ADEF-D95D3CC57BEA}"/>
    <dgm:cxn modelId="{2ACE250D-D5B9-4967-9A00-FBB3E18D6396}" srcId="{D4EC65B9-E7EC-4604-8CF4-1EF5FC75B478}" destId="{BD47E039-6559-443C-80DC-7E18FACE341D}" srcOrd="1" destOrd="0" parTransId="{A7895B53-6057-4308-A46A-E243C4857CBE}" sibTransId="{8BA0FB5E-F7D0-4EDB-8FC3-0295E1AFEAF4}"/>
    <dgm:cxn modelId="{A465C92F-6442-4435-A919-07C872DA8A75}" type="presOf" srcId="{1AC98041-A745-49D7-8DA3-4E44620FCE02}" destId="{951641FD-B8D6-4358-8232-B19E0EB23757}" srcOrd="1" destOrd="0" presId="urn:microsoft.com/office/officeart/2005/8/layout/hierarchy3"/>
    <dgm:cxn modelId="{FC42F3CD-75B7-4898-BC7A-80E26EC51364}" srcId="{BD47E039-6559-443C-80DC-7E18FACE341D}" destId="{2A44EB12-0681-445B-81BB-CF813DC2CB05}" srcOrd="1" destOrd="0" parTransId="{CCAC700A-9841-4795-8C34-35B0990FD694}" sibTransId="{CD8069B1-A308-4330-9F20-00991C8507B3}"/>
    <dgm:cxn modelId="{F93EC20E-FDDB-4741-9388-C8522FA6D726}" srcId="{BD47E039-6559-443C-80DC-7E18FACE341D}" destId="{7FDEB892-6E6D-407D-92F6-63A689920680}" srcOrd="0" destOrd="0" parTransId="{0E732DE6-F86F-4F5D-88EC-5D0EDC7DF236}" sibTransId="{0F34D516-3C6A-4283-B45F-3EA9065D5C00}"/>
    <dgm:cxn modelId="{F243E9E1-49A1-45CB-A429-9234C16371D6}" type="presOf" srcId="{29DBB547-90D1-4262-9C16-972A02706E51}" destId="{B63910F1-2812-45C0-A28A-C30E83704EF5}" srcOrd="0" destOrd="0" presId="urn:microsoft.com/office/officeart/2005/8/layout/hierarchy3"/>
    <dgm:cxn modelId="{7E9FDD19-D201-434C-8163-0362C4126FD5}" type="presOf" srcId="{0E732DE6-F86F-4F5D-88EC-5D0EDC7DF236}" destId="{9C14B4EF-4065-44A9-BDA8-C4EDE9B796BD}" srcOrd="0" destOrd="0" presId="urn:microsoft.com/office/officeart/2005/8/layout/hierarchy3"/>
    <dgm:cxn modelId="{D1EFB32E-2799-461F-A2A7-F2D1C2C140DA}" type="presOf" srcId="{7FDEB892-6E6D-407D-92F6-63A689920680}" destId="{087DFE32-468A-424C-A85E-18BBB1CB3120}" srcOrd="0" destOrd="0" presId="urn:microsoft.com/office/officeart/2005/8/layout/hierarchy3"/>
    <dgm:cxn modelId="{3C0E41D2-C3E2-4C81-9D9A-AC70C5FE7A6C}" type="presOf" srcId="{B73501EF-9B2C-4284-B9A0-BA4824EE357C}" destId="{40A98BA2-7226-444C-93B1-FCB6B1883041}" srcOrd="0" destOrd="0" presId="urn:microsoft.com/office/officeart/2005/8/layout/hierarchy3"/>
    <dgm:cxn modelId="{1B9EDE1F-0324-4E8B-80B4-6BB0E81856A0}" type="presParOf" srcId="{D1B713A0-E099-4B89-AE58-1661E9287CF6}" destId="{55EEEBA3-1A73-4BD0-8672-025AE83DC683}" srcOrd="0" destOrd="0" presId="urn:microsoft.com/office/officeart/2005/8/layout/hierarchy3"/>
    <dgm:cxn modelId="{E5E4B972-68E3-4AF6-9990-D14476115BDF}" type="presParOf" srcId="{55EEEBA3-1A73-4BD0-8672-025AE83DC683}" destId="{4A152C10-B065-44B1-9EE2-14BD18834FF2}" srcOrd="0" destOrd="0" presId="urn:microsoft.com/office/officeart/2005/8/layout/hierarchy3"/>
    <dgm:cxn modelId="{9A9EF42E-3BCD-45FE-BEF2-EA44D3F3AC5F}" type="presParOf" srcId="{4A152C10-B065-44B1-9EE2-14BD18834FF2}" destId="{320B7B5D-4709-425D-8007-BCD076293D10}" srcOrd="0" destOrd="0" presId="urn:microsoft.com/office/officeart/2005/8/layout/hierarchy3"/>
    <dgm:cxn modelId="{3E20729C-E50E-42B0-A4CB-5347199B3FE5}" type="presParOf" srcId="{4A152C10-B065-44B1-9EE2-14BD18834FF2}" destId="{951641FD-B8D6-4358-8232-B19E0EB23757}" srcOrd="1" destOrd="0" presId="urn:microsoft.com/office/officeart/2005/8/layout/hierarchy3"/>
    <dgm:cxn modelId="{FC9CB3E4-B27E-4E00-87CE-301CE319667C}" type="presParOf" srcId="{55EEEBA3-1A73-4BD0-8672-025AE83DC683}" destId="{7B4B49AC-19DE-4807-97A1-D3BE584A3062}" srcOrd="1" destOrd="0" presId="urn:microsoft.com/office/officeart/2005/8/layout/hierarchy3"/>
    <dgm:cxn modelId="{C88D8059-6094-426A-A7BE-1D534A4C56E8}" type="presParOf" srcId="{7B4B49AC-19DE-4807-97A1-D3BE584A3062}" destId="{40A98BA2-7226-444C-93B1-FCB6B1883041}" srcOrd="0" destOrd="0" presId="urn:microsoft.com/office/officeart/2005/8/layout/hierarchy3"/>
    <dgm:cxn modelId="{4FD65223-460D-49EF-8DE5-E28F7EE80A40}" type="presParOf" srcId="{7B4B49AC-19DE-4807-97A1-D3BE584A3062}" destId="{0C504A51-1CEE-4E81-984E-05B83E958840}" srcOrd="1" destOrd="0" presId="urn:microsoft.com/office/officeart/2005/8/layout/hierarchy3"/>
    <dgm:cxn modelId="{E0B39B62-3576-4534-8C14-F21C7BC4FC3E}" type="presParOf" srcId="{7B4B49AC-19DE-4807-97A1-D3BE584A3062}" destId="{7F715DE6-104A-4DDA-A813-E8D3FDC8EC6D}" srcOrd="2" destOrd="0" presId="urn:microsoft.com/office/officeart/2005/8/layout/hierarchy3"/>
    <dgm:cxn modelId="{050E2BB0-D3ED-4D5E-A653-15EADD2F714C}" type="presParOf" srcId="{7B4B49AC-19DE-4807-97A1-D3BE584A3062}" destId="{56985690-576B-4E59-AB8E-1880615F6307}" srcOrd="3" destOrd="0" presId="urn:microsoft.com/office/officeart/2005/8/layout/hierarchy3"/>
    <dgm:cxn modelId="{9A602035-7BA9-46E2-BCC6-CE6C0086EDE1}" type="presParOf" srcId="{7B4B49AC-19DE-4807-97A1-D3BE584A3062}" destId="{8441C8EF-E820-42C3-B80A-37A0C2A05035}" srcOrd="4" destOrd="0" presId="urn:microsoft.com/office/officeart/2005/8/layout/hierarchy3"/>
    <dgm:cxn modelId="{626C2BE5-F451-46FC-8C4D-F3D58778F1FE}" type="presParOf" srcId="{7B4B49AC-19DE-4807-97A1-D3BE584A3062}" destId="{118C053C-F8D3-4BF0-A6FB-FFEF39339F60}" srcOrd="5" destOrd="0" presId="urn:microsoft.com/office/officeart/2005/8/layout/hierarchy3"/>
    <dgm:cxn modelId="{D05B76F7-BDDA-4279-A2A6-98ACF441E439}" type="presParOf" srcId="{D1B713A0-E099-4B89-AE58-1661E9287CF6}" destId="{D43789A9-C43F-4C73-93ED-CE2593567208}" srcOrd="1" destOrd="0" presId="urn:microsoft.com/office/officeart/2005/8/layout/hierarchy3"/>
    <dgm:cxn modelId="{01BAF686-4362-41AB-8F75-E25C3C624BA8}" type="presParOf" srcId="{D43789A9-C43F-4C73-93ED-CE2593567208}" destId="{B05230B6-8297-4A63-8845-23159B9FD536}" srcOrd="0" destOrd="0" presId="urn:microsoft.com/office/officeart/2005/8/layout/hierarchy3"/>
    <dgm:cxn modelId="{AE553218-7A1F-4A4D-8412-0EDA77D015D2}" type="presParOf" srcId="{B05230B6-8297-4A63-8845-23159B9FD536}" destId="{1007A6D8-36B6-49A0-AB01-AA8715E31D8E}" srcOrd="0" destOrd="0" presId="urn:microsoft.com/office/officeart/2005/8/layout/hierarchy3"/>
    <dgm:cxn modelId="{C04E4548-36BD-4654-8F01-681968C255FC}" type="presParOf" srcId="{B05230B6-8297-4A63-8845-23159B9FD536}" destId="{71C9CD20-5CC9-418B-948F-29085AD464F9}" srcOrd="1" destOrd="0" presId="urn:microsoft.com/office/officeart/2005/8/layout/hierarchy3"/>
    <dgm:cxn modelId="{50D372EF-C9D2-40EF-8058-BDAEEB9AB89A}" type="presParOf" srcId="{D43789A9-C43F-4C73-93ED-CE2593567208}" destId="{4E737CDB-BDD1-497A-86FF-710D722A9E02}" srcOrd="1" destOrd="0" presId="urn:microsoft.com/office/officeart/2005/8/layout/hierarchy3"/>
    <dgm:cxn modelId="{9BAF442A-698B-4BDD-9374-6DB3DD9CA428}" type="presParOf" srcId="{4E737CDB-BDD1-497A-86FF-710D722A9E02}" destId="{9C14B4EF-4065-44A9-BDA8-C4EDE9B796BD}" srcOrd="0" destOrd="0" presId="urn:microsoft.com/office/officeart/2005/8/layout/hierarchy3"/>
    <dgm:cxn modelId="{B914CC3D-ED96-41C3-8AC4-B1C3F50B25EA}" type="presParOf" srcId="{4E737CDB-BDD1-497A-86FF-710D722A9E02}" destId="{087DFE32-468A-424C-A85E-18BBB1CB3120}" srcOrd="1" destOrd="0" presId="urn:microsoft.com/office/officeart/2005/8/layout/hierarchy3"/>
    <dgm:cxn modelId="{AF71AC16-BAD6-4FDB-945D-6E1FE12A01FA}" type="presParOf" srcId="{4E737CDB-BDD1-497A-86FF-710D722A9E02}" destId="{022A6CDB-D89E-4402-A90B-198441BF92DF}" srcOrd="2" destOrd="0" presId="urn:microsoft.com/office/officeart/2005/8/layout/hierarchy3"/>
    <dgm:cxn modelId="{7BF1BD2C-BA43-41FE-8C8A-B39BC7E2762D}" type="presParOf" srcId="{4E737CDB-BDD1-497A-86FF-710D722A9E02}" destId="{B5582FCC-93D3-4E1D-B74A-422F7FAD3AC4}" srcOrd="3" destOrd="0" presId="urn:microsoft.com/office/officeart/2005/8/layout/hierarchy3"/>
    <dgm:cxn modelId="{6A99EF21-EDB9-4C01-B423-6BB280929517}" type="presParOf" srcId="{4E737CDB-BDD1-497A-86FF-710D722A9E02}" destId="{B63910F1-2812-45C0-A28A-C30E83704EF5}" srcOrd="4" destOrd="0" presId="urn:microsoft.com/office/officeart/2005/8/layout/hierarchy3"/>
    <dgm:cxn modelId="{9C8FF169-391B-463F-BF04-2E3C70D9E942}" type="presParOf" srcId="{4E737CDB-BDD1-497A-86FF-710D722A9E02}" destId="{B80B6C27-FE57-4058-A33A-72824914609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EC65B9-E7EC-4604-8CF4-1EF5FC75B47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98041-A745-49D7-8DA3-4E44620FCE02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Montserrat Bold"/>
            </a:rPr>
            <a:t>ІІІ</a:t>
          </a:r>
          <a:endParaRPr lang="ru-RU" sz="3600" dirty="0">
            <a:solidFill>
              <a:schemeClr val="tx1"/>
            </a:solidFill>
            <a:latin typeface="Montserrat Bold"/>
          </a:endParaRPr>
        </a:p>
      </dgm:t>
    </dgm:pt>
    <dgm:pt modelId="{450C15F3-681E-44D0-B5C1-BAA864955709}" type="parTrans" cxnId="{C243E81D-5B37-4DDA-856F-176B1DC52EDC}">
      <dgm:prSet/>
      <dgm:spPr/>
      <dgm:t>
        <a:bodyPr/>
        <a:lstStyle/>
        <a:p>
          <a:endParaRPr lang="ru-RU"/>
        </a:p>
      </dgm:t>
    </dgm:pt>
    <dgm:pt modelId="{12321512-F76E-4117-9E8B-4F3EFC117ACA}" type="sibTrans" cxnId="{C243E81D-5B37-4DDA-856F-176B1DC52EDC}">
      <dgm:prSet/>
      <dgm:spPr/>
      <dgm:t>
        <a:bodyPr/>
        <a:lstStyle/>
        <a:p>
          <a:endParaRPr lang="ru-RU"/>
        </a:p>
      </dgm:t>
    </dgm:pt>
    <dgm:pt modelId="{D6EF1588-0AC6-46B7-8F5B-15356992F991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1234</a:t>
          </a:r>
          <a:endParaRPr lang="ru-RU" sz="1700" dirty="0"/>
        </a:p>
      </dgm:t>
    </dgm:pt>
    <dgm:pt modelId="{B73501EF-9B2C-4284-B9A0-BA4824EE357C}" type="parTrans" cxnId="{680334CE-D28D-4925-83E6-42A738CBE1EA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FDA2B704-D2DE-46EC-ADEF-D95D3CC57BEA}" type="sibTrans" cxnId="{680334CE-D28D-4925-83E6-42A738CBE1EA}">
      <dgm:prSet/>
      <dgm:spPr/>
      <dgm:t>
        <a:bodyPr/>
        <a:lstStyle/>
        <a:p>
          <a:endParaRPr lang="ru-RU"/>
        </a:p>
      </dgm:t>
    </dgm:pt>
    <dgm:pt modelId="{A3FD7DF0-70CA-47C6-A38C-A3F4AB85E550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4</a:t>
          </a:r>
          <a:endParaRPr lang="ru-RU" sz="1700" dirty="0"/>
        </a:p>
      </dgm:t>
    </dgm:pt>
    <dgm:pt modelId="{EB749064-41D9-4173-9C85-BD38000C6457}" type="parTrans" cxnId="{FBE9FB20-A3E8-44E4-9621-2D1D6BC67396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2614DBB7-9823-47C5-8AF1-18E574EB6F6D}" type="sibTrans" cxnId="{FBE9FB20-A3E8-44E4-9621-2D1D6BC67396}">
      <dgm:prSet/>
      <dgm:spPr/>
      <dgm:t>
        <a:bodyPr/>
        <a:lstStyle/>
        <a:p>
          <a:endParaRPr lang="ru-RU"/>
        </a:p>
      </dgm:t>
    </dgm:pt>
    <dgm:pt modelId="{BD47E039-6559-443C-80DC-7E18FACE341D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Montserrat Bold"/>
            </a:rPr>
            <a:t>І</a:t>
          </a:r>
          <a:r>
            <a:rPr lang="en-US" sz="3600" dirty="0" smtClean="0">
              <a:solidFill>
                <a:schemeClr val="tx1"/>
              </a:solidFill>
              <a:latin typeface="Montserrat Bold"/>
            </a:rPr>
            <a:t>V</a:t>
          </a:r>
          <a:endParaRPr lang="ru-RU" sz="3600" dirty="0">
            <a:solidFill>
              <a:schemeClr val="tx1"/>
            </a:solidFill>
            <a:latin typeface="Montserrat Bold"/>
          </a:endParaRPr>
        </a:p>
      </dgm:t>
    </dgm:pt>
    <dgm:pt modelId="{A7895B53-6057-4308-A46A-E243C4857CBE}" type="parTrans" cxnId="{2ACE250D-D5B9-4967-9A00-FBB3E18D6396}">
      <dgm:prSet/>
      <dgm:spPr/>
      <dgm:t>
        <a:bodyPr/>
        <a:lstStyle/>
        <a:p>
          <a:endParaRPr lang="ru-RU"/>
        </a:p>
      </dgm:t>
    </dgm:pt>
    <dgm:pt modelId="{8BA0FB5E-F7D0-4EDB-8FC3-0295E1AFEAF4}" type="sibTrans" cxnId="{2ACE250D-D5B9-4967-9A00-FBB3E18D6396}">
      <dgm:prSet/>
      <dgm:spPr/>
      <dgm:t>
        <a:bodyPr/>
        <a:lstStyle/>
        <a:p>
          <a:endParaRPr lang="ru-RU"/>
        </a:p>
      </dgm:t>
    </dgm:pt>
    <dgm:pt modelId="{7FDEB892-6E6D-407D-92F6-63A689920680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3 з 7</a:t>
          </a:r>
          <a:endParaRPr lang="ru-RU" sz="1700" dirty="0"/>
        </a:p>
      </dgm:t>
    </dgm:pt>
    <dgm:pt modelId="{0E732DE6-F86F-4F5D-88EC-5D0EDC7DF236}" type="parTrans" cxnId="{F93EC20E-FDDB-4741-9388-C8522FA6D726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0F34D516-3C6A-4283-B45F-3EA9065D5C00}" type="sibTrans" cxnId="{F93EC20E-FDDB-4741-9388-C8522FA6D726}">
      <dgm:prSet/>
      <dgm:spPr/>
      <dgm:t>
        <a:bodyPr/>
        <a:lstStyle/>
        <a:p>
          <a:endParaRPr lang="ru-RU"/>
        </a:p>
      </dgm:t>
    </dgm:pt>
    <dgm:pt modelId="{2A44EB12-0681-445B-81BB-CF813DC2CB05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4</a:t>
          </a:r>
          <a:endParaRPr lang="ru-RU" sz="1700" dirty="0"/>
        </a:p>
      </dgm:t>
    </dgm:pt>
    <dgm:pt modelId="{CCAC700A-9841-4795-8C34-35B0990FD694}" type="parTrans" cxnId="{FC42F3CD-75B7-4898-BC7A-80E26EC51364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CD8069B1-A308-4330-9F20-00991C8507B3}" type="sibTrans" cxnId="{FC42F3CD-75B7-4898-BC7A-80E26EC51364}">
      <dgm:prSet/>
      <dgm:spPr/>
      <dgm:t>
        <a:bodyPr/>
        <a:lstStyle/>
        <a:p>
          <a:endParaRPr lang="ru-RU"/>
        </a:p>
      </dgm:t>
    </dgm:pt>
    <dgm:pt modelId="{7EFC9C37-92AB-4BBC-959E-6FB3A1556403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12</a:t>
          </a:r>
          <a:endParaRPr lang="ru-RU" sz="1700" dirty="0"/>
        </a:p>
      </dgm:t>
    </dgm:pt>
    <dgm:pt modelId="{375E8789-AF16-4C58-B955-50AF8F16C0AE}" type="parTrans" cxnId="{0507AA84-767F-4C74-B449-FFCE9357FD9D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33BC3737-0B36-458D-B933-F961232B01DB}" type="sibTrans" cxnId="{0507AA84-767F-4C74-B449-FFCE9357FD9D}">
      <dgm:prSet/>
      <dgm:spPr/>
      <dgm:t>
        <a:bodyPr/>
        <a:lstStyle/>
        <a:p>
          <a:endParaRPr lang="ru-RU"/>
        </a:p>
      </dgm:t>
    </dgm:pt>
    <dgm:pt modelId="{350A7EE3-34FB-4770-98F4-348FB5388659}">
      <dgm:prSet phldrT="[Текст]" custT="1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sz="1700" dirty="0" smtClean="0"/>
            <a:t>12</a:t>
          </a:r>
          <a:endParaRPr lang="ru-RU" sz="1700" dirty="0"/>
        </a:p>
      </dgm:t>
    </dgm:pt>
    <dgm:pt modelId="{29DBB547-90D1-4262-9C16-972A02706E51}" type="parTrans" cxnId="{797791B7-2BC2-47C6-9F01-17D255A09131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7B1566B1-FA7C-4857-A615-DEC1CBB2FD68}" type="sibTrans" cxnId="{797791B7-2BC2-47C6-9F01-17D255A09131}">
      <dgm:prSet/>
      <dgm:spPr/>
      <dgm:t>
        <a:bodyPr/>
        <a:lstStyle/>
        <a:p>
          <a:endParaRPr lang="ru-RU"/>
        </a:p>
      </dgm:t>
    </dgm:pt>
    <dgm:pt modelId="{D1B713A0-E099-4B89-AE58-1661E9287CF6}" type="pres">
      <dgm:prSet presAssocID="{D4EC65B9-E7EC-4604-8CF4-1EF5FC75B4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EEBA3-1A73-4BD0-8672-025AE83DC683}" type="pres">
      <dgm:prSet presAssocID="{1AC98041-A745-49D7-8DA3-4E44620FCE02}" presName="root" presStyleCnt="0"/>
      <dgm:spPr/>
    </dgm:pt>
    <dgm:pt modelId="{4A152C10-B065-44B1-9EE2-14BD18834FF2}" type="pres">
      <dgm:prSet presAssocID="{1AC98041-A745-49D7-8DA3-4E44620FCE02}" presName="rootComposite" presStyleCnt="0"/>
      <dgm:spPr/>
    </dgm:pt>
    <dgm:pt modelId="{320B7B5D-4709-425D-8007-BCD076293D10}" type="pres">
      <dgm:prSet presAssocID="{1AC98041-A745-49D7-8DA3-4E44620FCE02}" presName="rootText" presStyleLbl="node1" presStyleIdx="0" presStyleCnt="2"/>
      <dgm:spPr/>
      <dgm:t>
        <a:bodyPr/>
        <a:lstStyle/>
        <a:p>
          <a:endParaRPr lang="ru-RU"/>
        </a:p>
      </dgm:t>
    </dgm:pt>
    <dgm:pt modelId="{951641FD-B8D6-4358-8232-B19E0EB23757}" type="pres">
      <dgm:prSet presAssocID="{1AC98041-A745-49D7-8DA3-4E44620FCE02}" presName="rootConnector" presStyleLbl="node1" presStyleIdx="0" presStyleCnt="2"/>
      <dgm:spPr/>
      <dgm:t>
        <a:bodyPr/>
        <a:lstStyle/>
        <a:p>
          <a:endParaRPr lang="ru-RU"/>
        </a:p>
      </dgm:t>
    </dgm:pt>
    <dgm:pt modelId="{7B4B49AC-19DE-4807-97A1-D3BE584A3062}" type="pres">
      <dgm:prSet presAssocID="{1AC98041-A745-49D7-8DA3-4E44620FCE02}" presName="childShape" presStyleCnt="0"/>
      <dgm:spPr/>
    </dgm:pt>
    <dgm:pt modelId="{40A98BA2-7226-444C-93B1-FCB6B1883041}" type="pres">
      <dgm:prSet presAssocID="{B73501EF-9B2C-4284-B9A0-BA4824EE357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C504A51-1CEE-4E81-984E-05B83E958840}" type="pres">
      <dgm:prSet presAssocID="{D6EF1588-0AC6-46B7-8F5B-15356992F99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15DE6-104A-4DDA-A813-E8D3FDC8EC6D}" type="pres">
      <dgm:prSet presAssocID="{EB749064-41D9-4173-9C85-BD38000C645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6985690-576B-4E59-AB8E-1880615F6307}" type="pres">
      <dgm:prSet presAssocID="{A3FD7DF0-70CA-47C6-A38C-A3F4AB85E550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1C8EF-E820-42C3-B80A-37A0C2A05035}" type="pres">
      <dgm:prSet presAssocID="{375E8789-AF16-4C58-B955-50AF8F16C0A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118C053C-F8D3-4BF0-A6FB-FFEF39339F60}" type="pres">
      <dgm:prSet presAssocID="{7EFC9C37-92AB-4BBC-959E-6FB3A1556403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789A9-C43F-4C73-93ED-CE2593567208}" type="pres">
      <dgm:prSet presAssocID="{BD47E039-6559-443C-80DC-7E18FACE341D}" presName="root" presStyleCnt="0"/>
      <dgm:spPr/>
    </dgm:pt>
    <dgm:pt modelId="{B05230B6-8297-4A63-8845-23159B9FD536}" type="pres">
      <dgm:prSet presAssocID="{BD47E039-6559-443C-80DC-7E18FACE341D}" presName="rootComposite" presStyleCnt="0"/>
      <dgm:spPr/>
    </dgm:pt>
    <dgm:pt modelId="{1007A6D8-36B6-49A0-AB01-AA8715E31D8E}" type="pres">
      <dgm:prSet presAssocID="{BD47E039-6559-443C-80DC-7E18FACE341D}" presName="rootText" presStyleLbl="node1" presStyleIdx="1" presStyleCnt="2"/>
      <dgm:spPr/>
      <dgm:t>
        <a:bodyPr/>
        <a:lstStyle/>
        <a:p>
          <a:endParaRPr lang="ru-RU"/>
        </a:p>
      </dgm:t>
    </dgm:pt>
    <dgm:pt modelId="{71C9CD20-5CC9-418B-948F-29085AD464F9}" type="pres">
      <dgm:prSet presAssocID="{BD47E039-6559-443C-80DC-7E18FACE341D}" presName="rootConnector" presStyleLbl="node1" presStyleIdx="1" presStyleCnt="2"/>
      <dgm:spPr/>
      <dgm:t>
        <a:bodyPr/>
        <a:lstStyle/>
        <a:p>
          <a:endParaRPr lang="ru-RU"/>
        </a:p>
      </dgm:t>
    </dgm:pt>
    <dgm:pt modelId="{4E737CDB-BDD1-497A-86FF-710D722A9E02}" type="pres">
      <dgm:prSet presAssocID="{BD47E039-6559-443C-80DC-7E18FACE341D}" presName="childShape" presStyleCnt="0"/>
      <dgm:spPr/>
    </dgm:pt>
    <dgm:pt modelId="{9C14B4EF-4065-44A9-BDA8-C4EDE9B796BD}" type="pres">
      <dgm:prSet presAssocID="{0E732DE6-F86F-4F5D-88EC-5D0EDC7DF23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87DFE32-468A-424C-A85E-18BBB1CB3120}" type="pres">
      <dgm:prSet presAssocID="{7FDEB892-6E6D-407D-92F6-63A68992068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A6CDB-D89E-4402-A90B-198441BF92DF}" type="pres">
      <dgm:prSet presAssocID="{CCAC700A-9841-4795-8C34-35B0990FD69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B5582FCC-93D3-4E1D-B74A-422F7FAD3AC4}" type="pres">
      <dgm:prSet presAssocID="{2A44EB12-0681-445B-81BB-CF813DC2CB0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910F1-2812-45C0-A28A-C30E83704EF5}" type="pres">
      <dgm:prSet presAssocID="{29DBB547-90D1-4262-9C16-972A02706E51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80B6C27-FE57-4058-A33A-728249146092}" type="pres">
      <dgm:prSet presAssocID="{350A7EE3-34FB-4770-98F4-348FB538865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8828F-E4AC-4D45-A59C-8C2CAFADA42B}" type="presOf" srcId="{350A7EE3-34FB-4770-98F4-348FB5388659}" destId="{B80B6C27-FE57-4058-A33A-728249146092}" srcOrd="0" destOrd="0" presId="urn:microsoft.com/office/officeart/2005/8/layout/hierarchy3"/>
    <dgm:cxn modelId="{0507AA84-767F-4C74-B449-FFCE9357FD9D}" srcId="{1AC98041-A745-49D7-8DA3-4E44620FCE02}" destId="{7EFC9C37-92AB-4BBC-959E-6FB3A1556403}" srcOrd="2" destOrd="0" parTransId="{375E8789-AF16-4C58-B955-50AF8F16C0AE}" sibTransId="{33BC3737-0B36-458D-B933-F961232B01DB}"/>
    <dgm:cxn modelId="{0819DE9A-2DC6-4F18-BD9D-0A13E94F5145}" type="presOf" srcId="{A3FD7DF0-70CA-47C6-A38C-A3F4AB85E550}" destId="{56985690-576B-4E59-AB8E-1880615F6307}" srcOrd="0" destOrd="0" presId="urn:microsoft.com/office/officeart/2005/8/layout/hierarchy3"/>
    <dgm:cxn modelId="{C243E81D-5B37-4DDA-856F-176B1DC52EDC}" srcId="{D4EC65B9-E7EC-4604-8CF4-1EF5FC75B478}" destId="{1AC98041-A745-49D7-8DA3-4E44620FCE02}" srcOrd="0" destOrd="0" parTransId="{450C15F3-681E-44D0-B5C1-BAA864955709}" sibTransId="{12321512-F76E-4117-9E8B-4F3EFC117ACA}"/>
    <dgm:cxn modelId="{797791B7-2BC2-47C6-9F01-17D255A09131}" srcId="{BD47E039-6559-443C-80DC-7E18FACE341D}" destId="{350A7EE3-34FB-4770-98F4-348FB5388659}" srcOrd="2" destOrd="0" parTransId="{29DBB547-90D1-4262-9C16-972A02706E51}" sibTransId="{7B1566B1-FA7C-4857-A615-DEC1CBB2FD68}"/>
    <dgm:cxn modelId="{4946C400-E356-4644-B4EA-3705C84E2121}" type="presOf" srcId="{EB749064-41D9-4173-9C85-BD38000C6457}" destId="{7F715DE6-104A-4DDA-A813-E8D3FDC8EC6D}" srcOrd="0" destOrd="0" presId="urn:microsoft.com/office/officeart/2005/8/layout/hierarchy3"/>
    <dgm:cxn modelId="{4500E295-3379-4FA7-86F5-933DD663C285}" type="presOf" srcId="{D6EF1588-0AC6-46B7-8F5B-15356992F991}" destId="{0C504A51-1CEE-4E81-984E-05B83E958840}" srcOrd="0" destOrd="0" presId="urn:microsoft.com/office/officeart/2005/8/layout/hierarchy3"/>
    <dgm:cxn modelId="{FBE9FB20-A3E8-44E4-9621-2D1D6BC67396}" srcId="{1AC98041-A745-49D7-8DA3-4E44620FCE02}" destId="{A3FD7DF0-70CA-47C6-A38C-A3F4AB85E550}" srcOrd="1" destOrd="0" parTransId="{EB749064-41D9-4173-9C85-BD38000C6457}" sibTransId="{2614DBB7-9823-47C5-8AF1-18E574EB6F6D}"/>
    <dgm:cxn modelId="{E5D23DAF-CAF9-48C3-BF00-CF9B847E86EE}" type="presOf" srcId="{2A44EB12-0681-445B-81BB-CF813DC2CB05}" destId="{B5582FCC-93D3-4E1D-B74A-422F7FAD3AC4}" srcOrd="0" destOrd="0" presId="urn:microsoft.com/office/officeart/2005/8/layout/hierarchy3"/>
    <dgm:cxn modelId="{3E298E47-5EE3-4315-AA82-D06218671D7A}" type="presOf" srcId="{1AC98041-A745-49D7-8DA3-4E44620FCE02}" destId="{320B7B5D-4709-425D-8007-BCD076293D10}" srcOrd="0" destOrd="0" presId="urn:microsoft.com/office/officeart/2005/8/layout/hierarchy3"/>
    <dgm:cxn modelId="{1CB1F52E-98CB-4AB5-A648-0FE5896B7272}" type="presOf" srcId="{7EFC9C37-92AB-4BBC-959E-6FB3A1556403}" destId="{118C053C-F8D3-4BF0-A6FB-FFEF39339F60}" srcOrd="0" destOrd="0" presId="urn:microsoft.com/office/officeart/2005/8/layout/hierarchy3"/>
    <dgm:cxn modelId="{49D4F1C9-21F1-4391-9F84-542D591B7132}" type="presOf" srcId="{D4EC65B9-E7EC-4604-8CF4-1EF5FC75B478}" destId="{D1B713A0-E099-4B89-AE58-1661E9287CF6}" srcOrd="0" destOrd="0" presId="urn:microsoft.com/office/officeart/2005/8/layout/hierarchy3"/>
    <dgm:cxn modelId="{71BADAE2-D072-410B-80BB-99F3A97B0391}" type="presOf" srcId="{BD47E039-6559-443C-80DC-7E18FACE341D}" destId="{71C9CD20-5CC9-418B-948F-29085AD464F9}" srcOrd="1" destOrd="0" presId="urn:microsoft.com/office/officeart/2005/8/layout/hierarchy3"/>
    <dgm:cxn modelId="{4D616865-BC73-422E-8668-66447095E654}" type="presOf" srcId="{BD47E039-6559-443C-80DC-7E18FACE341D}" destId="{1007A6D8-36B6-49A0-AB01-AA8715E31D8E}" srcOrd="0" destOrd="0" presId="urn:microsoft.com/office/officeart/2005/8/layout/hierarchy3"/>
    <dgm:cxn modelId="{1E09A87E-C497-4196-BC95-974D3AFD610D}" type="presOf" srcId="{375E8789-AF16-4C58-B955-50AF8F16C0AE}" destId="{8441C8EF-E820-42C3-B80A-37A0C2A05035}" srcOrd="0" destOrd="0" presId="urn:microsoft.com/office/officeart/2005/8/layout/hierarchy3"/>
    <dgm:cxn modelId="{8AA880DA-92AA-42C3-BC79-C96BB1234F9F}" type="presOf" srcId="{CCAC700A-9841-4795-8C34-35B0990FD694}" destId="{022A6CDB-D89E-4402-A90B-198441BF92DF}" srcOrd="0" destOrd="0" presId="urn:microsoft.com/office/officeart/2005/8/layout/hierarchy3"/>
    <dgm:cxn modelId="{680334CE-D28D-4925-83E6-42A738CBE1EA}" srcId="{1AC98041-A745-49D7-8DA3-4E44620FCE02}" destId="{D6EF1588-0AC6-46B7-8F5B-15356992F991}" srcOrd="0" destOrd="0" parTransId="{B73501EF-9B2C-4284-B9A0-BA4824EE357C}" sibTransId="{FDA2B704-D2DE-46EC-ADEF-D95D3CC57BEA}"/>
    <dgm:cxn modelId="{2ACE250D-D5B9-4967-9A00-FBB3E18D6396}" srcId="{D4EC65B9-E7EC-4604-8CF4-1EF5FC75B478}" destId="{BD47E039-6559-443C-80DC-7E18FACE341D}" srcOrd="1" destOrd="0" parTransId="{A7895B53-6057-4308-A46A-E243C4857CBE}" sibTransId="{8BA0FB5E-F7D0-4EDB-8FC3-0295E1AFEAF4}"/>
    <dgm:cxn modelId="{A465C92F-6442-4435-A919-07C872DA8A75}" type="presOf" srcId="{1AC98041-A745-49D7-8DA3-4E44620FCE02}" destId="{951641FD-B8D6-4358-8232-B19E0EB23757}" srcOrd="1" destOrd="0" presId="urn:microsoft.com/office/officeart/2005/8/layout/hierarchy3"/>
    <dgm:cxn modelId="{FC42F3CD-75B7-4898-BC7A-80E26EC51364}" srcId="{BD47E039-6559-443C-80DC-7E18FACE341D}" destId="{2A44EB12-0681-445B-81BB-CF813DC2CB05}" srcOrd="1" destOrd="0" parTransId="{CCAC700A-9841-4795-8C34-35B0990FD694}" sibTransId="{CD8069B1-A308-4330-9F20-00991C8507B3}"/>
    <dgm:cxn modelId="{F93EC20E-FDDB-4741-9388-C8522FA6D726}" srcId="{BD47E039-6559-443C-80DC-7E18FACE341D}" destId="{7FDEB892-6E6D-407D-92F6-63A689920680}" srcOrd="0" destOrd="0" parTransId="{0E732DE6-F86F-4F5D-88EC-5D0EDC7DF236}" sibTransId="{0F34D516-3C6A-4283-B45F-3EA9065D5C00}"/>
    <dgm:cxn modelId="{F243E9E1-49A1-45CB-A429-9234C16371D6}" type="presOf" srcId="{29DBB547-90D1-4262-9C16-972A02706E51}" destId="{B63910F1-2812-45C0-A28A-C30E83704EF5}" srcOrd="0" destOrd="0" presId="urn:microsoft.com/office/officeart/2005/8/layout/hierarchy3"/>
    <dgm:cxn modelId="{7E9FDD19-D201-434C-8163-0362C4126FD5}" type="presOf" srcId="{0E732DE6-F86F-4F5D-88EC-5D0EDC7DF236}" destId="{9C14B4EF-4065-44A9-BDA8-C4EDE9B796BD}" srcOrd="0" destOrd="0" presId="urn:microsoft.com/office/officeart/2005/8/layout/hierarchy3"/>
    <dgm:cxn modelId="{D1EFB32E-2799-461F-A2A7-F2D1C2C140DA}" type="presOf" srcId="{7FDEB892-6E6D-407D-92F6-63A689920680}" destId="{087DFE32-468A-424C-A85E-18BBB1CB3120}" srcOrd="0" destOrd="0" presId="urn:microsoft.com/office/officeart/2005/8/layout/hierarchy3"/>
    <dgm:cxn modelId="{3C0E41D2-C3E2-4C81-9D9A-AC70C5FE7A6C}" type="presOf" srcId="{B73501EF-9B2C-4284-B9A0-BA4824EE357C}" destId="{40A98BA2-7226-444C-93B1-FCB6B1883041}" srcOrd="0" destOrd="0" presId="urn:microsoft.com/office/officeart/2005/8/layout/hierarchy3"/>
    <dgm:cxn modelId="{1B9EDE1F-0324-4E8B-80B4-6BB0E81856A0}" type="presParOf" srcId="{D1B713A0-E099-4B89-AE58-1661E9287CF6}" destId="{55EEEBA3-1A73-4BD0-8672-025AE83DC683}" srcOrd="0" destOrd="0" presId="urn:microsoft.com/office/officeart/2005/8/layout/hierarchy3"/>
    <dgm:cxn modelId="{E5E4B972-68E3-4AF6-9990-D14476115BDF}" type="presParOf" srcId="{55EEEBA3-1A73-4BD0-8672-025AE83DC683}" destId="{4A152C10-B065-44B1-9EE2-14BD18834FF2}" srcOrd="0" destOrd="0" presId="urn:microsoft.com/office/officeart/2005/8/layout/hierarchy3"/>
    <dgm:cxn modelId="{9A9EF42E-3BCD-45FE-BEF2-EA44D3F3AC5F}" type="presParOf" srcId="{4A152C10-B065-44B1-9EE2-14BD18834FF2}" destId="{320B7B5D-4709-425D-8007-BCD076293D10}" srcOrd="0" destOrd="0" presId="urn:microsoft.com/office/officeart/2005/8/layout/hierarchy3"/>
    <dgm:cxn modelId="{3E20729C-E50E-42B0-A4CB-5347199B3FE5}" type="presParOf" srcId="{4A152C10-B065-44B1-9EE2-14BD18834FF2}" destId="{951641FD-B8D6-4358-8232-B19E0EB23757}" srcOrd="1" destOrd="0" presId="urn:microsoft.com/office/officeart/2005/8/layout/hierarchy3"/>
    <dgm:cxn modelId="{FC9CB3E4-B27E-4E00-87CE-301CE319667C}" type="presParOf" srcId="{55EEEBA3-1A73-4BD0-8672-025AE83DC683}" destId="{7B4B49AC-19DE-4807-97A1-D3BE584A3062}" srcOrd="1" destOrd="0" presId="urn:microsoft.com/office/officeart/2005/8/layout/hierarchy3"/>
    <dgm:cxn modelId="{C88D8059-6094-426A-A7BE-1D534A4C56E8}" type="presParOf" srcId="{7B4B49AC-19DE-4807-97A1-D3BE584A3062}" destId="{40A98BA2-7226-444C-93B1-FCB6B1883041}" srcOrd="0" destOrd="0" presId="urn:microsoft.com/office/officeart/2005/8/layout/hierarchy3"/>
    <dgm:cxn modelId="{4FD65223-460D-49EF-8DE5-E28F7EE80A40}" type="presParOf" srcId="{7B4B49AC-19DE-4807-97A1-D3BE584A3062}" destId="{0C504A51-1CEE-4E81-984E-05B83E958840}" srcOrd="1" destOrd="0" presId="urn:microsoft.com/office/officeart/2005/8/layout/hierarchy3"/>
    <dgm:cxn modelId="{E0B39B62-3576-4534-8C14-F21C7BC4FC3E}" type="presParOf" srcId="{7B4B49AC-19DE-4807-97A1-D3BE584A3062}" destId="{7F715DE6-104A-4DDA-A813-E8D3FDC8EC6D}" srcOrd="2" destOrd="0" presId="urn:microsoft.com/office/officeart/2005/8/layout/hierarchy3"/>
    <dgm:cxn modelId="{050E2BB0-D3ED-4D5E-A653-15EADD2F714C}" type="presParOf" srcId="{7B4B49AC-19DE-4807-97A1-D3BE584A3062}" destId="{56985690-576B-4E59-AB8E-1880615F6307}" srcOrd="3" destOrd="0" presId="urn:microsoft.com/office/officeart/2005/8/layout/hierarchy3"/>
    <dgm:cxn modelId="{9A602035-7BA9-46E2-BCC6-CE6C0086EDE1}" type="presParOf" srcId="{7B4B49AC-19DE-4807-97A1-D3BE584A3062}" destId="{8441C8EF-E820-42C3-B80A-37A0C2A05035}" srcOrd="4" destOrd="0" presId="urn:microsoft.com/office/officeart/2005/8/layout/hierarchy3"/>
    <dgm:cxn modelId="{626C2BE5-F451-46FC-8C4D-F3D58778F1FE}" type="presParOf" srcId="{7B4B49AC-19DE-4807-97A1-D3BE584A3062}" destId="{118C053C-F8D3-4BF0-A6FB-FFEF39339F60}" srcOrd="5" destOrd="0" presId="urn:microsoft.com/office/officeart/2005/8/layout/hierarchy3"/>
    <dgm:cxn modelId="{D05B76F7-BDDA-4279-A2A6-98ACF441E439}" type="presParOf" srcId="{D1B713A0-E099-4B89-AE58-1661E9287CF6}" destId="{D43789A9-C43F-4C73-93ED-CE2593567208}" srcOrd="1" destOrd="0" presId="urn:microsoft.com/office/officeart/2005/8/layout/hierarchy3"/>
    <dgm:cxn modelId="{01BAF686-4362-41AB-8F75-E25C3C624BA8}" type="presParOf" srcId="{D43789A9-C43F-4C73-93ED-CE2593567208}" destId="{B05230B6-8297-4A63-8845-23159B9FD536}" srcOrd="0" destOrd="0" presId="urn:microsoft.com/office/officeart/2005/8/layout/hierarchy3"/>
    <dgm:cxn modelId="{AE553218-7A1F-4A4D-8412-0EDA77D015D2}" type="presParOf" srcId="{B05230B6-8297-4A63-8845-23159B9FD536}" destId="{1007A6D8-36B6-49A0-AB01-AA8715E31D8E}" srcOrd="0" destOrd="0" presId="urn:microsoft.com/office/officeart/2005/8/layout/hierarchy3"/>
    <dgm:cxn modelId="{C04E4548-36BD-4654-8F01-681968C255FC}" type="presParOf" srcId="{B05230B6-8297-4A63-8845-23159B9FD536}" destId="{71C9CD20-5CC9-418B-948F-29085AD464F9}" srcOrd="1" destOrd="0" presId="urn:microsoft.com/office/officeart/2005/8/layout/hierarchy3"/>
    <dgm:cxn modelId="{50D372EF-C9D2-40EF-8058-BDAEEB9AB89A}" type="presParOf" srcId="{D43789A9-C43F-4C73-93ED-CE2593567208}" destId="{4E737CDB-BDD1-497A-86FF-710D722A9E02}" srcOrd="1" destOrd="0" presId="urn:microsoft.com/office/officeart/2005/8/layout/hierarchy3"/>
    <dgm:cxn modelId="{9BAF442A-698B-4BDD-9374-6DB3DD9CA428}" type="presParOf" srcId="{4E737CDB-BDD1-497A-86FF-710D722A9E02}" destId="{9C14B4EF-4065-44A9-BDA8-C4EDE9B796BD}" srcOrd="0" destOrd="0" presId="urn:microsoft.com/office/officeart/2005/8/layout/hierarchy3"/>
    <dgm:cxn modelId="{B914CC3D-ED96-41C3-8AC4-B1C3F50B25EA}" type="presParOf" srcId="{4E737CDB-BDD1-497A-86FF-710D722A9E02}" destId="{087DFE32-468A-424C-A85E-18BBB1CB3120}" srcOrd="1" destOrd="0" presId="urn:microsoft.com/office/officeart/2005/8/layout/hierarchy3"/>
    <dgm:cxn modelId="{AF71AC16-BAD6-4FDB-945D-6E1FE12A01FA}" type="presParOf" srcId="{4E737CDB-BDD1-497A-86FF-710D722A9E02}" destId="{022A6CDB-D89E-4402-A90B-198441BF92DF}" srcOrd="2" destOrd="0" presId="urn:microsoft.com/office/officeart/2005/8/layout/hierarchy3"/>
    <dgm:cxn modelId="{7BF1BD2C-BA43-41FE-8C8A-B39BC7E2762D}" type="presParOf" srcId="{4E737CDB-BDD1-497A-86FF-710D722A9E02}" destId="{B5582FCC-93D3-4E1D-B74A-422F7FAD3AC4}" srcOrd="3" destOrd="0" presId="urn:microsoft.com/office/officeart/2005/8/layout/hierarchy3"/>
    <dgm:cxn modelId="{6A99EF21-EDB9-4C01-B423-6BB280929517}" type="presParOf" srcId="{4E737CDB-BDD1-497A-86FF-710D722A9E02}" destId="{B63910F1-2812-45C0-A28A-C30E83704EF5}" srcOrd="4" destOrd="0" presId="urn:microsoft.com/office/officeart/2005/8/layout/hierarchy3"/>
    <dgm:cxn modelId="{9C8FF169-391B-463F-BF04-2E3C70D9E942}" type="presParOf" srcId="{4E737CDB-BDD1-497A-86FF-710D722A9E02}" destId="{B80B6C27-FE57-4058-A33A-72824914609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EC65B9-E7EC-4604-8CF4-1EF5FC75B47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98041-A745-49D7-8DA3-4E44620FCE02}">
      <dgm:prSet phldrT="[Текст]" custT="1"/>
      <dgm:spPr>
        <a:noFill/>
        <a:ln w="28575">
          <a:solidFill>
            <a:srgbClr val="FF8C55"/>
          </a:solidFill>
        </a:ln>
      </dgm:spPr>
      <dgm:t>
        <a:bodyPr/>
        <a:lstStyle/>
        <a:p>
          <a:r>
            <a:rPr lang="uk-UA" sz="1700" dirty="0" smtClean="0">
              <a:solidFill>
                <a:schemeClr val="tx1"/>
              </a:solidFill>
              <a:latin typeface="Montserrat Bold"/>
            </a:rPr>
            <a:t>Типи завдань</a:t>
          </a:r>
          <a:endParaRPr lang="ru-RU" sz="1700" dirty="0">
            <a:solidFill>
              <a:schemeClr val="tx1"/>
            </a:solidFill>
            <a:latin typeface="Montserrat Bold"/>
          </a:endParaRPr>
        </a:p>
      </dgm:t>
    </dgm:pt>
    <dgm:pt modelId="{450C15F3-681E-44D0-B5C1-BAA864955709}" type="parTrans" cxnId="{C243E81D-5B37-4DDA-856F-176B1DC52EDC}">
      <dgm:prSet/>
      <dgm:spPr/>
      <dgm:t>
        <a:bodyPr/>
        <a:lstStyle/>
        <a:p>
          <a:endParaRPr lang="ru-RU"/>
        </a:p>
      </dgm:t>
    </dgm:pt>
    <dgm:pt modelId="{12321512-F76E-4117-9E8B-4F3EFC117ACA}" type="sibTrans" cxnId="{C243E81D-5B37-4DDA-856F-176B1DC52EDC}">
      <dgm:prSet/>
      <dgm:spPr/>
      <dgm:t>
        <a:bodyPr/>
        <a:lstStyle/>
        <a:p>
          <a:endParaRPr lang="ru-RU"/>
        </a:p>
      </dgm:t>
    </dgm:pt>
    <dgm:pt modelId="{D6EF1588-0AC6-46B7-8F5B-15356992F991}">
      <dgm:prSet phldrT="[Текст]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dirty="0" smtClean="0"/>
            <a:t>Сутність завдання</a:t>
          </a:r>
          <a:endParaRPr lang="ru-RU" dirty="0"/>
        </a:p>
      </dgm:t>
    </dgm:pt>
    <dgm:pt modelId="{B73501EF-9B2C-4284-B9A0-BA4824EE357C}" type="parTrans" cxnId="{680334CE-D28D-4925-83E6-42A738CBE1EA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FDA2B704-D2DE-46EC-ADEF-D95D3CC57BEA}" type="sibTrans" cxnId="{680334CE-D28D-4925-83E6-42A738CBE1EA}">
      <dgm:prSet/>
      <dgm:spPr/>
      <dgm:t>
        <a:bodyPr/>
        <a:lstStyle/>
        <a:p>
          <a:endParaRPr lang="ru-RU"/>
        </a:p>
      </dgm:t>
    </dgm:pt>
    <dgm:pt modelId="{A3FD7DF0-70CA-47C6-A38C-A3F4AB85E550}">
      <dgm:prSet phldrT="[Текст]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dirty="0" smtClean="0"/>
            <a:t>Кількість завдань</a:t>
          </a:r>
          <a:endParaRPr lang="ru-RU" dirty="0"/>
        </a:p>
      </dgm:t>
    </dgm:pt>
    <dgm:pt modelId="{EB749064-41D9-4173-9C85-BD38000C6457}" type="parTrans" cxnId="{FBE9FB20-A3E8-44E4-9621-2D1D6BC67396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2614DBB7-9823-47C5-8AF1-18E574EB6F6D}" type="sibTrans" cxnId="{FBE9FB20-A3E8-44E4-9621-2D1D6BC67396}">
      <dgm:prSet/>
      <dgm:spPr/>
      <dgm:t>
        <a:bodyPr/>
        <a:lstStyle/>
        <a:p>
          <a:endParaRPr lang="ru-RU"/>
        </a:p>
      </dgm:t>
    </dgm:pt>
    <dgm:pt modelId="{7EFC9C37-92AB-4BBC-959E-6FB3A1556403}">
      <dgm:prSet phldrT="[Текст]"/>
      <dgm:spPr>
        <a:noFill/>
        <a:ln w="28575">
          <a:solidFill>
            <a:srgbClr val="FFC000"/>
          </a:solidFill>
        </a:ln>
      </dgm:spPr>
      <dgm:t>
        <a:bodyPr/>
        <a:lstStyle/>
        <a:p>
          <a:r>
            <a:rPr lang="uk-UA" dirty="0" smtClean="0"/>
            <a:t>Кількість балів</a:t>
          </a:r>
          <a:endParaRPr lang="ru-RU" dirty="0"/>
        </a:p>
      </dgm:t>
    </dgm:pt>
    <dgm:pt modelId="{375E8789-AF16-4C58-B955-50AF8F16C0AE}" type="parTrans" cxnId="{0507AA84-767F-4C74-B449-FFCE9357FD9D}">
      <dgm:prSet/>
      <dgm:spPr>
        <a:ln>
          <a:solidFill>
            <a:srgbClr val="FF8C55"/>
          </a:solidFill>
        </a:ln>
      </dgm:spPr>
      <dgm:t>
        <a:bodyPr/>
        <a:lstStyle/>
        <a:p>
          <a:endParaRPr lang="ru-RU"/>
        </a:p>
      </dgm:t>
    </dgm:pt>
    <dgm:pt modelId="{33BC3737-0B36-458D-B933-F961232B01DB}" type="sibTrans" cxnId="{0507AA84-767F-4C74-B449-FFCE9357FD9D}">
      <dgm:prSet/>
      <dgm:spPr/>
      <dgm:t>
        <a:bodyPr/>
        <a:lstStyle/>
        <a:p>
          <a:endParaRPr lang="ru-RU"/>
        </a:p>
      </dgm:t>
    </dgm:pt>
    <dgm:pt modelId="{D1B713A0-E099-4B89-AE58-1661E9287CF6}" type="pres">
      <dgm:prSet presAssocID="{D4EC65B9-E7EC-4604-8CF4-1EF5FC75B4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EEBA3-1A73-4BD0-8672-025AE83DC683}" type="pres">
      <dgm:prSet presAssocID="{1AC98041-A745-49D7-8DA3-4E44620FCE02}" presName="root" presStyleCnt="0"/>
      <dgm:spPr/>
    </dgm:pt>
    <dgm:pt modelId="{4A152C10-B065-44B1-9EE2-14BD18834FF2}" type="pres">
      <dgm:prSet presAssocID="{1AC98041-A745-49D7-8DA3-4E44620FCE02}" presName="rootComposite" presStyleCnt="0"/>
      <dgm:spPr/>
    </dgm:pt>
    <dgm:pt modelId="{320B7B5D-4709-425D-8007-BCD076293D10}" type="pres">
      <dgm:prSet presAssocID="{1AC98041-A745-49D7-8DA3-4E44620FCE02}" presName="rootText" presStyleLbl="node1" presStyleIdx="0" presStyleCnt="1"/>
      <dgm:spPr/>
      <dgm:t>
        <a:bodyPr/>
        <a:lstStyle/>
        <a:p>
          <a:endParaRPr lang="ru-RU"/>
        </a:p>
      </dgm:t>
    </dgm:pt>
    <dgm:pt modelId="{951641FD-B8D6-4358-8232-B19E0EB23757}" type="pres">
      <dgm:prSet presAssocID="{1AC98041-A745-49D7-8DA3-4E44620FCE02}" presName="rootConnector" presStyleLbl="node1" presStyleIdx="0" presStyleCnt="1"/>
      <dgm:spPr/>
      <dgm:t>
        <a:bodyPr/>
        <a:lstStyle/>
        <a:p>
          <a:endParaRPr lang="ru-RU"/>
        </a:p>
      </dgm:t>
    </dgm:pt>
    <dgm:pt modelId="{7B4B49AC-19DE-4807-97A1-D3BE584A3062}" type="pres">
      <dgm:prSet presAssocID="{1AC98041-A745-49D7-8DA3-4E44620FCE02}" presName="childShape" presStyleCnt="0"/>
      <dgm:spPr/>
    </dgm:pt>
    <dgm:pt modelId="{40A98BA2-7226-444C-93B1-FCB6B1883041}" type="pres">
      <dgm:prSet presAssocID="{B73501EF-9B2C-4284-B9A0-BA4824EE357C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C504A51-1CEE-4E81-984E-05B83E958840}" type="pres">
      <dgm:prSet presAssocID="{D6EF1588-0AC6-46B7-8F5B-15356992F991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15DE6-104A-4DDA-A813-E8D3FDC8EC6D}" type="pres">
      <dgm:prSet presAssocID="{EB749064-41D9-4173-9C85-BD38000C645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6985690-576B-4E59-AB8E-1880615F6307}" type="pres">
      <dgm:prSet presAssocID="{A3FD7DF0-70CA-47C6-A38C-A3F4AB85E55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1C8EF-E820-42C3-B80A-37A0C2A05035}" type="pres">
      <dgm:prSet presAssocID="{375E8789-AF16-4C58-B955-50AF8F16C0A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118C053C-F8D3-4BF0-A6FB-FFEF39339F60}" type="pres">
      <dgm:prSet presAssocID="{7EFC9C37-92AB-4BBC-959E-6FB3A1556403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0E41D2-C3E2-4C81-9D9A-AC70C5FE7A6C}" type="presOf" srcId="{B73501EF-9B2C-4284-B9A0-BA4824EE357C}" destId="{40A98BA2-7226-444C-93B1-FCB6B1883041}" srcOrd="0" destOrd="0" presId="urn:microsoft.com/office/officeart/2005/8/layout/hierarchy3"/>
    <dgm:cxn modelId="{C243E81D-5B37-4DDA-856F-176B1DC52EDC}" srcId="{D4EC65B9-E7EC-4604-8CF4-1EF5FC75B478}" destId="{1AC98041-A745-49D7-8DA3-4E44620FCE02}" srcOrd="0" destOrd="0" parTransId="{450C15F3-681E-44D0-B5C1-BAA864955709}" sibTransId="{12321512-F76E-4117-9E8B-4F3EFC117ACA}"/>
    <dgm:cxn modelId="{FBE9FB20-A3E8-44E4-9621-2D1D6BC67396}" srcId="{1AC98041-A745-49D7-8DA3-4E44620FCE02}" destId="{A3FD7DF0-70CA-47C6-A38C-A3F4AB85E550}" srcOrd="1" destOrd="0" parTransId="{EB749064-41D9-4173-9C85-BD38000C6457}" sibTransId="{2614DBB7-9823-47C5-8AF1-18E574EB6F6D}"/>
    <dgm:cxn modelId="{0819DE9A-2DC6-4F18-BD9D-0A13E94F5145}" type="presOf" srcId="{A3FD7DF0-70CA-47C6-A38C-A3F4AB85E550}" destId="{56985690-576B-4E59-AB8E-1880615F6307}" srcOrd="0" destOrd="0" presId="urn:microsoft.com/office/officeart/2005/8/layout/hierarchy3"/>
    <dgm:cxn modelId="{4500E295-3379-4FA7-86F5-933DD663C285}" type="presOf" srcId="{D6EF1588-0AC6-46B7-8F5B-15356992F991}" destId="{0C504A51-1CEE-4E81-984E-05B83E958840}" srcOrd="0" destOrd="0" presId="urn:microsoft.com/office/officeart/2005/8/layout/hierarchy3"/>
    <dgm:cxn modelId="{680334CE-D28D-4925-83E6-42A738CBE1EA}" srcId="{1AC98041-A745-49D7-8DA3-4E44620FCE02}" destId="{D6EF1588-0AC6-46B7-8F5B-15356992F991}" srcOrd="0" destOrd="0" parTransId="{B73501EF-9B2C-4284-B9A0-BA4824EE357C}" sibTransId="{FDA2B704-D2DE-46EC-ADEF-D95D3CC57BEA}"/>
    <dgm:cxn modelId="{3E298E47-5EE3-4315-AA82-D06218671D7A}" type="presOf" srcId="{1AC98041-A745-49D7-8DA3-4E44620FCE02}" destId="{320B7B5D-4709-425D-8007-BCD076293D10}" srcOrd="0" destOrd="0" presId="urn:microsoft.com/office/officeart/2005/8/layout/hierarchy3"/>
    <dgm:cxn modelId="{1E09A87E-C497-4196-BC95-974D3AFD610D}" type="presOf" srcId="{375E8789-AF16-4C58-B955-50AF8F16C0AE}" destId="{8441C8EF-E820-42C3-B80A-37A0C2A05035}" srcOrd="0" destOrd="0" presId="urn:microsoft.com/office/officeart/2005/8/layout/hierarchy3"/>
    <dgm:cxn modelId="{49D4F1C9-21F1-4391-9F84-542D591B7132}" type="presOf" srcId="{D4EC65B9-E7EC-4604-8CF4-1EF5FC75B478}" destId="{D1B713A0-E099-4B89-AE58-1661E9287CF6}" srcOrd="0" destOrd="0" presId="urn:microsoft.com/office/officeart/2005/8/layout/hierarchy3"/>
    <dgm:cxn modelId="{A465C92F-6442-4435-A919-07C872DA8A75}" type="presOf" srcId="{1AC98041-A745-49D7-8DA3-4E44620FCE02}" destId="{951641FD-B8D6-4358-8232-B19E0EB23757}" srcOrd="1" destOrd="0" presId="urn:microsoft.com/office/officeart/2005/8/layout/hierarchy3"/>
    <dgm:cxn modelId="{4946C400-E356-4644-B4EA-3705C84E2121}" type="presOf" srcId="{EB749064-41D9-4173-9C85-BD38000C6457}" destId="{7F715DE6-104A-4DDA-A813-E8D3FDC8EC6D}" srcOrd="0" destOrd="0" presId="urn:microsoft.com/office/officeart/2005/8/layout/hierarchy3"/>
    <dgm:cxn modelId="{0507AA84-767F-4C74-B449-FFCE9357FD9D}" srcId="{1AC98041-A745-49D7-8DA3-4E44620FCE02}" destId="{7EFC9C37-92AB-4BBC-959E-6FB3A1556403}" srcOrd="2" destOrd="0" parTransId="{375E8789-AF16-4C58-B955-50AF8F16C0AE}" sibTransId="{33BC3737-0B36-458D-B933-F961232B01DB}"/>
    <dgm:cxn modelId="{1CB1F52E-98CB-4AB5-A648-0FE5896B7272}" type="presOf" srcId="{7EFC9C37-92AB-4BBC-959E-6FB3A1556403}" destId="{118C053C-F8D3-4BF0-A6FB-FFEF39339F60}" srcOrd="0" destOrd="0" presId="urn:microsoft.com/office/officeart/2005/8/layout/hierarchy3"/>
    <dgm:cxn modelId="{1B9EDE1F-0324-4E8B-80B4-6BB0E81856A0}" type="presParOf" srcId="{D1B713A0-E099-4B89-AE58-1661E9287CF6}" destId="{55EEEBA3-1A73-4BD0-8672-025AE83DC683}" srcOrd="0" destOrd="0" presId="urn:microsoft.com/office/officeart/2005/8/layout/hierarchy3"/>
    <dgm:cxn modelId="{E5E4B972-68E3-4AF6-9990-D14476115BDF}" type="presParOf" srcId="{55EEEBA3-1A73-4BD0-8672-025AE83DC683}" destId="{4A152C10-B065-44B1-9EE2-14BD18834FF2}" srcOrd="0" destOrd="0" presId="urn:microsoft.com/office/officeart/2005/8/layout/hierarchy3"/>
    <dgm:cxn modelId="{9A9EF42E-3BCD-45FE-BEF2-EA44D3F3AC5F}" type="presParOf" srcId="{4A152C10-B065-44B1-9EE2-14BD18834FF2}" destId="{320B7B5D-4709-425D-8007-BCD076293D10}" srcOrd="0" destOrd="0" presId="urn:microsoft.com/office/officeart/2005/8/layout/hierarchy3"/>
    <dgm:cxn modelId="{3E20729C-E50E-42B0-A4CB-5347199B3FE5}" type="presParOf" srcId="{4A152C10-B065-44B1-9EE2-14BD18834FF2}" destId="{951641FD-B8D6-4358-8232-B19E0EB23757}" srcOrd="1" destOrd="0" presId="urn:microsoft.com/office/officeart/2005/8/layout/hierarchy3"/>
    <dgm:cxn modelId="{FC9CB3E4-B27E-4E00-87CE-301CE319667C}" type="presParOf" srcId="{55EEEBA3-1A73-4BD0-8672-025AE83DC683}" destId="{7B4B49AC-19DE-4807-97A1-D3BE584A3062}" srcOrd="1" destOrd="0" presId="urn:microsoft.com/office/officeart/2005/8/layout/hierarchy3"/>
    <dgm:cxn modelId="{C88D8059-6094-426A-A7BE-1D534A4C56E8}" type="presParOf" srcId="{7B4B49AC-19DE-4807-97A1-D3BE584A3062}" destId="{40A98BA2-7226-444C-93B1-FCB6B1883041}" srcOrd="0" destOrd="0" presId="urn:microsoft.com/office/officeart/2005/8/layout/hierarchy3"/>
    <dgm:cxn modelId="{4FD65223-460D-49EF-8DE5-E28F7EE80A40}" type="presParOf" srcId="{7B4B49AC-19DE-4807-97A1-D3BE584A3062}" destId="{0C504A51-1CEE-4E81-984E-05B83E958840}" srcOrd="1" destOrd="0" presId="urn:microsoft.com/office/officeart/2005/8/layout/hierarchy3"/>
    <dgm:cxn modelId="{E0B39B62-3576-4534-8C14-F21C7BC4FC3E}" type="presParOf" srcId="{7B4B49AC-19DE-4807-97A1-D3BE584A3062}" destId="{7F715DE6-104A-4DDA-A813-E8D3FDC8EC6D}" srcOrd="2" destOrd="0" presId="urn:microsoft.com/office/officeart/2005/8/layout/hierarchy3"/>
    <dgm:cxn modelId="{050E2BB0-D3ED-4D5E-A653-15EADD2F714C}" type="presParOf" srcId="{7B4B49AC-19DE-4807-97A1-D3BE584A3062}" destId="{56985690-576B-4E59-AB8E-1880615F6307}" srcOrd="3" destOrd="0" presId="urn:microsoft.com/office/officeart/2005/8/layout/hierarchy3"/>
    <dgm:cxn modelId="{9A602035-7BA9-46E2-BCC6-CE6C0086EDE1}" type="presParOf" srcId="{7B4B49AC-19DE-4807-97A1-D3BE584A3062}" destId="{8441C8EF-E820-42C3-B80A-37A0C2A05035}" srcOrd="4" destOrd="0" presId="urn:microsoft.com/office/officeart/2005/8/layout/hierarchy3"/>
    <dgm:cxn modelId="{626C2BE5-F451-46FC-8C4D-F3D58778F1FE}" type="presParOf" srcId="{7B4B49AC-19DE-4807-97A1-D3BE584A3062}" destId="{118C053C-F8D3-4BF0-A6FB-FFEF39339F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501C0-8FDD-4475-9C13-34C52A93C9C5}">
      <dsp:nvSpPr>
        <dsp:cNvPr id="0" name=""/>
        <dsp:cNvSpPr/>
      </dsp:nvSpPr>
      <dsp:spPr>
        <a:xfrm>
          <a:off x="0" y="0"/>
          <a:ext cx="7902575" cy="716057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u="none" kern="1200" noProof="1" smtClean="0">
              <a:solidFill>
                <a:schemeClr val="tx1"/>
              </a:solidFill>
              <a:latin typeface="Montserrat Bold"/>
            </a:rPr>
            <a:t>ОПЕРАТИВНА ІНФОРМАЦІЯ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0" u="none" kern="1200" noProof="1" smtClean="0">
              <a:solidFill>
                <a:schemeClr val="tx1"/>
              </a:solidFill>
              <a:latin typeface="Montserrat Bold"/>
            </a:rPr>
            <a:t>Нормативно-правова база ЗНО-2022, графіки сесій </a:t>
          </a:r>
          <a:endParaRPr lang="en-US" sz="1800" b="0" u="none" kern="1200" noProof="1" smtClean="0">
            <a:solidFill>
              <a:schemeClr val="tx1"/>
            </a:solidFill>
            <a:latin typeface="Montserrat Bold"/>
          </a:endParaRPr>
        </a:p>
      </dsp:txBody>
      <dsp:txXfrm>
        <a:off x="1650802" y="0"/>
        <a:ext cx="6251772" cy="716057"/>
      </dsp:txXfrm>
    </dsp:sp>
    <dsp:sp modelId="{5184C515-1E10-45F4-B90E-E59AD54C3B03}">
      <dsp:nvSpPr>
        <dsp:cNvPr id="0" name=""/>
        <dsp:cNvSpPr/>
      </dsp:nvSpPr>
      <dsp:spPr>
        <a:xfrm>
          <a:off x="343945" y="108186"/>
          <a:ext cx="1033198" cy="49968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-2236" r="23867" b="-2236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F86D0-5885-4A78-B613-49AF7CDA0F35}">
      <dsp:nvSpPr>
        <dsp:cNvPr id="0" name=""/>
        <dsp:cNvSpPr/>
      </dsp:nvSpPr>
      <dsp:spPr>
        <a:xfrm>
          <a:off x="0" y="786345"/>
          <a:ext cx="7902575" cy="721730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ПІДРУЧНИКИ, РЕКОМЕНДОВАНІ МОН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0" u="none" kern="1200" dirty="0" smtClean="0">
              <a:solidFill>
                <a:schemeClr val="tx1"/>
              </a:solidFill>
              <a:latin typeface="Montserrat Bold"/>
            </a:rPr>
            <a:t>Режим доступу, відповідність завданням ЗНО</a:t>
          </a:r>
        </a:p>
      </dsp:txBody>
      <dsp:txXfrm>
        <a:off x="1650802" y="786345"/>
        <a:ext cx="6251772" cy="721730"/>
      </dsp:txXfrm>
    </dsp:sp>
    <dsp:sp modelId="{F1DA4833-404B-4A1A-A228-4520DB9E62FD}">
      <dsp:nvSpPr>
        <dsp:cNvPr id="0" name=""/>
        <dsp:cNvSpPr/>
      </dsp:nvSpPr>
      <dsp:spPr>
        <a:xfrm>
          <a:off x="343945" y="897367"/>
          <a:ext cx="1033198" cy="49968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-2236" r="23867" b="-2236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10B07-8209-4E84-A1BB-10262C1D9F34}">
      <dsp:nvSpPr>
        <dsp:cNvPr id="0" name=""/>
        <dsp:cNvSpPr/>
      </dsp:nvSpPr>
      <dsp:spPr>
        <a:xfrm>
          <a:off x="0" y="1578362"/>
          <a:ext cx="7902575" cy="731000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u="none" kern="1200" noProof="1" smtClean="0">
              <a:solidFill>
                <a:schemeClr val="tx1"/>
              </a:solidFill>
              <a:latin typeface="Montserrat Bold"/>
            </a:rPr>
            <a:t>Методичні рекомендації МОН щодо викладання історії України у 2021/2022 н.р.</a:t>
          </a:r>
          <a:endParaRPr lang="en-US" sz="1800" b="0" u="none" kern="1200" noProof="1">
            <a:solidFill>
              <a:schemeClr val="tx1"/>
            </a:solidFill>
            <a:latin typeface="Montserrat Bold"/>
          </a:endParaRPr>
        </a:p>
      </dsp:txBody>
      <dsp:txXfrm>
        <a:off x="1650802" y="1578362"/>
        <a:ext cx="6251772" cy="731000"/>
      </dsp:txXfrm>
    </dsp:sp>
    <dsp:sp modelId="{7210A1E9-072E-4EBB-B26E-A7BB40311EBB}">
      <dsp:nvSpPr>
        <dsp:cNvPr id="0" name=""/>
        <dsp:cNvSpPr/>
      </dsp:nvSpPr>
      <dsp:spPr>
        <a:xfrm>
          <a:off x="343945" y="1694020"/>
          <a:ext cx="1033198" cy="49968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-2236" r="23867" b="-2236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8ECD7-C1AF-44AA-9D46-FB7FE3E285CF}">
      <dsp:nvSpPr>
        <dsp:cNvPr id="0" name=""/>
        <dsp:cNvSpPr/>
      </dsp:nvSpPr>
      <dsp:spPr>
        <a:xfrm>
          <a:off x="0" y="2379650"/>
          <a:ext cx="7902575" cy="70287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noProof="0" dirty="0" smtClean="0">
              <a:solidFill>
                <a:schemeClr val="tx1"/>
              </a:solidFill>
              <a:latin typeface="Montserrat Bold"/>
            </a:rPr>
            <a:t>Особливості підручників з предмету «Історія України» 2020 та 2021 років видання</a:t>
          </a:r>
          <a:endParaRPr lang="uk-UA" sz="1800" b="0" u="sng" kern="1200" noProof="0" dirty="0" smtClean="0">
            <a:solidFill>
              <a:schemeClr val="tx1"/>
            </a:solidFill>
            <a:latin typeface="Montserrat Bold"/>
          </a:endParaRPr>
        </a:p>
      </dsp:txBody>
      <dsp:txXfrm>
        <a:off x="1650802" y="2379650"/>
        <a:ext cx="6251772" cy="702872"/>
      </dsp:txXfrm>
    </dsp:sp>
    <dsp:sp modelId="{9244C591-4108-4294-B048-1FF39C97E885}">
      <dsp:nvSpPr>
        <dsp:cNvPr id="0" name=""/>
        <dsp:cNvSpPr/>
      </dsp:nvSpPr>
      <dsp:spPr>
        <a:xfrm>
          <a:off x="343945" y="2480512"/>
          <a:ext cx="1033198" cy="50114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-2084" r="23867" b="-2084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35196-FF8D-46C2-961B-ED8FFC9D6C3B}">
      <dsp:nvSpPr>
        <dsp:cNvPr id="0" name=""/>
        <dsp:cNvSpPr/>
      </dsp:nvSpPr>
      <dsp:spPr>
        <a:xfrm>
          <a:off x="0" y="3152809"/>
          <a:ext cx="7902575" cy="70287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noProof="1" smtClean="0">
              <a:solidFill>
                <a:schemeClr val="tx1"/>
              </a:solidFill>
              <a:latin typeface="Montserrat Bold"/>
            </a:rPr>
            <a:t>Підготовка веб-презентацій уроків з предмету «Історія України»</a:t>
          </a:r>
          <a:endParaRPr lang="en-US" sz="1800" b="0" u="none" kern="1200" noProof="1" smtClean="0">
            <a:solidFill>
              <a:schemeClr val="tx1"/>
            </a:solidFill>
            <a:latin typeface="Montserrat Bold"/>
          </a:endParaRPr>
        </a:p>
      </dsp:txBody>
      <dsp:txXfrm>
        <a:off x="1650802" y="3152809"/>
        <a:ext cx="6251772" cy="702872"/>
      </dsp:txXfrm>
    </dsp:sp>
    <dsp:sp modelId="{72A1C326-5AC9-40BD-923D-C0BBBA453640}">
      <dsp:nvSpPr>
        <dsp:cNvPr id="0" name=""/>
        <dsp:cNvSpPr/>
      </dsp:nvSpPr>
      <dsp:spPr>
        <a:xfrm>
          <a:off x="343945" y="3254045"/>
          <a:ext cx="1033198" cy="50039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-2158" r="23867" b="-2158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B7B5D-4709-425D-8007-BCD076293D10}">
      <dsp:nvSpPr>
        <dsp:cNvPr id="0" name=""/>
        <dsp:cNvSpPr/>
      </dsp:nvSpPr>
      <dsp:spPr>
        <a:xfrm>
          <a:off x="1377255" y="1764"/>
          <a:ext cx="125489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Montserrat Bold"/>
          </a:endParaRPr>
        </a:p>
      </dsp:txBody>
      <dsp:txXfrm>
        <a:off x="1395632" y="20141"/>
        <a:ext cx="1218144" cy="590695"/>
      </dsp:txXfrm>
    </dsp:sp>
    <dsp:sp modelId="{40A98BA2-7226-444C-93B1-FCB6B1883041}">
      <dsp:nvSpPr>
        <dsp:cNvPr id="0" name=""/>
        <dsp:cNvSpPr/>
      </dsp:nvSpPr>
      <dsp:spPr>
        <a:xfrm>
          <a:off x="1502745" y="629213"/>
          <a:ext cx="125489" cy="47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86"/>
              </a:lnTo>
              <a:lnTo>
                <a:pt x="125489" y="470586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04A51-1CEE-4E81-984E-05B83E958840}">
      <dsp:nvSpPr>
        <dsp:cNvPr id="0" name=""/>
        <dsp:cNvSpPr/>
      </dsp:nvSpPr>
      <dsp:spPr>
        <a:xfrm>
          <a:off x="1628235" y="786075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1646612" y="804452"/>
        <a:ext cx="967164" cy="590695"/>
      </dsp:txXfrm>
    </dsp:sp>
    <dsp:sp modelId="{7F715DE6-104A-4DDA-A813-E8D3FDC8EC6D}">
      <dsp:nvSpPr>
        <dsp:cNvPr id="0" name=""/>
        <dsp:cNvSpPr/>
      </dsp:nvSpPr>
      <dsp:spPr>
        <a:xfrm>
          <a:off x="1502745" y="629213"/>
          <a:ext cx="125489" cy="125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898"/>
              </a:lnTo>
              <a:lnTo>
                <a:pt x="125489" y="1254898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85690-576B-4E59-AB8E-1880615F6307}">
      <dsp:nvSpPr>
        <dsp:cNvPr id="0" name=""/>
        <dsp:cNvSpPr/>
      </dsp:nvSpPr>
      <dsp:spPr>
        <a:xfrm>
          <a:off x="1628235" y="1570386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60</a:t>
          </a:r>
          <a:endParaRPr lang="ru-RU" sz="1700" b="1" kern="1200" dirty="0"/>
        </a:p>
      </dsp:txBody>
      <dsp:txXfrm>
        <a:off x="1646612" y="1588763"/>
        <a:ext cx="967164" cy="590695"/>
      </dsp:txXfrm>
    </dsp:sp>
    <dsp:sp modelId="{8441C8EF-E820-42C3-B80A-37A0C2A05035}">
      <dsp:nvSpPr>
        <dsp:cNvPr id="0" name=""/>
        <dsp:cNvSpPr/>
      </dsp:nvSpPr>
      <dsp:spPr>
        <a:xfrm>
          <a:off x="1502745" y="629213"/>
          <a:ext cx="125489" cy="20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209"/>
              </a:lnTo>
              <a:lnTo>
                <a:pt x="125489" y="2039209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C053C-F8D3-4BF0-A6FB-FFEF39339F60}">
      <dsp:nvSpPr>
        <dsp:cNvPr id="0" name=""/>
        <dsp:cNvSpPr/>
      </dsp:nvSpPr>
      <dsp:spPr>
        <a:xfrm>
          <a:off x="1628235" y="2354697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94</a:t>
          </a:r>
          <a:endParaRPr lang="ru-RU" sz="1700" b="1" kern="1200" dirty="0"/>
        </a:p>
      </dsp:txBody>
      <dsp:txXfrm>
        <a:off x="1646612" y="2373074"/>
        <a:ext cx="967164" cy="5906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8B57F-D84C-4B7F-A2A8-35A93374E25B}">
      <dsp:nvSpPr>
        <dsp:cNvPr id="0" name=""/>
        <dsp:cNvSpPr/>
      </dsp:nvSpPr>
      <dsp:spPr>
        <a:xfrm>
          <a:off x="0" y="0"/>
          <a:ext cx="7902575" cy="121763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Montserrat Bold"/>
            </a:rPr>
            <a:t>Наказ МОН від 02.11.2021 № 1166 «Про організацію та проведення у 2022 році зовнішнього незалежного оцінювання результатів навчання, здобутих на основі повної загальної середньої освіти»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u="sng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Завантажити</a:t>
          </a:r>
          <a:endParaRPr lang="uk-UA" sz="1400" b="0" u="sng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2278" y="0"/>
        <a:ext cx="6200296" cy="1217632"/>
      </dsp:txXfrm>
    </dsp:sp>
    <dsp:sp modelId="{12BCE8DD-F3FA-4058-893C-0CDD5BA5A01E}">
      <dsp:nvSpPr>
        <dsp:cNvPr id="0" name=""/>
        <dsp:cNvSpPr/>
      </dsp:nvSpPr>
      <dsp:spPr>
        <a:xfrm>
          <a:off x="480974" y="248815"/>
          <a:ext cx="720003" cy="7200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8D72F-2DDF-401F-BEC6-54E0A418DE2A}">
      <dsp:nvSpPr>
        <dsp:cNvPr id="0" name=""/>
        <dsp:cNvSpPr/>
      </dsp:nvSpPr>
      <dsp:spPr>
        <a:xfrm>
          <a:off x="0" y="1339395"/>
          <a:ext cx="7902575" cy="121763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Montserrat Bold"/>
            </a:rPr>
            <a:t>Наказ УЦОЯО від 20.10.2021 № 141 «</a:t>
          </a:r>
          <a:r>
            <a:rPr lang="uk-UA" sz="1400" b="1" kern="1200" noProof="0" dirty="0" smtClean="0">
              <a:solidFill>
                <a:schemeClr val="tx1"/>
              </a:solidFill>
              <a:latin typeface="Montserrat Bold"/>
            </a:rPr>
            <a:t>Про проведення пробного зовнішнього незалежного оцінювання у 2022 році</a:t>
          </a:r>
          <a:r>
            <a:rPr lang="uk-UA" sz="1400" b="1" kern="1200" dirty="0" smtClean="0">
              <a:solidFill>
                <a:schemeClr val="tx1"/>
              </a:solidFill>
              <a:latin typeface="Montserrat Bold"/>
            </a:rPr>
            <a:t>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u="sng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3"/>
            </a:rPr>
            <a:t>Завантажити</a:t>
          </a:r>
          <a:endParaRPr lang="uk-UA" sz="1400" b="1" u="sng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2278" y="1339395"/>
        <a:ext cx="6200296" cy="1217632"/>
      </dsp:txXfrm>
    </dsp:sp>
    <dsp:sp modelId="{A995558E-2859-40CD-AAE7-5AB5486B9CA2}">
      <dsp:nvSpPr>
        <dsp:cNvPr id="0" name=""/>
        <dsp:cNvSpPr/>
      </dsp:nvSpPr>
      <dsp:spPr>
        <a:xfrm>
          <a:off x="482397" y="1588211"/>
          <a:ext cx="720003" cy="7200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l="2250" t="2250" r="2250" b="2250"/>
          </a:stretch>
        </a:blipFill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8D72F-2DDF-401F-BEC6-54E0A418DE2A}">
      <dsp:nvSpPr>
        <dsp:cNvPr id="0" name=""/>
        <dsp:cNvSpPr/>
      </dsp:nvSpPr>
      <dsp:spPr>
        <a:xfrm>
          <a:off x="0" y="0"/>
          <a:ext cx="7902575" cy="112704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ВАРТО ЗНАТИ!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Встановлено дати проведення пробної,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основної та додаткової сесій ЗНО</a:t>
          </a:r>
        </a:p>
      </dsp:txBody>
      <dsp:txXfrm>
        <a:off x="1693219" y="0"/>
        <a:ext cx="6209355" cy="1127046"/>
      </dsp:txXfrm>
    </dsp:sp>
    <dsp:sp modelId="{A995558E-2859-40CD-AAE7-5AB5486B9CA2}">
      <dsp:nvSpPr>
        <dsp:cNvPr id="0" name=""/>
        <dsp:cNvSpPr/>
      </dsp:nvSpPr>
      <dsp:spPr>
        <a:xfrm>
          <a:off x="473338" y="230305"/>
          <a:ext cx="720003" cy="6664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8B57F-D84C-4B7F-A2A8-35A93374E25B}">
      <dsp:nvSpPr>
        <dsp:cNvPr id="0" name=""/>
        <dsp:cNvSpPr/>
      </dsp:nvSpPr>
      <dsp:spPr>
        <a:xfrm>
          <a:off x="0" y="0"/>
          <a:ext cx="7902575" cy="121276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  <a:latin typeface="Montserrat Bold"/>
            </a:rPr>
            <a:t>Переліки навчальних програм, підручників та навчально-методичних посібників, затверджених МОН, на сайті Інституту модернізації змісту освіти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u="sng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Подивитись</a:t>
          </a:r>
          <a:endParaRPr lang="uk-UA" sz="1400" b="0" u="sng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1791" y="0"/>
        <a:ext cx="6200783" cy="1212763"/>
      </dsp:txXfrm>
    </dsp:sp>
    <dsp:sp modelId="{12BCE8DD-F3FA-4058-893C-0CDD5BA5A01E}">
      <dsp:nvSpPr>
        <dsp:cNvPr id="0" name=""/>
        <dsp:cNvSpPr/>
      </dsp:nvSpPr>
      <dsp:spPr>
        <a:xfrm>
          <a:off x="480487" y="246380"/>
          <a:ext cx="720003" cy="72000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255" r="2194" b="2255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8D72F-2DDF-401F-BEC6-54E0A418DE2A}">
      <dsp:nvSpPr>
        <dsp:cNvPr id="0" name=""/>
        <dsp:cNvSpPr/>
      </dsp:nvSpPr>
      <dsp:spPr>
        <a:xfrm>
          <a:off x="0" y="1334040"/>
          <a:ext cx="7902575" cy="121276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  <a:latin typeface="Montserrat Bold"/>
            </a:rPr>
            <a:t>Лист МОН від 09.08.2021 № 1/9-404 "Про переліки навчальної літератури та навчальних програм, рекомендованих Міністерством освіти і науки України для використання в освітньому процесі закладів освіти у 2021/2022 навчальному році"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u="sng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3"/>
            </a:rPr>
            <a:t>Завантажити</a:t>
          </a:r>
          <a:endParaRPr lang="uk-UA" sz="1400" b="1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1791" y="1334040"/>
        <a:ext cx="6200783" cy="1212763"/>
      </dsp:txXfrm>
    </dsp:sp>
    <dsp:sp modelId="{A995558E-2859-40CD-AAE7-5AB5486B9CA2}">
      <dsp:nvSpPr>
        <dsp:cNvPr id="0" name=""/>
        <dsp:cNvSpPr/>
      </dsp:nvSpPr>
      <dsp:spPr>
        <a:xfrm>
          <a:off x="481910" y="1580420"/>
          <a:ext cx="720003" cy="72000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195" r="2194" b="2195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E956A-AD7B-4684-BA50-F3C2E9459042}">
      <dsp:nvSpPr>
        <dsp:cNvPr id="0" name=""/>
        <dsp:cNvSpPr/>
      </dsp:nvSpPr>
      <dsp:spPr>
        <a:xfrm>
          <a:off x="0" y="2668080"/>
          <a:ext cx="7902575" cy="121276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  <a:latin typeface="Montserrat Bold"/>
            </a:rPr>
            <a:t>Перелік навчальних програм, підручників та навчально-методичних посібників, рекомендованих МОН України для використання в 5-11 класах закладів загальної середньої освіти з навчанням українською мовою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5"/>
            </a:rPr>
            <a:t>Подивитись</a:t>
          </a:r>
          <a:endParaRPr lang="uk-UA" sz="1400" b="0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1791" y="2668080"/>
        <a:ext cx="6200783" cy="1212763"/>
      </dsp:txXfrm>
    </dsp:sp>
    <dsp:sp modelId="{A56578ED-5409-4C23-AEEE-32A6AF0BE6E6}">
      <dsp:nvSpPr>
        <dsp:cNvPr id="0" name=""/>
        <dsp:cNvSpPr/>
      </dsp:nvSpPr>
      <dsp:spPr>
        <a:xfrm>
          <a:off x="482400" y="2914460"/>
          <a:ext cx="720003" cy="72000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8B57F-D84C-4B7F-A2A8-35A93374E25B}">
      <dsp:nvSpPr>
        <dsp:cNvPr id="0" name=""/>
        <dsp:cNvSpPr/>
      </dsp:nvSpPr>
      <dsp:spPr>
        <a:xfrm>
          <a:off x="0" y="0"/>
          <a:ext cx="7902575" cy="121552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2019. 6 КЛАС. ІНТЕГРОВАНИЙ КУРС</a:t>
          </a:r>
          <a:endParaRPr lang="uk-UA" sz="1400" b="1" u="none" kern="1200" dirty="0" smtClean="0">
            <a:solidFill>
              <a:schemeClr val="tx1"/>
            </a:solidFill>
            <a:latin typeface="Montserrat Bold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"/>
            </a:rPr>
            <a:t>Бандровський О., Власов В.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</a:rPr>
            <a:t>5.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3"/>
            </a:rPr>
            <a:t>Мороз П.</a:t>
          </a:r>
          <a:endParaRPr lang="uk-UA" sz="1400" b="0" u="none" kern="1200" dirty="0" smtClean="0">
            <a:solidFill>
              <a:schemeClr val="tx1"/>
            </a:solidFill>
            <a:latin typeface="Montserrat Bold"/>
          </a:endParaRPr>
        </a:p>
        <a:p>
          <a:pPr marL="0" marR="0" lvl="0" indent="0" algn="l" defTabSz="6223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u="none" kern="1200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4"/>
            </a:rPr>
            <a:t>Сорочинська Н., Мартинюк О.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</a:rPr>
            <a:t>       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6.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5"/>
            </a:rPr>
            <a:t>Гісем О., Гісем О.</a:t>
          </a:r>
          <a:endParaRPr lang="ru-RU" sz="1400" b="0" u="none" kern="1200" dirty="0" smtClean="0">
            <a:solidFill>
              <a:schemeClr val="tx1"/>
            </a:solidFill>
            <a:latin typeface="Montserrat Bold"/>
          </a:endParaRPr>
        </a:p>
        <a:p>
          <a:pPr marL="0" marR="0" lvl="0" indent="0" algn="l" defTabSz="6223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6"/>
            </a:rPr>
            <a:t>Голованов С.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</a:t>
          </a:r>
        </a:p>
        <a:p>
          <a:pPr marL="0" marR="0" lvl="0" indent="0" algn="l" defTabSz="6223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7"/>
            </a:rPr>
            <a:t>Щупак І. та ін.</a:t>
          </a:r>
          <a:endParaRPr lang="uk-UA" sz="1400" b="0" u="none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2067" y="0"/>
        <a:ext cx="6200507" cy="1215523"/>
      </dsp:txXfrm>
    </dsp:sp>
    <dsp:sp modelId="{12BCE8DD-F3FA-4058-893C-0CDD5BA5A01E}">
      <dsp:nvSpPr>
        <dsp:cNvPr id="0" name=""/>
        <dsp:cNvSpPr/>
      </dsp:nvSpPr>
      <dsp:spPr>
        <a:xfrm>
          <a:off x="480763" y="246940"/>
          <a:ext cx="720003" cy="7216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255" r="2194" b="2255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93D38-34CA-420A-A9E2-9F52AEA06367}">
      <dsp:nvSpPr>
        <dsp:cNvPr id="0" name=""/>
        <dsp:cNvSpPr/>
      </dsp:nvSpPr>
      <dsp:spPr>
        <a:xfrm>
          <a:off x="0" y="1337076"/>
          <a:ext cx="7902575" cy="121552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9"/>
            </a:rPr>
            <a:t>2020. 7 КЛАС. ІСТОРІЯ УКРАЇНИ</a:t>
          </a:r>
          <a:endParaRPr lang="uk-UA" sz="1400" b="1" u="none" kern="1200" dirty="0" smtClean="0">
            <a:solidFill>
              <a:schemeClr val="tx1"/>
            </a:solidFill>
            <a:latin typeface="Montserrat Bold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0"/>
            </a:rPr>
            <a:t>Власов В. та ін.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               5. 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1"/>
            </a:rPr>
            <a:t>Свідерський Ю., Романишин 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</a:t>
          </a:r>
          <a:endParaRPr lang="ru-RU" sz="1400" b="0" u="none" kern="1200" dirty="0" smtClean="0">
            <a:solidFill>
              <a:schemeClr val="tx1"/>
            </a:solidFill>
            <a:latin typeface="Montserrat Bold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u="none" kern="1200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2"/>
            </a:rPr>
            <a:t>Сорочинська Н., Гісем О.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</a:rPr>
            <a:t>                6. 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3"/>
            </a:rPr>
            <a:t>Дудар О., Гук О.</a:t>
          </a:r>
          <a:endParaRPr lang="uk-UA" sz="1400" b="0" u="none" kern="1200" dirty="0" smtClean="0">
            <a:solidFill>
              <a:schemeClr val="tx1"/>
            </a:solidFill>
            <a:latin typeface="Montserrat Bold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4"/>
            </a:rPr>
            <a:t>Гісем О., Мартинюк О.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    7.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5"/>
            </a:rPr>
            <a:t>Хлібовська Г. та ін.</a:t>
          </a:r>
          <a:endParaRPr lang="uk-UA" sz="1400" b="0" u="none" kern="1200" dirty="0" smtClean="0">
            <a:solidFill>
              <a:schemeClr val="tx1"/>
            </a:solidFill>
            <a:latin typeface="Montserrat Bold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6"/>
            </a:rPr>
            <a:t>Дрібниця В. та ін.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</a:t>
          </a:r>
        </a:p>
      </dsp:txBody>
      <dsp:txXfrm>
        <a:off x="1702067" y="1337076"/>
        <a:ext cx="6200507" cy="1215523"/>
      </dsp:txXfrm>
    </dsp:sp>
    <dsp:sp modelId="{C49FA499-9995-4B51-BFB9-9CB3367AB0A5}">
      <dsp:nvSpPr>
        <dsp:cNvPr id="0" name=""/>
        <dsp:cNvSpPr/>
      </dsp:nvSpPr>
      <dsp:spPr>
        <a:xfrm>
          <a:off x="482676" y="1584017"/>
          <a:ext cx="720003" cy="7216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8D72F-2DDF-401F-BEC6-54E0A418DE2A}">
      <dsp:nvSpPr>
        <dsp:cNvPr id="0" name=""/>
        <dsp:cNvSpPr/>
      </dsp:nvSpPr>
      <dsp:spPr>
        <a:xfrm>
          <a:off x="0" y="2674152"/>
          <a:ext cx="7902575" cy="121552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8"/>
            </a:rPr>
            <a:t>2021. 8 КЛАС. ІСТОРІЯ УКРАЇНИ</a:t>
          </a:r>
          <a:endParaRPr lang="uk-UA" sz="1400" b="1" u="none" kern="1200" dirty="0" smtClean="0">
            <a:solidFill>
              <a:schemeClr val="tx1"/>
            </a:solidFill>
            <a:latin typeface="Montserrat Bold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9"/>
            </a:rPr>
            <a:t>Власов В. та ін.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               5.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0"/>
            </a:rPr>
            <a:t>Хлібовська Г. та ін.</a:t>
          </a:r>
          <a:endParaRPr lang="uk-UA" sz="1400" b="0" u="none" kern="1200" dirty="0" smtClean="0">
            <a:solidFill>
              <a:schemeClr val="tx1"/>
            </a:solidFill>
            <a:latin typeface="Montserrat Bold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1"/>
            </a:rPr>
            <a:t>Гісем О., Мартинюк О.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    6. 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2"/>
            </a:rPr>
            <a:t>Дудар О., Гук О.</a:t>
          </a:r>
          <a:endParaRPr lang="uk-UA" sz="1400" b="0" u="none" kern="1200" dirty="0" smtClean="0">
            <a:solidFill>
              <a:schemeClr val="tx1"/>
            </a:solidFill>
            <a:latin typeface="Montserrat Bold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kern="1200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3"/>
            </a:rPr>
            <a:t>Гісем О. та ін. (профіль)</a:t>
          </a:r>
          <a:r>
            <a:rPr lang="uk-UA" sz="1400" b="0" kern="1200" dirty="0" smtClean="0">
              <a:solidFill>
                <a:schemeClr val="tx1"/>
              </a:solidFill>
              <a:latin typeface="Montserrat Bold"/>
            </a:rPr>
            <a:t>   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kern="1200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uk-UA" sz="1400" b="0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4"/>
            </a:rPr>
            <a:t>Щупак І. та ін.</a:t>
          </a:r>
          <a:r>
            <a:rPr lang="uk-UA" sz="1400" b="0" kern="1200" dirty="0" smtClean="0">
              <a:solidFill>
                <a:schemeClr val="tx1"/>
              </a:solidFill>
              <a:latin typeface="Montserrat Bold"/>
            </a:rPr>
            <a:t>   </a:t>
          </a:r>
        </a:p>
      </dsp:txBody>
      <dsp:txXfrm>
        <a:off x="1702067" y="2674152"/>
        <a:ext cx="6200507" cy="1215523"/>
      </dsp:txXfrm>
    </dsp:sp>
    <dsp:sp modelId="{A995558E-2859-40CD-AAE7-5AB5486B9CA2}">
      <dsp:nvSpPr>
        <dsp:cNvPr id="0" name=""/>
        <dsp:cNvSpPr/>
      </dsp:nvSpPr>
      <dsp:spPr>
        <a:xfrm>
          <a:off x="482186" y="2921093"/>
          <a:ext cx="720003" cy="7216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8B57F-D84C-4B7F-A2A8-35A93374E25B}">
      <dsp:nvSpPr>
        <dsp:cNvPr id="0" name=""/>
        <dsp:cNvSpPr/>
      </dsp:nvSpPr>
      <dsp:spPr>
        <a:xfrm>
          <a:off x="0" y="0"/>
          <a:ext cx="7902575" cy="121552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2017. 9 КЛАС. ІСТОРІЯ УКРАЇНИ</a:t>
          </a:r>
          <a:endParaRPr lang="uk-UA" sz="1400" b="1" u="none" kern="1200" dirty="0" smtClean="0">
            <a:solidFill>
              <a:schemeClr val="tx1"/>
            </a:solidFill>
            <a:latin typeface="Montserrat Bold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"/>
            </a:rPr>
            <a:t>Власов В.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                        5.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3"/>
            </a:rPr>
            <a:t>Пометун О. та ін.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u="none" kern="1200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4"/>
            </a:rPr>
            <a:t>Гісем О., Мартинюк О.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</a:rPr>
            <a:t>                    6. 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5"/>
            </a:rPr>
            <a:t>Турченко Ф., Мороко В.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</a:rPr>
            <a:t>   </a:t>
          </a:r>
        </a:p>
        <a:p>
          <a:pPr marL="0" marR="0" lvl="0" indent="0" algn="l" defTabSz="6223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6"/>
            </a:rPr>
            <a:t>Бурнейко І. та ін.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            7.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7"/>
            </a:rPr>
            <a:t>Реєнт О., Малій О.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</a:t>
          </a:r>
        </a:p>
        <a:p>
          <a:pPr marL="0" marR="0" lvl="0" indent="0" algn="l" defTabSz="6223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8"/>
            </a:rPr>
            <a:t>Сорочинська Н., Гісем О.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8.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9"/>
            </a:rPr>
            <a:t>Струкевич О.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</a:t>
          </a:r>
        </a:p>
      </dsp:txBody>
      <dsp:txXfrm>
        <a:off x="1702067" y="0"/>
        <a:ext cx="6200507" cy="1215523"/>
      </dsp:txXfrm>
    </dsp:sp>
    <dsp:sp modelId="{12BCE8DD-F3FA-4058-893C-0CDD5BA5A01E}">
      <dsp:nvSpPr>
        <dsp:cNvPr id="0" name=""/>
        <dsp:cNvSpPr/>
      </dsp:nvSpPr>
      <dsp:spPr>
        <a:xfrm>
          <a:off x="480763" y="246940"/>
          <a:ext cx="720003" cy="7216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359" r="2250" b="2359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93D38-34CA-420A-A9E2-9F52AEA06367}">
      <dsp:nvSpPr>
        <dsp:cNvPr id="0" name=""/>
        <dsp:cNvSpPr/>
      </dsp:nvSpPr>
      <dsp:spPr>
        <a:xfrm>
          <a:off x="0" y="1337076"/>
          <a:ext cx="7902575" cy="121552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1"/>
            </a:rPr>
            <a:t>2018. 10 КЛАС. ІСТОРІЯ УКРАЇНИ</a:t>
          </a:r>
          <a:endParaRPr lang="uk-UA" sz="1400" b="1" u="none" kern="1200" dirty="0" smtClean="0">
            <a:solidFill>
              <a:schemeClr val="tx1"/>
            </a:solidFill>
            <a:latin typeface="Montserrat Bold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2"/>
            </a:rPr>
            <a:t>Власов В. та ін.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              5.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3"/>
            </a:rPr>
            <a:t>Бурнейко І. та ін.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4"/>
            </a:rPr>
            <a:t>Власов В. та ін. (профіль)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6.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5"/>
            </a:rPr>
            <a:t>Пометун О., Гупан 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6"/>
            </a:rPr>
            <a:t>Гісем О., Мартинюк О.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   7.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7"/>
            </a:rPr>
            <a:t>Струкевич О.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8"/>
            </a:rPr>
            <a:t>Сорочинська Н., Гісем О.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</a:t>
          </a:r>
        </a:p>
      </dsp:txBody>
      <dsp:txXfrm>
        <a:off x="1702067" y="1337076"/>
        <a:ext cx="6200507" cy="1215523"/>
      </dsp:txXfrm>
    </dsp:sp>
    <dsp:sp modelId="{C49FA499-9995-4B51-BFB9-9CB3367AB0A5}">
      <dsp:nvSpPr>
        <dsp:cNvPr id="0" name=""/>
        <dsp:cNvSpPr/>
      </dsp:nvSpPr>
      <dsp:spPr>
        <a:xfrm>
          <a:off x="511362" y="1584017"/>
          <a:ext cx="720003" cy="7216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359" r="2250" b="2359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8D72F-2DDF-401F-BEC6-54E0A418DE2A}">
      <dsp:nvSpPr>
        <dsp:cNvPr id="0" name=""/>
        <dsp:cNvSpPr/>
      </dsp:nvSpPr>
      <dsp:spPr>
        <a:xfrm>
          <a:off x="0" y="2674152"/>
          <a:ext cx="7902575" cy="121552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0"/>
            </a:rPr>
            <a:t>2019. 11 КЛАС. ІСТОРІЯ УКРАЇНИ</a:t>
          </a:r>
          <a:endParaRPr lang="uk-UA" sz="1400" b="1" u="none" kern="1200" dirty="0" smtClean="0">
            <a:solidFill>
              <a:schemeClr val="tx1"/>
            </a:solidFill>
            <a:latin typeface="Montserrat Bold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1.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1"/>
            </a:rPr>
            <a:t>Власов В. та ін.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              5.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2"/>
            </a:rPr>
            <a:t>Сорочинська Н., Гісем О.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2.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3"/>
            </a:rPr>
            <a:t>Власов В. та ін (профіль)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6.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4"/>
            </a:rPr>
            <a:t>Хлібовська Г. та ін.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3.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5"/>
            </a:rPr>
            <a:t>Гісем О. та ін.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                 7.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6"/>
            </a:rPr>
            <a:t>Струкевич О., Дровозюк С.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4. 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7"/>
            </a:rPr>
            <a:t>Гісем О. та ін. (профіль)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        8. </a:t>
          </a:r>
          <a:r>
            <a:rPr lang="ru-RU" sz="1400" b="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8"/>
            </a:rPr>
            <a:t>Даниленко В., Смольніцька М.</a:t>
          </a:r>
          <a:endParaRPr lang="uk-UA" sz="1400" b="0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2067" y="2674152"/>
        <a:ext cx="6200507" cy="1215523"/>
      </dsp:txXfrm>
    </dsp:sp>
    <dsp:sp modelId="{A995558E-2859-40CD-AAE7-5AB5486B9CA2}">
      <dsp:nvSpPr>
        <dsp:cNvPr id="0" name=""/>
        <dsp:cNvSpPr/>
      </dsp:nvSpPr>
      <dsp:spPr>
        <a:xfrm>
          <a:off x="482186" y="2921093"/>
          <a:ext cx="720003" cy="7216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359" r="2250" b="2359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8B57F-D84C-4B7F-A2A8-35A93374E25B}">
      <dsp:nvSpPr>
        <dsp:cNvPr id="0" name=""/>
        <dsp:cNvSpPr/>
      </dsp:nvSpPr>
      <dsp:spPr>
        <a:xfrm>
          <a:off x="0" y="0"/>
          <a:ext cx="7902575" cy="1118634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chemeClr val="tx1"/>
              </a:solidFill>
              <a:latin typeface="Montserrat Bold"/>
            </a:rPr>
            <a:t>СЕРТИФІКАЦІЙНІ РОБОТИ ОСНОВНИХ СЕСІЙ ЗНО 2019-2021 РР.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- тести складено за вимогами чинної програми ЗНО від 2018 року;</a:t>
          </a:r>
        </a:p>
        <a:p>
          <a:pPr marL="182563" lvl="0" indent="-182563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- звіти УЦОЯО містять інформацію щодо кількості наданих правильних відповідей тільки за основними сесіями ЗНО.</a:t>
          </a:r>
        </a:p>
      </dsp:txBody>
      <dsp:txXfrm>
        <a:off x="1692378" y="0"/>
        <a:ext cx="6210196" cy="1118634"/>
      </dsp:txXfrm>
    </dsp:sp>
    <dsp:sp modelId="{12BCE8DD-F3FA-4058-893C-0CDD5BA5A01E}">
      <dsp:nvSpPr>
        <dsp:cNvPr id="0" name=""/>
        <dsp:cNvSpPr/>
      </dsp:nvSpPr>
      <dsp:spPr>
        <a:xfrm>
          <a:off x="471074" y="199318"/>
          <a:ext cx="720003" cy="7199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255" r="2194" b="2255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8D72F-2DDF-401F-BEC6-54E0A418DE2A}">
      <dsp:nvSpPr>
        <dsp:cNvPr id="0" name=""/>
        <dsp:cNvSpPr/>
      </dsp:nvSpPr>
      <dsp:spPr>
        <a:xfrm>
          <a:off x="0" y="1230497"/>
          <a:ext cx="7902575" cy="1118634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chemeClr val="tx1"/>
              </a:solidFill>
              <a:latin typeface="Montserrat Bold"/>
            </a:rPr>
            <a:t>КОМПЛЕКТИ ПІДРУЧНИКІВ ЗА РОКАМИ СЕСІЙ ЗНО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Сертифікаційна робота кожної сесії ЗНО перевірялась на відповідність як чинним на час проведення ЗНО, так й чинними на поточний момент підручникам з історії України.</a:t>
          </a:r>
        </a:p>
      </dsp:txBody>
      <dsp:txXfrm>
        <a:off x="1692378" y="1230497"/>
        <a:ext cx="6210196" cy="1118634"/>
      </dsp:txXfrm>
    </dsp:sp>
    <dsp:sp modelId="{A995558E-2859-40CD-AAE7-5AB5486B9CA2}">
      <dsp:nvSpPr>
        <dsp:cNvPr id="0" name=""/>
        <dsp:cNvSpPr/>
      </dsp:nvSpPr>
      <dsp:spPr>
        <a:xfrm>
          <a:off x="472497" y="1429816"/>
          <a:ext cx="720003" cy="7199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195" r="2194" b="2195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25F30-27E9-4F85-9D12-849F82A6B18D}">
      <dsp:nvSpPr>
        <dsp:cNvPr id="0" name=""/>
        <dsp:cNvSpPr/>
      </dsp:nvSpPr>
      <dsp:spPr>
        <a:xfrm>
          <a:off x="0" y="2460995"/>
          <a:ext cx="7902575" cy="1118634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chemeClr val="tx1"/>
              </a:solidFill>
              <a:latin typeface="Montserrat Bold"/>
            </a:rPr>
            <a:t>КРИТЕРІЇ АНАЛІЗУ ПІДРУЧНИКІВ ЩОДО НАЯВНОСТІ В НИХ: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- відповідного фактологічного матеріалу (дати, події, діячі, поняття тощо);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- відповідного графічного матеріалу (зображення, портрети, карти тощо);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- встановлених причинно-наслідкових зв’язків.</a:t>
          </a:r>
        </a:p>
      </dsp:txBody>
      <dsp:txXfrm>
        <a:off x="1692378" y="2460995"/>
        <a:ext cx="6210196" cy="1118634"/>
      </dsp:txXfrm>
    </dsp:sp>
    <dsp:sp modelId="{3D30446E-BBCB-4484-9D39-4B29F4770E2F}">
      <dsp:nvSpPr>
        <dsp:cNvPr id="0" name=""/>
        <dsp:cNvSpPr/>
      </dsp:nvSpPr>
      <dsp:spPr>
        <a:xfrm>
          <a:off x="471596" y="2660313"/>
          <a:ext cx="720003" cy="7199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8B57F-D84C-4B7F-A2A8-35A93374E25B}">
      <dsp:nvSpPr>
        <dsp:cNvPr id="0" name=""/>
        <dsp:cNvSpPr/>
      </dsp:nvSpPr>
      <dsp:spPr>
        <a:xfrm>
          <a:off x="0" y="0"/>
          <a:ext cx="7902575" cy="121763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Montserrat Bold"/>
            </a:rPr>
            <a:t>Наказ МОН від 05.05.2021 № 498 «</a:t>
          </a:r>
          <a:r>
            <a:rPr lang="uk-UA" sz="1400" b="1" kern="1200" noProof="0" dirty="0" smtClean="0">
              <a:solidFill>
                <a:schemeClr val="tx1"/>
              </a:solidFill>
              <a:latin typeface="Montserrat Bold"/>
            </a:rPr>
            <a:t>Деякі питання проведення у 2022 році зовнішнього незалежного оцінювання результатів навчання, здобутих на основі повної загальної середньої освіти</a:t>
          </a:r>
          <a:r>
            <a:rPr lang="uk-UA" sz="1400" b="1" kern="1200" dirty="0" smtClean="0">
              <a:solidFill>
                <a:schemeClr val="tx1"/>
              </a:solidFill>
              <a:latin typeface="Montserrat Bold"/>
            </a:rPr>
            <a:t>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u="sng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Подивитись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</a:t>
          </a:r>
          <a:r>
            <a:rPr lang="uk-UA" sz="1400" b="0" u="sng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2"/>
            </a:rPr>
            <a:t>Завантажити</a:t>
          </a:r>
          <a:endParaRPr lang="uk-UA" sz="1400" b="0" u="sng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2278" y="0"/>
        <a:ext cx="6200296" cy="1217632"/>
      </dsp:txXfrm>
    </dsp:sp>
    <dsp:sp modelId="{12BCE8DD-F3FA-4058-893C-0CDD5BA5A01E}">
      <dsp:nvSpPr>
        <dsp:cNvPr id="0" name=""/>
        <dsp:cNvSpPr/>
      </dsp:nvSpPr>
      <dsp:spPr>
        <a:xfrm>
          <a:off x="480974" y="248815"/>
          <a:ext cx="720003" cy="7200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255" r="2194" b="2255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8D72F-2DDF-401F-BEC6-54E0A418DE2A}">
      <dsp:nvSpPr>
        <dsp:cNvPr id="0" name=""/>
        <dsp:cNvSpPr/>
      </dsp:nvSpPr>
      <dsp:spPr>
        <a:xfrm>
          <a:off x="0" y="1339395"/>
          <a:ext cx="7902575" cy="121763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Montserrat Bold"/>
            </a:rPr>
            <a:t>Наказ МОН від 14.05.2021 № 528 «</a:t>
          </a:r>
          <a:r>
            <a:rPr lang="uk-UA" sz="1400" b="1" kern="1200" noProof="0" dirty="0" smtClean="0">
              <a:solidFill>
                <a:schemeClr val="tx1"/>
              </a:solidFill>
              <a:latin typeface="Montserrat Bold"/>
            </a:rPr>
            <a:t>Деякі питання проведення у 2021/2022 навчальному році державної підсумкової атестації осіб, які здобувають загальну середню освіту</a:t>
          </a:r>
          <a:r>
            <a:rPr lang="uk-UA" sz="1400" b="1" kern="1200" dirty="0" smtClean="0">
              <a:solidFill>
                <a:schemeClr val="tx1"/>
              </a:solidFill>
              <a:latin typeface="Montserrat Bold"/>
            </a:rPr>
            <a:t>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u="sng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4"/>
            </a:rPr>
            <a:t>Подивитись</a:t>
          </a:r>
          <a:r>
            <a:rPr lang="uk-UA" sz="1400" b="0" u="none" kern="1200" dirty="0" smtClean="0">
              <a:solidFill>
                <a:schemeClr val="tx1"/>
              </a:solidFill>
              <a:latin typeface="Montserrat Bold"/>
            </a:rPr>
            <a:t>         </a:t>
          </a:r>
          <a:r>
            <a:rPr lang="uk-UA" sz="1400" b="0" u="sng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5"/>
            </a:rPr>
            <a:t>Завантажити</a:t>
          </a:r>
          <a:endParaRPr lang="uk-UA" sz="1400" b="1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2278" y="1339395"/>
        <a:ext cx="6200296" cy="1217632"/>
      </dsp:txXfrm>
    </dsp:sp>
    <dsp:sp modelId="{A995558E-2859-40CD-AAE7-5AB5486B9CA2}">
      <dsp:nvSpPr>
        <dsp:cNvPr id="0" name=""/>
        <dsp:cNvSpPr/>
      </dsp:nvSpPr>
      <dsp:spPr>
        <a:xfrm>
          <a:off x="482397" y="1588211"/>
          <a:ext cx="720003" cy="7200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4" t="2195" r="2194" b="2195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8D72F-2DDF-401F-BEC6-54E0A418DE2A}">
      <dsp:nvSpPr>
        <dsp:cNvPr id="0" name=""/>
        <dsp:cNvSpPr/>
      </dsp:nvSpPr>
      <dsp:spPr>
        <a:xfrm>
          <a:off x="0" y="0"/>
          <a:ext cx="7902575" cy="112704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ВАРТО ЗНАТИ!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Третім предметом випускник має обрати або </a:t>
          </a:r>
          <a:r>
            <a:rPr lang="uk-UA" sz="1800" b="1" u="sng" kern="1200" dirty="0" smtClean="0">
              <a:solidFill>
                <a:schemeClr val="tx1"/>
              </a:solidFill>
              <a:latin typeface="Montserrat Bold"/>
            </a:rPr>
            <a:t>ІНОЗЕМНУ МОВУ</a:t>
          </a: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, або </a:t>
          </a:r>
          <a:r>
            <a:rPr lang="uk-UA" sz="1800" b="1" u="sng" kern="1200" dirty="0" smtClean="0">
              <a:solidFill>
                <a:schemeClr val="tx1"/>
              </a:solidFill>
              <a:latin typeface="Montserrat Bold"/>
            </a:rPr>
            <a:t>ІСТОРІЮ УКРАЇНИ</a:t>
          </a:r>
        </a:p>
      </dsp:txBody>
      <dsp:txXfrm>
        <a:off x="1693219" y="0"/>
        <a:ext cx="6209355" cy="1127046"/>
      </dsp:txXfrm>
    </dsp:sp>
    <dsp:sp modelId="{A995558E-2859-40CD-AAE7-5AB5486B9CA2}">
      <dsp:nvSpPr>
        <dsp:cNvPr id="0" name=""/>
        <dsp:cNvSpPr/>
      </dsp:nvSpPr>
      <dsp:spPr>
        <a:xfrm>
          <a:off x="473338" y="230305"/>
          <a:ext cx="720003" cy="6664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8B57F-D84C-4B7F-A2A8-35A93374E25B}">
      <dsp:nvSpPr>
        <dsp:cNvPr id="0" name=""/>
        <dsp:cNvSpPr/>
      </dsp:nvSpPr>
      <dsp:spPr>
        <a:xfrm>
          <a:off x="0" y="0"/>
          <a:ext cx="7902575" cy="121763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Montserrat Bold"/>
            </a:rPr>
            <a:t>Наказ УЦОЯО від 01.11.2021 № 151 «Про затвердження Загальних характеристик сертифікаційних робіт зовнішнього незалежного оцінювання 2022 року»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u="sng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Завантажити</a:t>
          </a:r>
          <a:endParaRPr lang="uk-UA" sz="1400" b="0" u="sng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2278" y="0"/>
        <a:ext cx="6200296" cy="1217632"/>
      </dsp:txXfrm>
    </dsp:sp>
    <dsp:sp modelId="{12BCE8DD-F3FA-4058-893C-0CDD5BA5A01E}">
      <dsp:nvSpPr>
        <dsp:cNvPr id="0" name=""/>
        <dsp:cNvSpPr/>
      </dsp:nvSpPr>
      <dsp:spPr>
        <a:xfrm>
          <a:off x="480974" y="248815"/>
          <a:ext cx="720003" cy="7200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8D72F-2DDF-401F-BEC6-54E0A418DE2A}">
      <dsp:nvSpPr>
        <dsp:cNvPr id="0" name=""/>
        <dsp:cNvSpPr/>
      </dsp:nvSpPr>
      <dsp:spPr>
        <a:xfrm>
          <a:off x="0" y="1339395"/>
          <a:ext cx="7902575" cy="121763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Montserrat Bold"/>
            </a:rPr>
            <a:t>Наказ УЦОЯО від 29.10.2021 № 147 «</a:t>
          </a:r>
          <a:r>
            <a:rPr lang="uk-UA" sz="1400" b="1" kern="1200" noProof="0" dirty="0" smtClean="0">
              <a:solidFill>
                <a:schemeClr val="tx1"/>
              </a:solidFill>
              <a:latin typeface="Montserrat Bold"/>
            </a:rPr>
            <a:t>Про затвердження схем нарахування балів за виконання завдань сертифікаційних робіт зовнішнього незалежного оцінювання у 2022 році</a:t>
          </a:r>
          <a:r>
            <a:rPr lang="uk-UA" sz="1400" b="1" kern="1200" dirty="0" smtClean="0">
              <a:solidFill>
                <a:schemeClr val="tx1"/>
              </a:solidFill>
              <a:latin typeface="Montserrat Bold"/>
            </a:rPr>
            <a:t>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u="sng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3"/>
            </a:rPr>
            <a:t>Завантажити</a:t>
          </a:r>
          <a:endParaRPr lang="uk-UA" sz="1400" b="1" u="sng" kern="1200" dirty="0" smtClean="0">
            <a:solidFill>
              <a:schemeClr val="tx1"/>
            </a:solidFill>
            <a:latin typeface="Montserrat Bold"/>
          </a:endParaRPr>
        </a:p>
      </dsp:txBody>
      <dsp:txXfrm>
        <a:off x="1702278" y="1339395"/>
        <a:ext cx="6200296" cy="1217632"/>
      </dsp:txXfrm>
    </dsp:sp>
    <dsp:sp modelId="{A995558E-2859-40CD-AAE7-5AB5486B9CA2}">
      <dsp:nvSpPr>
        <dsp:cNvPr id="0" name=""/>
        <dsp:cNvSpPr/>
      </dsp:nvSpPr>
      <dsp:spPr>
        <a:xfrm>
          <a:off x="482397" y="1588211"/>
          <a:ext cx="720003" cy="7200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50" t="2250" r="2250" b="2250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8D72F-2DDF-401F-BEC6-54E0A418DE2A}">
      <dsp:nvSpPr>
        <dsp:cNvPr id="0" name=""/>
        <dsp:cNvSpPr/>
      </dsp:nvSpPr>
      <dsp:spPr>
        <a:xfrm>
          <a:off x="0" y="0"/>
          <a:ext cx="7902575" cy="112704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Суттєві зміни відсутні, але варто пригадати</a:t>
          </a:r>
        </a:p>
      </dsp:txBody>
      <dsp:txXfrm>
        <a:off x="1693219" y="0"/>
        <a:ext cx="6209355" cy="1127046"/>
      </dsp:txXfrm>
    </dsp:sp>
    <dsp:sp modelId="{A995558E-2859-40CD-AAE7-5AB5486B9CA2}">
      <dsp:nvSpPr>
        <dsp:cNvPr id="0" name=""/>
        <dsp:cNvSpPr/>
      </dsp:nvSpPr>
      <dsp:spPr>
        <a:xfrm>
          <a:off x="473338" y="230305"/>
          <a:ext cx="720003" cy="6664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501C0-8FDD-4475-9C13-34C52A93C9C5}">
      <dsp:nvSpPr>
        <dsp:cNvPr id="0" name=""/>
        <dsp:cNvSpPr/>
      </dsp:nvSpPr>
      <dsp:spPr>
        <a:xfrm>
          <a:off x="0" y="0"/>
          <a:ext cx="7902575" cy="108728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ПРОГРАМА ЗНО (УЦОЯО):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u="none" kern="1200" dirty="0" smtClean="0">
              <a:solidFill>
                <a:schemeClr val="tx1"/>
              </a:solidFill>
              <a:latin typeface="Montserrat Bold"/>
            </a:rPr>
            <a:t>Затверджена наказом МОН від 26.06.2018 р. № 696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u="none" kern="1200" dirty="0" smtClean="0">
              <a:solidFill>
                <a:schemeClr val="tx1"/>
              </a:solidFill>
              <a:latin typeface="Montserrat Bold"/>
              <a:hlinkClick xmlns:r="http://schemas.openxmlformats.org/officeDocument/2006/relationships" r:id="rId1"/>
            </a:rPr>
            <a:t>Завантажити</a:t>
          </a:r>
          <a:endParaRPr lang="uk-UA" sz="1800" b="0" u="none" kern="1200" dirty="0" smtClean="0">
            <a:solidFill>
              <a:schemeClr val="tx1"/>
            </a:solidFill>
            <a:latin typeface="Montserrat Bold"/>
          </a:endParaRPr>
        </a:p>
      </dsp:txBody>
      <dsp:txXfrm>
        <a:off x="1687241" y="0"/>
        <a:ext cx="6215333" cy="1087282"/>
      </dsp:txXfrm>
    </dsp:sp>
    <dsp:sp modelId="{5184C515-1E10-45F4-B90E-E59AD54C3B03}">
      <dsp:nvSpPr>
        <dsp:cNvPr id="0" name=""/>
        <dsp:cNvSpPr/>
      </dsp:nvSpPr>
      <dsp:spPr>
        <a:xfrm>
          <a:off x="380384" y="164272"/>
          <a:ext cx="1033198" cy="75873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156" t="23904" r="15156" b="23904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10B07-8209-4E84-A1BB-10262C1D9F34}">
      <dsp:nvSpPr>
        <dsp:cNvPr id="0" name=""/>
        <dsp:cNvSpPr/>
      </dsp:nvSpPr>
      <dsp:spPr>
        <a:xfrm>
          <a:off x="0" y="1194008"/>
          <a:ext cx="7902575" cy="110997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СТРУКТУРА – 2 ЧАСТИНИ: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u="none" kern="1200" dirty="0" smtClean="0">
              <a:solidFill>
                <a:schemeClr val="tx1"/>
              </a:solidFill>
              <a:latin typeface="Montserrat Bold"/>
            </a:rPr>
            <a:t>І: «1914 р. – початок ХХІ ст.» - ЗНО + ДПА (1 – 12 балів)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0" u="none" kern="1200" dirty="0" smtClean="0">
              <a:solidFill>
                <a:schemeClr val="tx1"/>
              </a:solidFill>
              <a:latin typeface="Montserrat Bold"/>
            </a:rPr>
            <a:t>ІІ: «Найдавніші часи – 1914 р.» - ЗНО (100 – 200 балів)</a:t>
          </a:r>
          <a:endParaRPr lang="ru-RU" sz="1800" b="0" kern="1200" dirty="0">
            <a:solidFill>
              <a:schemeClr val="tx1"/>
            </a:solidFill>
            <a:latin typeface="Montserrat Bold"/>
          </a:endParaRPr>
        </a:p>
      </dsp:txBody>
      <dsp:txXfrm>
        <a:off x="1687241" y="1194008"/>
        <a:ext cx="6215333" cy="1109972"/>
      </dsp:txXfrm>
    </dsp:sp>
    <dsp:sp modelId="{7210A1E9-072E-4EBB-B26E-A7BB40311EBB}">
      <dsp:nvSpPr>
        <dsp:cNvPr id="0" name=""/>
        <dsp:cNvSpPr/>
      </dsp:nvSpPr>
      <dsp:spPr>
        <a:xfrm>
          <a:off x="380384" y="1369626"/>
          <a:ext cx="1033198" cy="75873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11198" r="23867" b="11198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8ECD7-C1AF-44AA-9D46-FB7FE3E285CF}">
      <dsp:nvSpPr>
        <dsp:cNvPr id="0" name=""/>
        <dsp:cNvSpPr/>
      </dsp:nvSpPr>
      <dsp:spPr>
        <a:xfrm>
          <a:off x="0" y="2410707"/>
          <a:ext cx="7902575" cy="1067260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Montserrat Bold"/>
            </a:rPr>
            <a:t>КІЛЬКІСТЬ ЗАВДАНЬ ТА ЧАС НА ВИКОНАННЯ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dirty="0" smtClean="0">
              <a:solidFill>
                <a:schemeClr val="tx1"/>
              </a:solidFill>
              <a:latin typeface="Montserrat Bold"/>
            </a:rPr>
            <a:t>60 завдань (по 30 в кожній частині)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0" kern="1200" dirty="0" smtClean="0">
              <a:solidFill>
                <a:schemeClr val="tx1"/>
              </a:solidFill>
              <a:latin typeface="Montserrat Bold"/>
            </a:rPr>
            <a:t>150 хвилин на роботу з тестом</a:t>
          </a:r>
          <a:endParaRPr lang="ru-RU" sz="1800" b="0" kern="1200" dirty="0">
            <a:solidFill>
              <a:schemeClr val="tx1"/>
            </a:solidFill>
            <a:latin typeface="Montserrat Bold"/>
          </a:endParaRPr>
        </a:p>
      </dsp:txBody>
      <dsp:txXfrm>
        <a:off x="1687241" y="2410707"/>
        <a:ext cx="6215333" cy="1067260"/>
      </dsp:txXfrm>
    </dsp:sp>
    <dsp:sp modelId="{9244C591-4108-4294-B048-1FF39C97E885}">
      <dsp:nvSpPr>
        <dsp:cNvPr id="0" name=""/>
        <dsp:cNvSpPr/>
      </dsp:nvSpPr>
      <dsp:spPr>
        <a:xfrm>
          <a:off x="380384" y="2563859"/>
          <a:ext cx="1033198" cy="76095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7" t="11311" r="23867" b="11311"/>
          </a:stretch>
        </a:blip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B7B5D-4709-425D-8007-BCD076293D10}">
      <dsp:nvSpPr>
        <dsp:cNvPr id="0" name=""/>
        <dsp:cNvSpPr/>
      </dsp:nvSpPr>
      <dsp:spPr>
        <a:xfrm>
          <a:off x="592944" y="1764"/>
          <a:ext cx="125489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Montserrat Bold"/>
            </a:rPr>
            <a:t>І</a:t>
          </a:r>
          <a:endParaRPr lang="ru-RU" sz="3600" kern="1200" dirty="0">
            <a:solidFill>
              <a:schemeClr val="tx1"/>
            </a:solidFill>
            <a:latin typeface="Montserrat Bold"/>
          </a:endParaRPr>
        </a:p>
      </dsp:txBody>
      <dsp:txXfrm>
        <a:off x="611321" y="20141"/>
        <a:ext cx="1218144" cy="590695"/>
      </dsp:txXfrm>
    </dsp:sp>
    <dsp:sp modelId="{40A98BA2-7226-444C-93B1-FCB6B1883041}">
      <dsp:nvSpPr>
        <dsp:cNvPr id="0" name=""/>
        <dsp:cNvSpPr/>
      </dsp:nvSpPr>
      <dsp:spPr>
        <a:xfrm>
          <a:off x="718434" y="629213"/>
          <a:ext cx="125489" cy="47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86"/>
              </a:lnTo>
              <a:lnTo>
                <a:pt x="125489" y="470586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04A51-1CEE-4E81-984E-05B83E958840}">
      <dsp:nvSpPr>
        <dsp:cNvPr id="0" name=""/>
        <dsp:cNvSpPr/>
      </dsp:nvSpPr>
      <dsp:spPr>
        <a:xfrm>
          <a:off x="843923" y="786075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 з 4</a:t>
          </a:r>
          <a:endParaRPr lang="ru-RU" sz="1700" kern="1200" dirty="0"/>
        </a:p>
      </dsp:txBody>
      <dsp:txXfrm>
        <a:off x="862300" y="804452"/>
        <a:ext cx="967164" cy="590695"/>
      </dsp:txXfrm>
    </dsp:sp>
    <dsp:sp modelId="{7F715DE6-104A-4DDA-A813-E8D3FDC8EC6D}">
      <dsp:nvSpPr>
        <dsp:cNvPr id="0" name=""/>
        <dsp:cNvSpPr/>
      </dsp:nvSpPr>
      <dsp:spPr>
        <a:xfrm>
          <a:off x="718434" y="629213"/>
          <a:ext cx="125489" cy="125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898"/>
              </a:lnTo>
              <a:lnTo>
                <a:pt x="125489" y="1254898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85690-576B-4E59-AB8E-1880615F6307}">
      <dsp:nvSpPr>
        <dsp:cNvPr id="0" name=""/>
        <dsp:cNvSpPr/>
      </dsp:nvSpPr>
      <dsp:spPr>
        <a:xfrm>
          <a:off x="843923" y="1570386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46</a:t>
          </a:r>
          <a:endParaRPr lang="ru-RU" sz="1700" kern="1200" dirty="0"/>
        </a:p>
      </dsp:txBody>
      <dsp:txXfrm>
        <a:off x="862300" y="1588763"/>
        <a:ext cx="967164" cy="590695"/>
      </dsp:txXfrm>
    </dsp:sp>
    <dsp:sp modelId="{8441C8EF-E820-42C3-B80A-37A0C2A05035}">
      <dsp:nvSpPr>
        <dsp:cNvPr id="0" name=""/>
        <dsp:cNvSpPr/>
      </dsp:nvSpPr>
      <dsp:spPr>
        <a:xfrm>
          <a:off x="718434" y="629213"/>
          <a:ext cx="125489" cy="20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209"/>
              </a:lnTo>
              <a:lnTo>
                <a:pt x="125489" y="2039209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C053C-F8D3-4BF0-A6FB-FFEF39339F60}">
      <dsp:nvSpPr>
        <dsp:cNvPr id="0" name=""/>
        <dsp:cNvSpPr/>
      </dsp:nvSpPr>
      <dsp:spPr>
        <a:xfrm>
          <a:off x="843923" y="2354697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46</a:t>
          </a:r>
          <a:endParaRPr lang="ru-RU" sz="1700" kern="1200" dirty="0"/>
        </a:p>
      </dsp:txBody>
      <dsp:txXfrm>
        <a:off x="862300" y="2373074"/>
        <a:ext cx="967164" cy="590695"/>
      </dsp:txXfrm>
    </dsp:sp>
    <dsp:sp modelId="{1007A6D8-36B6-49A0-AB01-AA8715E31D8E}">
      <dsp:nvSpPr>
        <dsp:cNvPr id="0" name=""/>
        <dsp:cNvSpPr/>
      </dsp:nvSpPr>
      <dsp:spPr>
        <a:xfrm>
          <a:off x="2161566" y="1764"/>
          <a:ext cx="125489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Montserrat Bold"/>
            </a:rPr>
            <a:t>ІІ</a:t>
          </a:r>
          <a:endParaRPr lang="ru-RU" sz="3600" kern="1200" dirty="0">
            <a:solidFill>
              <a:schemeClr val="tx1"/>
            </a:solidFill>
            <a:latin typeface="Montserrat Bold"/>
          </a:endParaRPr>
        </a:p>
      </dsp:txBody>
      <dsp:txXfrm>
        <a:off x="2179943" y="20141"/>
        <a:ext cx="1218144" cy="590695"/>
      </dsp:txXfrm>
    </dsp:sp>
    <dsp:sp modelId="{9C14B4EF-4065-44A9-BDA8-C4EDE9B796BD}">
      <dsp:nvSpPr>
        <dsp:cNvPr id="0" name=""/>
        <dsp:cNvSpPr/>
      </dsp:nvSpPr>
      <dsp:spPr>
        <a:xfrm>
          <a:off x="2287056" y="629213"/>
          <a:ext cx="125489" cy="47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86"/>
              </a:lnTo>
              <a:lnTo>
                <a:pt x="125489" y="470586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DFE32-468A-424C-A85E-18BBB1CB3120}">
      <dsp:nvSpPr>
        <dsp:cNvPr id="0" name=""/>
        <dsp:cNvSpPr/>
      </dsp:nvSpPr>
      <dsp:spPr>
        <a:xfrm>
          <a:off x="2412546" y="786075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1А, 2Б…</a:t>
          </a:r>
          <a:endParaRPr lang="ru-RU" sz="1700" kern="1200" dirty="0"/>
        </a:p>
      </dsp:txBody>
      <dsp:txXfrm>
        <a:off x="2430923" y="804452"/>
        <a:ext cx="967164" cy="590695"/>
      </dsp:txXfrm>
    </dsp:sp>
    <dsp:sp modelId="{022A6CDB-D89E-4402-A90B-198441BF92DF}">
      <dsp:nvSpPr>
        <dsp:cNvPr id="0" name=""/>
        <dsp:cNvSpPr/>
      </dsp:nvSpPr>
      <dsp:spPr>
        <a:xfrm>
          <a:off x="2287056" y="629213"/>
          <a:ext cx="125489" cy="125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898"/>
              </a:lnTo>
              <a:lnTo>
                <a:pt x="125489" y="1254898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2FCC-93D3-4E1D-B74A-422F7FAD3AC4}">
      <dsp:nvSpPr>
        <dsp:cNvPr id="0" name=""/>
        <dsp:cNvSpPr/>
      </dsp:nvSpPr>
      <dsp:spPr>
        <a:xfrm>
          <a:off x="2412546" y="1570386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6</a:t>
          </a:r>
          <a:endParaRPr lang="ru-RU" sz="1700" kern="1200" dirty="0"/>
        </a:p>
      </dsp:txBody>
      <dsp:txXfrm>
        <a:off x="2430923" y="1588763"/>
        <a:ext cx="967164" cy="590695"/>
      </dsp:txXfrm>
    </dsp:sp>
    <dsp:sp modelId="{B63910F1-2812-45C0-A28A-C30E83704EF5}">
      <dsp:nvSpPr>
        <dsp:cNvPr id="0" name=""/>
        <dsp:cNvSpPr/>
      </dsp:nvSpPr>
      <dsp:spPr>
        <a:xfrm>
          <a:off x="2287056" y="629213"/>
          <a:ext cx="125489" cy="20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209"/>
              </a:lnTo>
              <a:lnTo>
                <a:pt x="125489" y="2039209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B6C27-FE57-4058-A33A-728249146092}">
      <dsp:nvSpPr>
        <dsp:cNvPr id="0" name=""/>
        <dsp:cNvSpPr/>
      </dsp:nvSpPr>
      <dsp:spPr>
        <a:xfrm>
          <a:off x="2412546" y="2354697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24</a:t>
          </a:r>
          <a:endParaRPr lang="ru-RU" sz="1700" kern="1200" dirty="0"/>
        </a:p>
      </dsp:txBody>
      <dsp:txXfrm>
        <a:off x="2430923" y="2373074"/>
        <a:ext cx="967164" cy="5906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B7B5D-4709-425D-8007-BCD076293D10}">
      <dsp:nvSpPr>
        <dsp:cNvPr id="0" name=""/>
        <dsp:cNvSpPr/>
      </dsp:nvSpPr>
      <dsp:spPr>
        <a:xfrm>
          <a:off x="588539" y="1412"/>
          <a:ext cx="1258813" cy="62940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Montserrat Bold"/>
            </a:rPr>
            <a:t>ІІІ</a:t>
          </a:r>
          <a:endParaRPr lang="ru-RU" sz="3600" kern="1200" dirty="0">
            <a:solidFill>
              <a:schemeClr val="tx1"/>
            </a:solidFill>
            <a:latin typeface="Montserrat Bold"/>
          </a:endParaRPr>
        </a:p>
      </dsp:txBody>
      <dsp:txXfrm>
        <a:off x="606974" y="19847"/>
        <a:ext cx="1221943" cy="592536"/>
      </dsp:txXfrm>
    </dsp:sp>
    <dsp:sp modelId="{40A98BA2-7226-444C-93B1-FCB6B1883041}">
      <dsp:nvSpPr>
        <dsp:cNvPr id="0" name=""/>
        <dsp:cNvSpPr/>
      </dsp:nvSpPr>
      <dsp:spPr>
        <a:xfrm>
          <a:off x="714420" y="630818"/>
          <a:ext cx="125881" cy="472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055"/>
              </a:lnTo>
              <a:lnTo>
                <a:pt x="125881" y="472055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04A51-1CEE-4E81-984E-05B83E958840}">
      <dsp:nvSpPr>
        <dsp:cNvPr id="0" name=""/>
        <dsp:cNvSpPr/>
      </dsp:nvSpPr>
      <dsp:spPr>
        <a:xfrm>
          <a:off x="840302" y="788170"/>
          <a:ext cx="1007050" cy="62940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1234</a:t>
          </a:r>
          <a:endParaRPr lang="ru-RU" sz="1700" kern="1200" dirty="0"/>
        </a:p>
      </dsp:txBody>
      <dsp:txXfrm>
        <a:off x="858737" y="806605"/>
        <a:ext cx="970180" cy="592536"/>
      </dsp:txXfrm>
    </dsp:sp>
    <dsp:sp modelId="{7F715DE6-104A-4DDA-A813-E8D3FDC8EC6D}">
      <dsp:nvSpPr>
        <dsp:cNvPr id="0" name=""/>
        <dsp:cNvSpPr/>
      </dsp:nvSpPr>
      <dsp:spPr>
        <a:xfrm>
          <a:off x="714420" y="630818"/>
          <a:ext cx="125881" cy="1258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813"/>
              </a:lnTo>
              <a:lnTo>
                <a:pt x="125881" y="1258813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85690-576B-4E59-AB8E-1880615F6307}">
      <dsp:nvSpPr>
        <dsp:cNvPr id="0" name=""/>
        <dsp:cNvSpPr/>
      </dsp:nvSpPr>
      <dsp:spPr>
        <a:xfrm>
          <a:off x="840302" y="1574928"/>
          <a:ext cx="1007050" cy="62940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4</a:t>
          </a:r>
          <a:endParaRPr lang="ru-RU" sz="1700" kern="1200" dirty="0"/>
        </a:p>
      </dsp:txBody>
      <dsp:txXfrm>
        <a:off x="858737" y="1593363"/>
        <a:ext cx="970180" cy="592536"/>
      </dsp:txXfrm>
    </dsp:sp>
    <dsp:sp modelId="{8441C8EF-E820-42C3-B80A-37A0C2A05035}">
      <dsp:nvSpPr>
        <dsp:cNvPr id="0" name=""/>
        <dsp:cNvSpPr/>
      </dsp:nvSpPr>
      <dsp:spPr>
        <a:xfrm>
          <a:off x="714420" y="630818"/>
          <a:ext cx="125881" cy="2045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571"/>
              </a:lnTo>
              <a:lnTo>
                <a:pt x="125881" y="2045571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C053C-F8D3-4BF0-A6FB-FFEF39339F60}">
      <dsp:nvSpPr>
        <dsp:cNvPr id="0" name=""/>
        <dsp:cNvSpPr/>
      </dsp:nvSpPr>
      <dsp:spPr>
        <a:xfrm>
          <a:off x="840302" y="2361687"/>
          <a:ext cx="1007050" cy="62940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12</a:t>
          </a:r>
          <a:endParaRPr lang="ru-RU" sz="1700" kern="1200" dirty="0"/>
        </a:p>
      </dsp:txBody>
      <dsp:txXfrm>
        <a:off x="858737" y="2380122"/>
        <a:ext cx="970180" cy="592536"/>
      </dsp:txXfrm>
    </dsp:sp>
    <dsp:sp modelId="{1007A6D8-36B6-49A0-AB01-AA8715E31D8E}">
      <dsp:nvSpPr>
        <dsp:cNvPr id="0" name=""/>
        <dsp:cNvSpPr/>
      </dsp:nvSpPr>
      <dsp:spPr>
        <a:xfrm>
          <a:off x="2162056" y="1412"/>
          <a:ext cx="1258813" cy="62940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Montserrat Bold"/>
            </a:rPr>
            <a:t>І</a:t>
          </a:r>
          <a:r>
            <a:rPr lang="en-US" sz="3600" kern="1200" dirty="0" smtClean="0">
              <a:solidFill>
                <a:schemeClr val="tx1"/>
              </a:solidFill>
              <a:latin typeface="Montserrat Bold"/>
            </a:rPr>
            <a:t>V</a:t>
          </a:r>
          <a:endParaRPr lang="ru-RU" sz="3600" kern="1200" dirty="0">
            <a:solidFill>
              <a:schemeClr val="tx1"/>
            </a:solidFill>
            <a:latin typeface="Montserrat Bold"/>
          </a:endParaRPr>
        </a:p>
      </dsp:txBody>
      <dsp:txXfrm>
        <a:off x="2180491" y="19847"/>
        <a:ext cx="1221943" cy="592536"/>
      </dsp:txXfrm>
    </dsp:sp>
    <dsp:sp modelId="{9C14B4EF-4065-44A9-BDA8-C4EDE9B796BD}">
      <dsp:nvSpPr>
        <dsp:cNvPr id="0" name=""/>
        <dsp:cNvSpPr/>
      </dsp:nvSpPr>
      <dsp:spPr>
        <a:xfrm>
          <a:off x="2287937" y="630818"/>
          <a:ext cx="125881" cy="472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055"/>
              </a:lnTo>
              <a:lnTo>
                <a:pt x="125881" y="472055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DFE32-468A-424C-A85E-18BBB1CB3120}">
      <dsp:nvSpPr>
        <dsp:cNvPr id="0" name=""/>
        <dsp:cNvSpPr/>
      </dsp:nvSpPr>
      <dsp:spPr>
        <a:xfrm>
          <a:off x="2413818" y="788170"/>
          <a:ext cx="1007050" cy="62940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3 з 7</a:t>
          </a:r>
          <a:endParaRPr lang="ru-RU" sz="1700" kern="1200" dirty="0"/>
        </a:p>
      </dsp:txBody>
      <dsp:txXfrm>
        <a:off x="2432253" y="806605"/>
        <a:ext cx="970180" cy="592536"/>
      </dsp:txXfrm>
    </dsp:sp>
    <dsp:sp modelId="{022A6CDB-D89E-4402-A90B-198441BF92DF}">
      <dsp:nvSpPr>
        <dsp:cNvPr id="0" name=""/>
        <dsp:cNvSpPr/>
      </dsp:nvSpPr>
      <dsp:spPr>
        <a:xfrm>
          <a:off x="2287937" y="630818"/>
          <a:ext cx="125881" cy="1258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813"/>
              </a:lnTo>
              <a:lnTo>
                <a:pt x="125881" y="1258813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2FCC-93D3-4E1D-B74A-422F7FAD3AC4}">
      <dsp:nvSpPr>
        <dsp:cNvPr id="0" name=""/>
        <dsp:cNvSpPr/>
      </dsp:nvSpPr>
      <dsp:spPr>
        <a:xfrm>
          <a:off x="2413818" y="1574928"/>
          <a:ext cx="1007050" cy="62940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4</a:t>
          </a:r>
          <a:endParaRPr lang="ru-RU" sz="1700" kern="1200" dirty="0"/>
        </a:p>
      </dsp:txBody>
      <dsp:txXfrm>
        <a:off x="2432253" y="1593363"/>
        <a:ext cx="970180" cy="592536"/>
      </dsp:txXfrm>
    </dsp:sp>
    <dsp:sp modelId="{B63910F1-2812-45C0-A28A-C30E83704EF5}">
      <dsp:nvSpPr>
        <dsp:cNvPr id="0" name=""/>
        <dsp:cNvSpPr/>
      </dsp:nvSpPr>
      <dsp:spPr>
        <a:xfrm>
          <a:off x="2287937" y="630818"/>
          <a:ext cx="125881" cy="2045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571"/>
              </a:lnTo>
              <a:lnTo>
                <a:pt x="125881" y="2045571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B6C27-FE57-4058-A33A-728249146092}">
      <dsp:nvSpPr>
        <dsp:cNvPr id="0" name=""/>
        <dsp:cNvSpPr/>
      </dsp:nvSpPr>
      <dsp:spPr>
        <a:xfrm>
          <a:off x="2413818" y="2361687"/>
          <a:ext cx="1007050" cy="62940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12</a:t>
          </a:r>
          <a:endParaRPr lang="ru-RU" sz="1700" kern="1200" dirty="0"/>
        </a:p>
      </dsp:txBody>
      <dsp:txXfrm>
        <a:off x="2432253" y="2380122"/>
        <a:ext cx="970180" cy="5925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B7B5D-4709-425D-8007-BCD076293D10}">
      <dsp:nvSpPr>
        <dsp:cNvPr id="0" name=""/>
        <dsp:cNvSpPr/>
      </dsp:nvSpPr>
      <dsp:spPr>
        <a:xfrm>
          <a:off x="1377255" y="1764"/>
          <a:ext cx="125489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  <a:latin typeface="Montserrat Bold"/>
            </a:rPr>
            <a:t>Типи завдань</a:t>
          </a:r>
          <a:endParaRPr lang="ru-RU" sz="1700" kern="1200" dirty="0">
            <a:solidFill>
              <a:schemeClr val="tx1"/>
            </a:solidFill>
            <a:latin typeface="Montserrat Bold"/>
          </a:endParaRPr>
        </a:p>
      </dsp:txBody>
      <dsp:txXfrm>
        <a:off x="1395632" y="20141"/>
        <a:ext cx="1218144" cy="590695"/>
      </dsp:txXfrm>
    </dsp:sp>
    <dsp:sp modelId="{40A98BA2-7226-444C-93B1-FCB6B1883041}">
      <dsp:nvSpPr>
        <dsp:cNvPr id="0" name=""/>
        <dsp:cNvSpPr/>
      </dsp:nvSpPr>
      <dsp:spPr>
        <a:xfrm>
          <a:off x="1502745" y="629213"/>
          <a:ext cx="125489" cy="47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86"/>
              </a:lnTo>
              <a:lnTo>
                <a:pt x="125489" y="470586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04A51-1CEE-4E81-984E-05B83E958840}">
      <dsp:nvSpPr>
        <dsp:cNvPr id="0" name=""/>
        <dsp:cNvSpPr/>
      </dsp:nvSpPr>
      <dsp:spPr>
        <a:xfrm>
          <a:off x="1628235" y="786075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Сутність завдання</a:t>
          </a:r>
          <a:endParaRPr lang="ru-RU" sz="1700" kern="1200" dirty="0"/>
        </a:p>
      </dsp:txBody>
      <dsp:txXfrm>
        <a:off x="1646612" y="804452"/>
        <a:ext cx="967164" cy="590695"/>
      </dsp:txXfrm>
    </dsp:sp>
    <dsp:sp modelId="{7F715DE6-104A-4DDA-A813-E8D3FDC8EC6D}">
      <dsp:nvSpPr>
        <dsp:cNvPr id="0" name=""/>
        <dsp:cNvSpPr/>
      </dsp:nvSpPr>
      <dsp:spPr>
        <a:xfrm>
          <a:off x="1502745" y="629213"/>
          <a:ext cx="125489" cy="125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898"/>
              </a:lnTo>
              <a:lnTo>
                <a:pt x="125489" y="1254898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85690-576B-4E59-AB8E-1880615F6307}">
      <dsp:nvSpPr>
        <dsp:cNvPr id="0" name=""/>
        <dsp:cNvSpPr/>
      </dsp:nvSpPr>
      <dsp:spPr>
        <a:xfrm>
          <a:off x="1628235" y="1570386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Кількість завдань</a:t>
          </a:r>
          <a:endParaRPr lang="ru-RU" sz="1700" kern="1200" dirty="0"/>
        </a:p>
      </dsp:txBody>
      <dsp:txXfrm>
        <a:off x="1646612" y="1588763"/>
        <a:ext cx="967164" cy="590695"/>
      </dsp:txXfrm>
    </dsp:sp>
    <dsp:sp modelId="{8441C8EF-E820-42C3-B80A-37A0C2A05035}">
      <dsp:nvSpPr>
        <dsp:cNvPr id="0" name=""/>
        <dsp:cNvSpPr/>
      </dsp:nvSpPr>
      <dsp:spPr>
        <a:xfrm>
          <a:off x="1502745" y="629213"/>
          <a:ext cx="125489" cy="20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209"/>
              </a:lnTo>
              <a:lnTo>
                <a:pt x="125489" y="2039209"/>
              </a:lnTo>
            </a:path>
          </a:pathLst>
        </a:custGeom>
        <a:noFill/>
        <a:ln w="12700" cap="flat" cmpd="sng" algn="ctr">
          <a:solidFill>
            <a:srgbClr val="FF8C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C053C-F8D3-4BF0-A6FB-FFEF39339F60}">
      <dsp:nvSpPr>
        <dsp:cNvPr id="0" name=""/>
        <dsp:cNvSpPr/>
      </dsp:nvSpPr>
      <dsp:spPr>
        <a:xfrm>
          <a:off x="1628235" y="2354697"/>
          <a:ext cx="1003918" cy="627449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Кількість балів</a:t>
          </a:r>
          <a:endParaRPr lang="ru-RU" sz="1700" kern="1200" dirty="0"/>
        </a:p>
      </dsp:txBody>
      <dsp:txXfrm>
        <a:off x="1646612" y="2373074"/>
        <a:ext cx="967164" cy="590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09DD6-C7BB-410D-B017-FB28F663291B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41D8-1FC5-4438-BE5E-5B303B210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1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16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4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848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1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931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40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09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80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32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88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857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755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16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5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71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24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0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93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63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41D8-1FC5-4438-BE5E-5B303B210D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7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5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2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1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6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2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7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2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0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4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3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9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49A0-001C-4CF2-9882-F3807A20356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7E4E-1DDE-476A-90D6-BBF541BD2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10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9.xml"/><Relationship Id="rId20" Type="http://schemas.openxmlformats.org/officeDocument/2006/relationships/diagramLayout" Target="../diagrams/layout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10" Type="http://schemas.openxmlformats.org/officeDocument/2006/relationships/diagramLayout" Target="../diagrams/layout8.xml"/><Relationship Id="rId19" Type="http://schemas.openxmlformats.org/officeDocument/2006/relationships/diagramData" Target="../diagrams/data10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6482" y="5380349"/>
            <a:ext cx="3959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 листопада 2021 року</a:t>
            </a:r>
          </a:p>
          <a:p>
            <a:pPr algn="ctr"/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Початок: 15:00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Проєкт «КОМПЕТЕНТНИЙ </a:t>
            </a:r>
            <a:r>
              <a:rPr lang="uk-UA" sz="1400" b="1" dirty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ВЧИТЕЛЬ </a:t>
            </a:r>
            <a:r>
              <a:rPr lang="uk-UA" sz="1400" b="1" dirty="0" smtClean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-</a:t>
            </a:r>
            <a:r>
              <a:rPr lang="en-US" sz="1400" b="1" dirty="0" smtClean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 </a:t>
            </a:r>
            <a:r>
              <a:rPr lang="uk-UA" sz="1400" b="1" dirty="0" smtClean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УСПІШНИЙ ВИПУСКНИК»</a:t>
            </a:r>
            <a:r>
              <a:rPr lang="uk-UA" sz="1400" b="1" dirty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/>
            </a:r>
            <a:br>
              <a:rPr lang="uk-UA" sz="1400" b="1" dirty="0">
                <a:solidFill>
                  <a:schemeClr val="tx1">
                    <a:alpha val="80000"/>
                  </a:schemeClr>
                </a:solidFill>
                <a:latin typeface="Montserrat Bold"/>
              </a:rPr>
            </a:br>
            <a:r>
              <a:rPr lang="uk-UA" sz="1400" b="1" dirty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(роль  вчителя у підготовці учня </a:t>
            </a:r>
            <a:r>
              <a:rPr lang="uk-UA" sz="1400" b="1" dirty="0" smtClean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до </a:t>
            </a:r>
            <a:r>
              <a:rPr lang="uk-UA" sz="1400" b="1" dirty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ЗНО та ДПА</a:t>
            </a:r>
            <a:r>
              <a:rPr lang="uk-UA" sz="1400" b="1" dirty="0" smtClean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)</a:t>
            </a:r>
            <a:endParaRPr lang="ru-RU" sz="1400" b="1" dirty="0">
              <a:solidFill>
                <a:schemeClr val="tx1">
                  <a:alpha val="80000"/>
                </a:schemeClr>
              </a:solidFill>
              <a:latin typeface="Montserrat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4075" y="1738964"/>
            <a:ext cx="611184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Bold"/>
              </a:rPr>
              <a:t>ІСТОРІЯ УКРАЇНИ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1635" y="2920498"/>
            <a:ext cx="7908725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3200" b="1" dirty="0" smtClean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Навчально-методичне забезпечення підготовки учнів до ЗНО та ДПА.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uk-UA" b="1" dirty="0">
              <a:solidFill>
                <a:schemeClr val="tx1">
                  <a:alpha val="80000"/>
                </a:schemeClr>
              </a:solidFill>
              <a:latin typeface="Montserrat Bold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Частина ІІ.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Підручники,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chemeClr val="tx1">
                    <a:alpha val="80000"/>
                  </a:schemeClr>
                </a:solidFill>
                <a:latin typeface="Montserrat Bold"/>
              </a:rPr>
              <a:t>рекомендовані МОН.</a:t>
            </a:r>
            <a:endParaRPr kumimoji="0" lang="uk-UA" sz="2400" b="1" i="0" u="none" strike="noStrike" kern="1200" cap="none" spc="0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uLnTx/>
              <a:uFillTx/>
              <a:latin typeface="Montserrat Bold"/>
            </a:endParaRPr>
          </a:p>
        </p:txBody>
      </p:sp>
      <p:sp>
        <p:nvSpPr>
          <p:cNvPr id="19" name="24-конечная звезда 18"/>
          <p:cNvSpPr/>
          <p:nvPr/>
        </p:nvSpPr>
        <p:spPr>
          <a:xfrm>
            <a:off x="9089624" y="724148"/>
            <a:ext cx="2314125" cy="2364324"/>
          </a:xfrm>
          <a:prstGeom prst="star24">
            <a:avLst/>
          </a:prstGeom>
          <a:solidFill>
            <a:srgbClr val="FCAEA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Запишіть ПІБ та назву закладу у чаті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3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СЕСІЯ ДОДАТКОВОГО ТЕСТУВАННЯ - 2022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81890" y="2283461"/>
            <a:ext cx="3647930" cy="1846599"/>
          </a:xfrm>
          <a:custGeom>
            <a:avLst/>
            <a:gdLst>
              <a:gd name="T0" fmla="*/ 816 w 1251"/>
              <a:gd name="T1" fmla="*/ 84 h 602"/>
              <a:gd name="T2" fmla="*/ 845 w 1251"/>
              <a:gd name="T3" fmla="*/ 67 h 602"/>
              <a:gd name="T4" fmla="*/ 1076 w 1251"/>
              <a:gd name="T5" fmla="*/ 67 h 602"/>
              <a:gd name="T6" fmla="*/ 1106 w 1251"/>
              <a:gd name="T7" fmla="*/ 84 h 602"/>
              <a:gd name="T8" fmla="*/ 1187 w 1251"/>
              <a:gd name="T9" fmla="*/ 225 h 602"/>
              <a:gd name="T10" fmla="*/ 1245 w 1251"/>
              <a:gd name="T11" fmla="*/ 225 h 602"/>
              <a:gd name="T12" fmla="*/ 1245 w 1251"/>
              <a:gd name="T13" fmla="*/ 225 h 602"/>
              <a:gd name="T14" fmla="*/ 1245 w 1251"/>
              <a:gd name="T15" fmla="*/ 191 h 602"/>
              <a:gd name="T16" fmla="*/ 1144 w 1251"/>
              <a:gd name="T17" fmla="*/ 16 h 602"/>
              <a:gd name="T18" fmla="*/ 1115 w 1251"/>
              <a:gd name="T19" fmla="*/ 0 h 602"/>
              <a:gd name="T20" fmla="*/ 807 w 1251"/>
              <a:gd name="T21" fmla="*/ 0 h 602"/>
              <a:gd name="T22" fmla="*/ 777 w 1251"/>
              <a:gd name="T23" fmla="*/ 16 h 602"/>
              <a:gd name="T24" fmla="*/ 488 w 1251"/>
              <a:gd name="T25" fmla="*/ 518 h 602"/>
              <a:gd name="T26" fmla="*/ 459 w 1251"/>
              <a:gd name="T27" fmla="*/ 534 h 602"/>
              <a:gd name="T28" fmla="*/ 228 w 1251"/>
              <a:gd name="T29" fmla="*/ 534 h 602"/>
              <a:gd name="T30" fmla="*/ 199 w 1251"/>
              <a:gd name="T31" fmla="*/ 518 h 602"/>
              <a:gd name="T32" fmla="*/ 83 w 1251"/>
              <a:gd name="T33" fmla="*/ 317 h 602"/>
              <a:gd name="T34" fmla="*/ 83 w 1251"/>
              <a:gd name="T35" fmla="*/ 284 h 602"/>
              <a:gd name="T36" fmla="*/ 199 w 1251"/>
              <a:gd name="T37" fmla="*/ 84 h 602"/>
              <a:gd name="T38" fmla="*/ 228 w 1251"/>
              <a:gd name="T39" fmla="*/ 67 h 602"/>
              <a:gd name="T40" fmla="*/ 459 w 1251"/>
              <a:gd name="T41" fmla="*/ 67 h 602"/>
              <a:gd name="T42" fmla="*/ 488 w 1251"/>
              <a:gd name="T43" fmla="*/ 84 h 602"/>
              <a:gd name="T44" fmla="*/ 570 w 1251"/>
              <a:gd name="T45" fmla="*/ 225 h 602"/>
              <a:gd name="T46" fmla="*/ 628 w 1251"/>
              <a:gd name="T47" fmla="*/ 225 h 602"/>
              <a:gd name="T48" fmla="*/ 628 w 1251"/>
              <a:gd name="T49" fmla="*/ 225 h 602"/>
              <a:gd name="T50" fmla="*/ 628 w 1251"/>
              <a:gd name="T51" fmla="*/ 191 h 602"/>
              <a:gd name="T52" fmla="*/ 527 w 1251"/>
              <a:gd name="T53" fmla="*/ 16 h 602"/>
              <a:gd name="T54" fmla="*/ 498 w 1251"/>
              <a:gd name="T55" fmla="*/ 0 h 602"/>
              <a:gd name="T56" fmla="*/ 189 w 1251"/>
              <a:gd name="T57" fmla="*/ 0 h 602"/>
              <a:gd name="T58" fmla="*/ 160 w 1251"/>
              <a:gd name="T59" fmla="*/ 16 h 602"/>
              <a:gd name="T60" fmla="*/ 6 w 1251"/>
              <a:gd name="T61" fmla="*/ 284 h 602"/>
              <a:gd name="T62" fmla="*/ 6 w 1251"/>
              <a:gd name="T63" fmla="*/ 317 h 602"/>
              <a:gd name="T64" fmla="*/ 160 w 1251"/>
              <a:gd name="T65" fmla="*/ 585 h 602"/>
              <a:gd name="T66" fmla="*/ 189 w 1251"/>
              <a:gd name="T67" fmla="*/ 602 h 602"/>
              <a:gd name="T68" fmla="*/ 498 w 1251"/>
              <a:gd name="T69" fmla="*/ 602 h 602"/>
              <a:gd name="T70" fmla="*/ 527 w 1251"/>
              <a:gd name="T71" fmla="*/ 585 h 602"/>
              <a:gd name="T72" fmla="*/ 816 w 1251"/>
              <a:gd name="T73" fmla="*/ 8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51" h="602">
                <a:moveTo>
                  <a:pt x="816" y="84"/>
                </a:moveTo>
                <a:cubicBezTo>
                  <a:pt x="822" y="73"/>
                  <a:pt x="833" y="67"/>
                  <a:pt x="845" y="67"/>
                </a:cubicBezTo>
                <a:cubicBezTo>
                  <a:pt x="1076" y="67"/>
                  <a:pt x="1076" y="67"/>
                  <a:pt x="1076" y="67"/>
                </a:cubicBezTo>
                <a:cubicBezTo>
                  <a:pt x="1088" y="67"/>
                  <a:pt x="1100" y="73"/>
                  <a:pt x="1106" y="84"/>
                </a:cubicBezTo>
                <a:cubicBezTo>
                  <a:pt x="1187" y="225"/>
                  <a:pt x="1187" y="225"/>
                  <a:pt x="1187" y="225"/>
                </a:cubicBezTo>
                <a:cubicBezTo>
                  <a:pt x="1200" y="247"/>
                  <a:pt x="1233" y="247"/>
                  <a:pt x="1245" y="225"/>
                </a:cubicBezTo>
                <a:cubicBezTo>
                  <a:pt x="1245" y="225"/>
                  <a:pt x="1245" y="225"/>
                  <a:pt x="1245" y="225"/>
                </a:cubicBezTo>
                <a:cubicBezTo>
                  <a:pt x="1251" y="215"/>
                  <a:pt x="1251" y="202"/>
                  <a:pt x="1245" y="19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38" y="6"/>
                  <a:pt x="1127" y="0"/>
                  <a:pt x="1115" y="0"/>
                </a:cubicBezTo>
                <a:cubicBezTo>
                  <a:pt x="807" y="0"/>
                  <a:pt x="807" y="0"/>
                  <a:pt x="807" y="0"/>
                </a:cubicBezTo>
                <a:cubicBezTo>
                  <a:pt x="795" y="0"/>
                  <a:pt x="783" y="6"/>
                  <a:pt x="777" y="16"/>
                </a:cubicBezTo>
                <a:cubicBezTo>
                  <a:pt x="777" y="16"/>
                  <a:pt x="557" y="399"/>
                  <a:pt x="488" y="518"/>
                </a:cubicBezTo>
                <a:cubicBezTo>
                  <a:pt x="482" y="528"/>
                  <a:pt x="471" y="534"/>
                  <a:pt x="459" y="534"/>
                </a:cubicBezTo>
                <a:cubicBezTo>
                  <a:pt x="228" y="534"/>
                  <a:pt x="228" y="534"/>
                  <a:pt x="228" y="534"/>
                </a:cubicBezTo>
                <a:cubicBezTo>
                  <a:pt x="216" y="534"/>
                  <a:pt x="205" y="528"/>
                  <a:pt x="199" y="518"/>
                </a:cubicBezTo>
                <a:cubicBezTo>
                  <a:pt x="83" y="317"/>
                  <a:pt x="83" y="317"/>
                  <a:pt x="83" y="317"/>
                </a:cubicBezTo>
                <a:cubicBezTo>
                  <a:pt x="77" y="307"/>
                  <a:pt x="77" y="294"/>
                  <a:pt x="83" y="284"/>
                </a:cubicBezTo>
                <a:cubicBezTo>
                  <a:pt x="199" y="84"/>
                  <a:pt x="199" y="84"/>
                  <a:pt x="199" y="84"/>
                </a:cubicBezTo>
                <a:cubicBezTo>
                  <a:pt x="205" y="73"/>
                  <a:pt x="216" y="67"/>
                  <a:pt x="228" y="67"/>
                </a:cubicBezTo>
                <a:cubicBezTo>
                  <a:pt x="459" y="67"/>
                  <a:pt x="459" y="67"/>
                  <a:pt x="459" y="67"/>
                </a:cubicBezTo>
                <a:cubicBezTo>
                  <a:pt x="471" y="67"/>
                  <a:pt x="482" y="73"/>
                  <a:pt x="488" y="84"/>
                </a:cubicBezTo>
                <a:cubicBezTo>
                  <a:pt x="570" y="225"/>
                  <a:pt x="570" y="225"/>
                  <a:pt x="570" y="225"/>
                </a:cubicBezTo>
                <a:cubicBezTo>
                  <a:pt x="582" y="247"/>
                  <a:pt x="615" y="247"/>
                  <a:pt x="628" y="225"/>
                </a:cubicBezTo>
                <a:cubicBezTo>
                  <a:pt x="628" y="225"/>
                  <a:pt x="628" y="225"/>
                  <a:pt x="628" y="225"/>
                </a:cubicBezTo>
                <a:cubicBezTo>
                  <a:pt x="634" y="214"/>
                  <a:pt x="634" y="201"/>
                  <a:pt x="628" y="191"/>
                </a:cubicBezTo>
                <a:cubicBezTo>
                  <a:pt x="527" y="16"/>
                  <a:pt x="527" y="16"/>
                  <a:pt x="527" y="16"/>
                </a:cubicBezTo>
                <a:cubicBezTo>
                  <a:pt x="521" y="6"/>
                  <a:pt x="510" y="0"/>
                  <a:pt x="498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77" y="0"/>
                  <a:pt x="166" y="6"/>
                  <a:pt x="160" y="16"/>
                </a:cubicBezTo>
                <a:cubicBezTo>
                  <a:pt x="6" y="284"/>
                  <a:pt x="6" y="284"/>
                  <a:pt x="6" y="284"/>
                </a:cubicBezTo>
                <a:cubicBezTo>
                  <a:pt x="0" y="294"/>
                  <a:pt x="0" y="307"/>
                  <a:pt x="6" y="317"/>
                </a:cubicBezTo>
                <a:cubicBezTo>
                  <a:pt x="160" y="585"/>
                  <a:pt x="160" y="585"/>
                  <a:pt x="160" y="585"/>
                </a:cubicBezTo>
                <a:cubicBezTo>
                  <a:pt x="166" y="595"/>
                  <a:pt x="177" y="602"/>
                  <a:pt x="189" y="602"/>
                </a:cubicBezTo>
                <a:cubicBezTo>
                  <a:pt x="498" y="602"/>
                  <a:pt x="498" y="602"/>
                  <a:pt x="498" y="602"/>
                </a:cubicBezTo>
                <a:cubicBezTo>
                  <a:pt x="510" y="602"/>
                  <a:pt x="521" y="595"/>
                  <a:pt x="527" y="585"/>
                </a:cubicBezTo>
                <a:cubicBezTo>
                  <a:pt x="558" y="530"/>
                  <a:pt x="585" y="485"/>
                  <a:pt x="816" y="84"/>
                </a:cubicBezTo>
                <a:close/>
              </a:path>
            </a:pathLst>
          </a:custGeom>
          <a:solidFill>
            <a:srgbClr val="FF8C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3353842" y="2295645"/>
            <a:ext cx="3542488" cy="1822229"/>
          </a:xfrm>
          <a:custGeom>
            <a:avLst/>
            <a:gdLst>
              <a:gd name="T0" fmla="*/ 474 w 1203"/>
              <a:gd name="T1" fmla="*/ 585 h 602"/>
              <a:gd name="T2" fmla="*/ 445 w 1203"/>
              <a:gd name="T3" fmla="*/ 602 h 602"/>
              <a:gd name="T4" fmla="*/ 137 w 1203"/>
              <a:gd name="T5" fmla="*/ 602 h 602"/>
              <a:gd name="T6" fmla="*/ 107 w 1203"/>
              <a:gd name="T7" fmla="*/ 585 h 602"/>
              <a:gd name="T8" fmla="*/ 6 w 1203"/>
              <a:gd name="T9" fmla="*/ 410 h 602"/>
              <a:gd name="T10" fmla="*/ 6 w 1203"/>
              <a:gd name="T11" fmla="*/ 376 h 602"/>
              <a:gd name="T12" fmla="*/ 6 w 1203"/>
              <a:gd name="T13" fmla="*/ 376 h 602"/>
              <a:gd name="T14" fmla="*/ 65 w 1203"/>
              <a:gd name="T15" fmla="*/ 376 h 602"/>
              <a:gd name="T16" fmla="*/ 146 w 1203"/>
              <a:gd name="T17" fmla="*/ 518 h 602"/>
              <a:gd name="T18" fmla="*/ 175 w 1203"/>
              <a:gd name="T19" fmla="*/ 534 h 602"/>
              <a:gd name="T20" fmla="*/ 407 w 1203"/>
              <a:gd name="T21" fmla="*/ 534 h 602"/>
              <a:gd name="T22" fmla="*/ 436 w 1203"/>
              <a:gd name="T23" fmla="*/ 518 h 602"/>
              <a:gd name="T24" fmla="*/ 725 w 1203"/>
              <a:gd name="T25" fmla="*/ 16 h 602"/>
              <a:gd name="T26" fmla="*/ 754 w 1203"/>
              <a:gd name="T27" fmla="*/ 0 h 602"/>
              <a:gd name="T28" fmla="*/ 1063 w 1203"/>
              <a:gd name="T29" fmla="*/ 0 h 602"/>
              <a:gd name="T30" fmla="*/ 1092 w 1203"/>
              <a:gd name="T31" fmla="*/ 16 h 602"/>
              <a:gd name="T32" fmla="*/ 1194 w 1203"/>
              <a:gd name="T33" fmla="*/ 193 h 602"/>
              <a:gd name="T34" fmla="*/ 1181 w 1203"/>
              <a:gd name="T35" fmla="*/ 239 h 602"/>
              <a:gd name="T36" fmla="*/ 1181 w 1203"/>
              <a:gd name="T37" fmla="*/ 239 h 602"/>
              <a:gd name="T38" fmla="*/ 1135 w 1203"/>
              <a:gd name="T39" fmla="*/ 226 h 602"/>
              <a:gd name="T40" fmla="*/ 1053 w 1203"/>
              <a:gd name="T41" fmla="*/ 84 h 602"/>
              <a:gd name="T42" fmla="*/ 1024 w 1203"/>
              <a:gd name="T43" fmla="*/ 67 h 602"/>
              <a:gd name="T44" fmla="*/ 793 w 1203"/>
              <a:gd name="T45" fmla="*/ 67 h 602"/>
              <a:gd name="T46" fmla="*/ 764 w 1203"/>
              <a:gd name="T47" fmla="*/ 84 h 602"/>
              <a:gd name="T48" fmla="*/ 474 w 1203"/>
              <a:gd name="T49" fmla="*/ 58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03" h="602">
                <a:moveTo>
                  <a:pt x="474" y="585"/>
                </a:moveTo>
                <a:cubicBezTo>
                  <a:pt x="468" y="595"/>
                  <a:pt x="457" y="602"/>
                  <a:pt x="445" y="602"/>
                </a:cubicBezTo>
                <a:cubicBezTo>
                  <a:pt x="137" y="602"/>
                  <a:pt x="137" y="602"/>
                  <a:pt x="137" y="602"/>
                </a:cubicBezTo>
                <a:cubicBezTo>
                  <a:pt x="125" y="602"/>
                  <a:pt x="113" y="595"/>
                  <a:pt x="107" y="585"/>
                </a:cubicBezTo>
                <a:cubicBezTo>
                  <a:pt x="6" y="410"/>
                  <a:pt x="6" y="410"/>
                  <a:pt x="6" y="410"/>
                </a:cubicBezTo>
                <a:cubicBezTo>
                  <a:pt x="0" y="399"/>
                  <a:pt x="0" y="387"/>
                  <a:pt x="6" y="376"/>
                </a:cubicBezTo>
                <a:cubicBezTo>
                  <a:pt x="6" y="376"/>
                  <a:pt x="6" y="376"/>
                  <a:pt x="6" y="376"/>
                </a:cubicBezTo>
                <a:cubicBezTo>
                  <a:pt x="19" y="354"/>
                  <a:pt x="52" y="354"/>
                  <a:pt x="65" y="376"/>
                </a:cubicBezTo>
                <a:cubicBezTo>
                  <a:pt x="146" y="518"/>
                  <a:pt x="146" y="518"/>
                  <a:pt x="146" y="518"/>
                </a:cubicBezTo>
                <a:cubicBezTo>
                  <a:pt x="152" y="528"/>
                  <a:pt x="163" y="534"/>
                  <a:pt x="175" y="534"/>
                </a:cubicBezTo>
                <a:cubicBezTo>
                  <a:pt x="407" y="534"/>
                  <a:pt x="407" y="534"/>
                  <a:pt x="407" y="534"/>
                </a:cubicBezTo>
                <a:cubicBezTo>
                  <a:pt x="419" y="534"/>
                  <a:pt x="430" y="528"/>
                  <a:pt x="436" y="518"/>
                </a:cubicBezTo>
                <a:cubicBezTo>
                  <a:pt x="436" y="516"/>
                  <a:pt x="724" y="18"/>
                  <a:pt x="725" y="16"/>
                </a:cubicBezTo>
                <a:cubicBezTo>
                  <a:pt x="731" y="6"/>
                  <a:pt x="742" y="0"/>
                  <a:pt x="754" y="0"/>
                </a:cubicBezTo>
                <a:cubicBezTo>
                  <a:pt x="1063" y="0"/>
                  <a:pt x="1063" y="0"/>
                  <a:pt x="1063" y="0"/>
                </a:cubicBezTo>
                <a:cubicBezTo>
                  <a:pt x="1075" y="0"/>
                  <a:pt x="1086" y="6"/>
                  <a:pt x="1092" y="16"/>
                </a:cubicBezTo>
                <a:cubicBezTo>
                  <a:pt x="1194" y="193"/>
                  <a:pt x="1194" y="193"/>
                  <a:pt x="1194" y="193"/>
                </a:cubicBezTo>
                <a:cubicBezTo>
                  <a:pt x="1203" y="209"/>
                  <a:pt x="1197" y="230"/>
                  <a:pt x="1181" y="239"/>
                </a:cubicBezTo>
                <a:cubicBezTo>
                  <a:pt x="1181" y="239"/>
                  <a:pt x="1181" y="239"/>
                  <a:pt x="1181" y="239"/>
                </a:cubicBezTo>
                <a:cubicBezTo>
                  <a:pt x="1165" y="248"/>
                  <a:pt x="1144" y="242"/>
                  <a:pt x="1135" y="226"/>
                </a:cubicBezTo>
                <a:cubicBezTo>
                  <a:pt x="1053" y="84"/>
                  <a:pt x="1053" y="84"/>
                  <a:pt x="1053" y="84"/>
                </a:cubicBezTo>
                <a:cubicBezTo>
                  <a:pt x="1047" y="73"/>
                  <a:pt x="1036" y="67"/>
                  <a:pt x="1024" y="67"/>
                </a:cubicBezTo>
                <a:cubicBezTo>
                  <a:pt x="793" y="67"/>
                  <a:pt x="793" y="67"/>
                  <a:pt x="793" y="67"/>
                </a:cubicBezTo>
                <a:cubicBezTo>
                  <a:pt x="781" y="67"/>
                  <a:pt x="770" y="73"/>
                  <a:pt x="764" y="84"/>
                </a:cubicBezTo>
                <a:cubicBezTo>
                  <a:pt x="764" y="84"/>
                  <a:pt x="596" y="375"/>
                  <a:pt x="474" y="585"/>
                </a:cubicBezTo>
                <a:close/>
              </a:path>
            </a:pathLst>
          </a:custGeom>
          <a:solidFill>
            <a:srgbClr val="FF8C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7009142" y="1935953"/>
            <a:ext cx="3819679" cy="3909676"/>
          </a:xfrm>
          <a:custGeom>
            <a:avLst/>
            <a:gdLst>
              <a:gd name="T0" fmla="*/ 435 w 1252"/>
              <a:gd name="T1" fmla="*/ 647 h 1304"/>
              <a:gd name="T2" fmla="*/ 406 w 1252"/>
              <a:gd name="T3" fmla="*/ 663 h 1304"/>
              <a:gd name="T4" fmla="*/ 175 w 1252"/>
              <a:gd name="T5" fmla="*/ 663 h 1304"/>
              <a:gd name="T6" fmla="*/ 146 w 1252"/>
              <a:gd name="T7" fmla="*/ 647 h 1304"/>
              <a:gd name="T8" fmla="*/ 64 w 1252"/>
              <a:gd name="T9" fmla="*/ 505 h 1304"/>
              <a:gd name="T10" fmla="*/ 6 w 1252"/>
              <a:gd name="T11" fmla="*/ 505 h 1304"/>
              <a:gd name="T12" fmla="*/ 6 w 1252"/>
              <a:gd name="T13" fmla="*/ 505 h 1304"/>
              <a:gd name="T14" fmla="*/ 6 w 1252"/>
              <a:gd name="T15" fmla="*/ 539 h 1304"/>
              <a:gd name="T16" fmla="*/ 107 w 1252"/>
              <a:gd name="T17" fmla="*/ 714 h 1304"/>
              <a:gd name="T18" fmla="*/ 136 w 1252"/>
              <a:gd name="T19" fmla="*/ 731 h 1304"/>
              <a:gd name="T20" fmla="*/ 445 w 1252"/>
              <a:gd name="T21" fmla="*/ 731 h 1304"/>
              <a:gd name="T22" fmla="*/ 474 w 1252"/>
              <a:gd name="T23" fmla="*/ 714 h 1304"/>
              <a:gd name="T24" fmla="*/ 763 w 1252"/>
              <a:gd name="T25" fmla="*/ 213 h 1304"/>
              <a:gd name="T26" fmla="*/ 792 w 1252"/>
              <a:gd name="T27" fmla="*/ 196 h 1304"/>
              <a:gd name="T28" fmla="*/ 1023 w 1252"/>
              <a:gd name="T29" fmla="*/ 196 h 1304"/>
              <a:gd name="T30" fmla="*/ 1052 w 1252"/>
              <a:gd name="T31" fmla="*/ 213 h 1304"/>
              <a:gd name="T32" fmla="*/ 1168 w 1252"/>
              <a:gd name="T33" fmla="*/ 413 h 1304"/>
              <a:gd name="T34" fmla="*/ 1168 w 1252"/>
              <a:gd name="T35" fmla="*/ 446 h 1304"/>
              <a:gd name="T36" fmla="*/ 1052 w 1252"/>
              <a:gd name="T37" fmla="*/ 647 h 1304"/>
              <a:gd name="T38" fmla="*/ 1023 w 1252"/>
              <a:gd name="T39" fmla="*/ 663 h 1304"/>
              <a:gd name="T40" fmla="*/ 792 w 1252"/>
              <a:gd name="T41" fmla="*/ 663 h 1304"/>
              <a:gd name="T42" fmla="*/ 763 w 1252"/>
              <a:gd name="T43" fmla="*/ 647 h 1304"/>
              <a:gd name="T44" fmla="*/ 682 w 1252"/>
              <a:gd name="T45" fmla="*/ 506 h 1304"/>
              <a:gd name="T46" fmla="*/ 623 w 1252"/>
              <a:gd name="T47" fmla="*/ 506 h 1304"/>
              <a:gd name="T48" fmla="*/ 623 w 1252"/>
              <a:gd name="T49" fmla="*/ 506 h 1304"/>
              <a:gd name="T50" fmla="*/ 623 w 1252"/>
              <a:gd name="T51" fmla="*/ 539 h 1304"/>
              <a:gd name="T52" fmla="*/ 724 w 1252"/>
              <a:gd name="T53" fmla="*/ 714 h 1304"/>
              <a:gd name="T54" fmla="*/ 753 w 1252"/>
              <a:gd name="T55" fmla="*/ 731 h 1304"/>
              <a:gd name="T56" fmla="*/ 1062 w 1252"/>
              <a:gd name="T57" fmla="*/ 731 h 1304"/>
              <a:gd name="T58" fmla="*/ 1091 w 1252"/>
              <a:gd name="T59" fmla="*/ 714 h 1304"/>
              <a:gd name="T60" fmla="*/ 1246 w 1252"/>
              <a:gd name="T61" fmla="*/ 446 h 1304"/>
              <a:gd name="T62" fmla="*/ 1246 w 1252"/>
              <a:gd name="T63" fmla="*/ 413 h 1304"/>
              <a:gd name="T64" fmla="*/ 1091 w 1252"/>
              <a:gd name="T65" fmla="*/ 145 h 1304"/>
              <a:gd name="T66" fmla="*/ 1062 w 1252"/>
              <a:gd name="T67" fmla="*/ 129 h 1304"/>
              <a:gd name="T68" fmla="*/ 753 w 1252"/>
              <a:gd name="T69" fmla="*/ 129 h 1304"/>
              <a:gd name="T70" fmla="*/ 724 w 1252"/>
              <a:gd name="T71" fmla="*/ 145 h 1304"/>
              <a:gd name="T72" fmla="*/ 435 w 1252"/>
              <a:gd name="T73" fmla="*/ 64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52" h="1304">
                <a:moveTo>
                  <a:pt x="435" y="647"/>
                </a:moveTo>
                <a:cubicBezTo>
                  <a:pt x="429" y="657"/>
                  <a:pt x="418" y="663"/>
                  <a:pt x="406" y="663"/>
                </a:cubicBezTo>
                <a:cubicBezTo>
                  <a:pt x="175" y="663"/>
                  <a:pt x="175" y="663"/>
                  <a:pt x="175" y="663"/>
                </a:cubicBezTo>
                <a:cubicBezTo>
                  <a:pt x="163" y="663"/>
                  <a:pt x="152" y="657"/>
                  <a:pt x="146" y="647"/>
                </a:cubicBezTo>
                <a:cubicBezTo>
                  <a:pt x="64" y="505"/>
                  <a:pt x="64" y="505"/>
                  <a:pt x="64" y="505"/>
                </a:cubicBezTo>
                <a:cubicBezTo>
                  <a:pt x="51" y="483"/>
                  <a:pt x="19" y="483"/>
                  <a:pt x="6" y="505"/>
                </a:cubicBezTo>
                <a:cubicBezTo>
                  <a:pt x="6" y="505"/>
                  <a:pt x="6" y="505"/>
                  <a:pt x="6" y="505"/>
                </a:cubicBezTo>
                <a:cubicBezTo>
                  <a:pt x="0" y="516"/>
                  <a:pt x="0" y="528"/>
                  <a:pt x="6" y="539"/>
                </a:cubicBezTo>
                <a:cubicBezTo>
                  <a:pt x="107" y="714"/>
                  <a:pt x="107" y="714"/>
                  <a:pt x="107" y="714"/>
                </a:cubicBezTo>
                <a:cubicBezTo>
                  <a:pt x="113" y="724"/>
                  <a:pt x="124" y="731"/>
                  <a:pt x="136" y="731"/>
                </a:cubicBezTo>
                <a:cubicBezTo>
                  <a:pt x="445" y="731"/>
                  <a:pt x="445" y="731"/>
                  <a:pt x="445" y="731"/>
                </a:cubicBezTo>
                <a:cubicBezTo>
                  <a:pt x="457" y="731"/>
                  <a:pt x="468" y="724"/>
                  <a:pt x="474" y="714"/>
                </a:cubicBezTo>
                <a:cubicBezTo>
                  <a:pt x="664" y="384"/>
                  <a:pt x="614" y="471"/>
                  <a:pt x="763" y="213"/>
                </a:cubicBezTo>
                <a:cubicBezTo>
                  <a:pt x="769" y="202"/>
                  <a:pt x="780" y="196"/>
                  <a:pt x="792" y="196"/>
                </a:cubicBezTo>
                <a:cubicBezTo>
                  <a:pt x="1023" y="196"/>
                  <a:pt x="1023" y="196"/>
                  <a:pt x="1023" y="196"/>
                </a:cubicBezTo>
                <a:cubicBezTo>
                  <a:pt x="1035" y="196"/>
                  <a:pt x="1046" y="202"/>
                  <a:pt x="1052" y="213"/>
                </a:cubicBezTo>
                <a:cubicBezTo>
                  <a:pt x="1168" y="413"/>
                  <a:pt x="1168" y="413"/>
                  <a:pt x="1168" y="413"/>
                </a:cubicBezTo>
                <a:cubicBezTo>
                  <a:pt x="1174" y="423"/>
                  <a:pt x="1174" y="436"/>
                  <a:pt x="1168" y="446"/>
                </a:cubicBezTo>
                <a:cubicBezTo>
                  <a:pt x="1052" y="647"/>
                  <a:pt x="1052" y="647"/>
                  <a:pt x="1052" y="647"/>
                </a:cubicBezTo>
                <a:cubicBezTo>
                  <a:pt x="1046" y="657"/>
                  <a:pt x="1035" y="663"/>
                  <a:pt x="1023" y="663"/>
                </a:cubicBezTo>
                <a:cubicBezTo>
                  <a:pt x="792" y="663"/>
                  <a:pt x="792" y="663"/>
                  <a:pt x="792" y="663"/>
                </a:cubicBezTo>
                <a:cubicBezTo>
                  <a:pt x="780" y="663"/>
                  <a:pt x="769" y="657"/>
                  <a:pt x="763" y="647"/>
                </a:cubicBezTo>
                <a:cubicBezTo>
                  <a:pt x="682" y="506"/>
                  <a:pt x="682" y="506"/>
                  <a:pt x="682" y="506"/>
                </a:cubicBezTo>
                <a:cubicBezTo>
                  <a:pt x="669" y="483"/>
                  <a:pt x="636" y="483"/>
                  <a:pt x="623" y="506"/>
                </a:cubicBezTo>
                <a:cubicBezTo>
                  <a:pt x="623" y="506"/>
                  <a:pt x="623" y="506"/>
                  <a:pt x="623" y="506"/>
                </a:cubicBezTo>
                <a:cubicBezTo>
                  <a:pt x="617" y="516"/>
                  <a:pt x="617" y="529"/>
                  <a:pt x="623" y="539"/>
                </a:cubicBezTo>
                <a:cubicBezTo>
                  <a:pt x="724" y="714"/>
                  <a:pt x="724" y="714"/>
                  <a:pt x="724" y="714"/>
                </a:cubicBezTo>
                <a:cubicBezTo>
                  <a:pt x="730" y="724"/>
                  <a:pt x="741" y="731"/>
                  <a:pt x="753" y="731"/>
                </a:cubicBezTo>
                <a:cubicBezTo>
                  <a:pt x="1062" y="731"/>
                  <a:pt x="1062" y="731"/>
                  <a:pt x="1062" y="731"/>
                </a:cubicBezTo>
                <a:cubicBezTo>
                  <a:pt x="1074" y="731"/>
                  <a:pt x="1085" y="724"/>
                  <a:pt x="1091" y="714"/>
                </a:cubicBezTo>
                <a:cubicBezTo>
                  <a:pt x="1246" y="446"/>
                  <a:pt x="1246" y="446"/>
                  <a:pt x="1246" y="446"/>
                </a:cubicBezTo>
                <a:cubicBezTo>
                  <a:pt x="1252" y="436"/>
                  <a:pt x="1252" y="423"/>
                  <a:pt x="1246" y="413"/>
                </a:cubicBezTo>
                <a:cubicBezTo>
                  <a:pt x="1091" y="145"/>
                  <a:pt x="1091" y="145"/>
                  <a:pt x="1091" y="145"/>
                </a:cubicBezTo>
                <a:cubicBezTo>
                  <a:pt x="1085" y="135"/>
                  <a:pt x="1074" y="129"/>
                  <a:pt x="1062" y="129"/>
                </a:cubicBezTo>
                <a:cubicBezTo>
                  <a:pt x="753" y="129"/>
                  <a:pt x="753" y="129"/>
                  <a:pt x="753" y="129"/>
                </a:cubicBezTo>
                <a:cubicBezTo>
                  <a:pt x="741" y="129"/>
                  <a:pt x="730" y="135"/>
                  <a:pt x="724" y="145"/>
                </a:cubicBezTo>
                <a:cubicBezTo>
                  <a:pt x="55" y="1304"/>
                  <a:pt x="808" y="0"/>
                  <a:pt x="435" y="647"/>
                </a:cubicBezTo>
                <a:close/>
              </a:path>
            </a:pathLst>
          </a:custGeom>
          <a:solidFill>
            <a:srgbClr val="FF8C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463" y="5189720"/>
            <a:ext cx="1646494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Графік додаткового 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27" y="2841793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85463" y="4380305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>
                <a:solidFill>
                  <a:prstClr val="black"/>
                </a:solidFill>
                <a:latin typeface="Montserrat Bold"/>
              </a:rPr>
              <a:t>31 січня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103" y="4401512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b="1" dirty="0">
                <a:solidFill>
                  <a:prstClr val="black"/>
                </a:solidFill>
                <a:latin typeface="Montserrat Bold"/>
              </a:rPr>
              <a:t>23 червня - </a:t>
            </a:r>
          </a:p>
          <a:p>
            <a:pPr lvl="0" algn="ctr">
              <a:defRPr/>
            </a:pPr>
            <a:r>
              <a:rPr lang="uk-UA" b="1" dirty="0">
                <a:solidFill>
                  <a:prstClr val="black"/>
                </a:solidFill>
                <a:latin typeface="Montserrat Bold"/>
              </a:rPr>
              <a:t>15 липня</a:t>
            </a:r>
            <a:endParaRPr lang="ru-RU" b="1" dirty="0">
              <a:solidFill>
                <a:prstClr val="black"/>
              </a:solidFill>
              <a:latin typeface="Montserrat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4056" y="5214765"/>
            <a:ext cx="1750643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latin typeface="Montserrat Bold"/>
              </a:rPr>
              <a:t>Проведення додаткової сесії 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35020" y="4399531"/>
            <a:ext cx="1791163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prstClr val="black"/>
                </a:solidFill>
                <a:latin typeface="Montserrat Bold"/>
              </a:rPr>
              <a:t>2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0 липня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7223" y="4378149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b="1" dirty="0">
                <a:solidFill>
                  <a:prstClr val="black"/>
                </a:solidFill>
                <a:latin typeface="Montserrat Bold"/>
              </a:rPr>
              <a:t>10 - 17 </a:t>
            </a:r>
          </a:p>
          <a:p>
            <a:pPr lvl="0" algn="ctr">
              <a:defRPr/>
            </a:pPr>
            <a:r>
              <a:rPr lang="uk-UA" b="1" dirty="0">
                <a:solidFill>
                  <a:prstClr val="black"/>
                </a:solidFill>
                <a:latin typeface="Montserrat Bold"/>
              </a:rPr>
              <a:t>червня</a:t>
            </a:r>
            <a:endParaRPr lang="ru-RU" b="1" dirty="0">
              <a:solidFill>
                <a:prstClr val="black"/>
              </a:solidFill>
              <a:latin typeface="Montserrat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42751" y="5182075"/>
            <a:ext cx="1783433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Визначення результатів 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5631" y="5195921"/>
            <a:ext cx="1633542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latin typeface="Montserrat Bold"/>
              </a:rPr>
              <a:t>Реєстрація </a:t>
            </a:r>
          </a:p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latin typeface="Montserrat Bold"/>
              </a:rPr>
              <a:t>на </a:t>
            </a:r>
          </a:p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latin typeface="Montserrat Bold"/>
              </a:rPr>
              <a:t>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833" y="2310618"/>
            <a:ext cx="3529890" cy="182286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71343" y="4379426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b="1" dirty="0">
                <a:solidFill>
                  <a:prstClr val="black"/>
                </a:solidFill>
                <a:latin typeface="Montserrat Bold"/>
              </a:rPr>
              <a:t>5 – 17</a:t>
            </a:r>
          </a:p>
          <a:p>
            <a:pPr lvl="0" algn="ctr">
              <a:defRPr/>
            </a:pPr>
            <a:r>
              <a:rPr lang="uk-UA" b="1" dirty="0">
                <a:solidFill>
                  <a:prstClr val="black"/>
                </a:solidFill>
                <a:latin typeface="Montserrat Bold"/>
              </a:rPr>
              <a:t>травня</a:t>
            </a:r>
            <a:endParaRPr lang="ru-RU" b="1" dirty="0">
              <a:solidFill>
                <a:prstClr val="black"/>
              </a:solidFill>
              <a:latin typeface="Montserrat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74235" y="5200615"/>
            <a:ext cx="1655585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Реєстрація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62" y="2841793"/>
            <a:ext cx="720000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32" y="2841793"/>
            <a:ext cx="720000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17" y="2841793"/>
            <a:ext cx="72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27" y="284179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ПІДРУЧНИКИ, РЕКОМЕНДОВАНІ МОН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774357317"/>
              </p:ext>
            </p:extLst>
          </p:nvPr>
        </p:nvGraphicFramePr>
        <p:xfrm>
          <a:off x="2168711" y="2272530"/>
          <a:ext cx="7902575" cy="388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231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ЕЛЕКТРОННІ ВЕРСІЇ ПІДРУЧНИКІВ, РЕКОМЕНДОВАНИХ МОН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45533704"/>
              </p:ext>
            </p:extLst>
          </p:nvPr>
        </p:nvGraphicFramePr>
        <p:xfrm>
          <a:off x="2168711" y="2274456"/>
          <a:ext cx="7902575" cy="388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24-конечная звезда 6"/>
          <p:cNvSpPr/>
          <p:nvPr/>
        </p:nvSpPr>
        <p:spPr>
          <a:xfrm rot="20463827">
            <a:off x="8887712" y="1747775"/>
            <a:ext cx="2314125" cy="2364324"/>
          </a:xfrm>
          <a:prstGeom prst="star24">
            <a:avLst/>
          </a:prstGeom>
          <a:solidFill>
            <a:srgbClr val="FCAEA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PDF</a:t>
            </a:r>
            <a:r>
              <a:rPr lang="uk-UA" b="1" dirty="0" smtClean="0">
                <a:solidFill>
                  <a:schemeClr val="tx2"/>
                </a:solidFill>
              </a:rPr>
              <a:t>-файли з серверу Інституту МЗО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7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ЕЛЕКТРОННІ ВЕРСІЇ ПІДРУЧНИКІВ, РЕКОМЕНДОВАНИХ МОН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888461832"/>
              </p:ext>
            </p:extLst>
          </p:nvPr>
        </p:nvGraphicFramePr>
        <p:xfrm>
          <a:off x="2168711" y="2274456"/>
          <a:ext cx="7902575" cy="388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24-конечная звезда 15"/>
          <p:cNvSpPr/>
          <p:nvPr/>
        </p:nvSpPr>
        <p:spPr>
          <a:xfrm rot="20463827">
            <a:off x="8887712" y="1747775"/>
            <a:ext cx="2314125" cy="2364324"/>
          </a:xfrm>
          <a:prstGeom prst="star24">
            <a:avLst/>
          </a:prstGeom>
          <a:solidFill>
            <a:srgbClr val="FCAEA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PDF-</a:t>
            </a:r>
            <a:r>
              <a:rPr lang="uk-UA" b="1" dirty="0" smtClean="0">
                <a:solidFill>
                  <a:schemeClr val="tx2"/>
                </a:solidFill>
              </a:rPr>
              <a:t>файли з серверу Інституту МЗО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3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87" y="3553393"/>
            <a:ext cx="634141" cy="6341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528462" y="3553934"/>
            <a:ext cx="633600" cy="63360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5562237" y="3140041"/>
            <a:ext cx="1080002" cy="1079994"/>
          </a:xfrm>
          <a:prstGeom prst="roundRect">
            <a:avLst>
              <a:gd name="adj" fmla="val 1000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666" t="16667" r="16666" b="16667"/>
            </a:stretch>
          </a:blipFill>
          <a:ln w="28575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12360894" y="3966746"/>
            <a:ext cx="900007" cy="899995"/>
          </a:xfrm>
          <a:prstGeom prst="roundRect">
            <a:avLst>
              <a:gd name="adj" fmla="val 1000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000" t="10001" r="10000" b="10001"/>
            </a:stretch>
          </a:blipFill>
          <a:ln w="28575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12234704" y="105760"/>
            <a:ext cx="900007" cy="899995"/>
          </a:xfrm>
          <a:prstGeom prst="roundRect">
            <a:avLst>
              <a:gd name="adj" fmla="val 1000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000" t="10001" r="10000" b="10001"/>
            </a:stretch>
          </a:blipFill>
          <a:ln w="28575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00570" y="2505900"/>
            <a:ext cx="634141" cy="634141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5296901" y="2993832"/>
            <a:ext cx="1598194" cy="1753264"/>
          </a:xfrm>
          <a:prstGeom prst="roundRect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363925" y="4312614"/>
            <a:ext cx="15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Montserrat Bold"/>
              </a:rPr>
              <a:t>ПІДРУЧНИК</a:t>
            </a:r>
            <a:endParaRPr lang="ru-RU" b="1" dirty="0">
              <a:latin typeface="Montserrat Bold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56163" y="3236323"/>
            <a:ext cx="634141" cy="6341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54" y="3049212"/>
            <a:ext cx="2360487" cy="1667178"/>
          </a:xfrm>
          <a:prstGeom prst="rect">
            <a:avLst/>
          </a:prstGeom>
          <a:ln w="28575">
            <a:solidFill>
              <a:srgbClr val="FF8C55"/>
            </a:solidFill>
          </a:ln>
        </p:spPr>
      </p:pic>
      <p:sp>
        <p:nvSpPr>
          <p:cNvPr id="31" name="Блок-схема: альтернативный процесс 30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НАПРЯМКИ АНАЛІЗУ ПІДРУЧНИКІВ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84950" y="5367547"/>
            <a:ext cx="1646494" cy="584775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За програмою  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96178" y="5367547"/>
            <a:ext cx="1646494" cy="584775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За тестами  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90" y="2678575"/>
            <a:ext cx="1703071" cy="2408452"/>
          </a:xfrm>
          <a:prstGeom prst="rect">
            <a:avLst/>
          </a:prstGeom>
          <a:ln w="28575">
            <a:solidFill>
              <a:srgbClr val="FF8C55"/>
            </a:solidFill>
          </a:ln>
        </p:spPr>
      </p:pic>
    </p:spTree>
    <p:extLst>
      <p:ext uri="{BB962C8B-B14F-4D97-AF65-F5344CB8AC3E}">
        <p14:creationId xmlns:p14="http://schemas.microsoft.com/office/powerpoint/2010/main" val="337635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ПАРАМЕТРИ АНАЛІЗУ ПІДРУЧНИКІВ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752569150"/>
              </p:ext>
            </p:extLst>
          </p:nvPr>
        </p:nvGraphicFramePr>
        <p:xfrm>
          <a:off x="2168711" y="2567635"/>
          <a:ext cx="7902575" cy="357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690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ПІДРУЧНИКИ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ДЛЯ 6 КЛАСУ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29782"/>
              </p:ext>
            </p:extLst>
          </p:nvPr>
        </p:nvGraphicFramePr>
        <p:xfrm>
          <a:off x="2031998" y="2231074"/>
          <a:ext cx="8128000" cy="361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40075146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531134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192094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304821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63715427"/>
                    </a:ext>
                  </a:extLst>
                </a:gridCol>
              </a:tblGrid>
              <a:tr h="50177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Загалом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119730"/>
                  </a:ext>
                </a:extLst>
              </a:tr>
              <a:tr h="543916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Бандровський О.,</a:t>
                      </a:r>
                    </a:p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Власов В.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 з 1=100%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3 з 5=60%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 з 2=100%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6 з 8=75%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674464"/>
                  </a:ext>
                </a:extLst>
              </a:tr>
              <a:tr h="543916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Гісем О.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 з 1=100%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4 з 5=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80%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 з 2=50%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6 з 8=75%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567808"/>
                  </a:ext>
                </a:extLst>
              </a:tr>
              <a:tr h="50177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Голованов С.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 з 1=100%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3 з 5=60%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 з 2=100%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6 з 8=75%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496791"/>
                  </a:ext>
                </a:extLst>
              </a:tr>
              <a:tr h="50177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Мороз П.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 з 1=100%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 з 5=40%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 з 2=50%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4 з 8=50%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1443569"/>
                  </a:ext>
                </a:extLst>
              </a:tr>
              <a:tr h="50177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Сорочинська М., Мартинюк О.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0 з 1+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3 з 5=60%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 з 2=100%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5 з 8=62,5%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705936"/>
                  </a:ext>
                </a:extLst>
              </a:tr>
              <a:tr h="50177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Щупак І. та ін.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 з 1=100%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5 з 5=100%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 з 2=100%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8 з 8=100%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391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15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ПРОБЛЕМНІ ПИТАННЯ - 6 КЛАС – СЕСІЯ ЗНО-2019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388" y="2192535"/>
            <a:ext cx="4913219" cy="4101914"/>
          </a:xfrm>
          <a:prstGeom prst="rect">
            <a:avLst/>
          </a:prstGeom>
        </p:spPr>
      </p:pic>
      <p:sp>
        <p:nvSpPr>
          <p:cNvPr id="19" name="24-конечная звезда 18"/>
          <p:cNvSpPr/>
          <p:nvPr/>
        </p:nvSpPr>
        <p:spPr>
          <a:xfrm>
            <a:off x="9186988" y="2053966"/>
            <a:ext cx="2314125" cy="2364324"/>
          </a:xfrm>
          <a:prstGeom prst="star24">
            <a:avLst/>
          </a:prstGeom>
          <a:solidFill>
            <a:srgbClr val="FCAEA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Сорочинська М., Мартинюк О.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6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ПРОБЛЕМНІ ПИТАННЯ - </a:t>
            </a:r>
            <a:r>
              <a:rPr lang="uk-UA" sz="2000" b="1" dirty="0">
                <a:solidFill>
                  <a:prstClr val="black"/>
                </a:solidFill>
                <a:latin typeface="Montserrat Bold"/>
              </a:rPr>
              <a:t>6 КЛАС – СЕСІЯ </a:t>
            </a:r>
            <a:r>
              <a:rPr lang="uk-UA" sz="2000" b="1" dirty="0" smtClean="0">
                <a:solidFill>
                  <a:prstClr val="black"/>
                </a:solidFill>
                <a:latin typeface="Montserrat Bold"/>
              </a:rPr>
              <a:t>ЗНО-2020</a:t>
            </a:r>
            <a:endParaRPr lang="ru-RU" sz="2000" b="1" dirty="0">
              <a:solidFill>
                <a:prstClr val="black"/>
              </a:solidFill>
              <a:latin typeface="Montserrat Bold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217" y="2274456"/>
            <a:ext cx="6947771" cy="3265292"/>
          </a:xfrm>
          <a:prstGeom prst="rect">
            <a:avLst/>
          </a:prstGeom>
        </p:spPr>
      </p:pic>
      <p:sp>
        <p:nvSpPr>
          <p:cNvPr id="16" name="24-конечная звезда 15"/>
          <p:cNvSpPr/>
          <p:nvPr/>
        </p:nvSpPr>
        <p:spPr>
          <a:xfrm>
            <a:off x="9186988" y="2053966"/>
            <a:ext cx="2314125" cy="2364324"/>
          </a:xfrm>
          <a:prstGeom prst="star24">
            <a:avLst/>
          </a:prstGeom>
          <a:solidFill>
            <a:srgbClr val="FCAEA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Власов В. </a:t>
            </a:r>
          </a:p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Голованов С.</a:t>
            </a:r>
          </a:p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Мороз П.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4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ПРОБЛЕМНІ ПИТАННЯ - </a:t>
            </a:r>
            <a:r>
              <a:rPr lang="uk-UA" sz="2000" b="1" dirty="0">
                <a:solidFill>
                  <a:prstClr val="black"/>
                </a:solidFill>
                <a:latin typeface="Montserrat Bold"/>
              </a:rPr>
              <a:t>6 КЛАС – СЕСІЯ </a:t>
            </a:r>
            <a:r>
              <a:rPr lang="uk-UA" sz="2000" b="1" dirty="0" smtClean="0">
                <a:solidFill>
                  <a:prstClr val="black"/>
                </a:solidFill>
                <a:latin typeface="Montserrat Bold"/>
              </a:rPr>
              <a:t>ЗНО-2020</a:t>
            </a:r>
            <a:endParaRPr lang="ru-RU" sz="2000" b="1" dirty="0">
              <a:solidFill>
                <a:prstClr val="black"/>
              </a:solidFill>
              <a:latin typeface="Montserrat 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711" y="2358648"/>
            <a:ext cx="7932122" cy="31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3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ПИТАННЯ ДО РОЗГЛЯДУ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640790939"/>
              </p:ext>
            </p:extLst>
          </p:nvPr>
        </p:nvGraphicFramePr>
        <p:xfrm>
          <a:off x="2168710" y="2315688"/>
          <a:ext cx="7902575" cy="385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020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ПРОБЛЕМНІ ПИТАННЯ -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6 КЛАС – СЕСІЯ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ЗНО-2021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659" y="2626601"/>
            <a:ext cx="7067220" cy="2273533"/>
          </a:xfrm>
          <a:prstGeom prst="rect">
            <a:avLst/>
          </a:prstGeom>
        </p:spPr>
      </p:pic>
      <p:sp>
        <p:nvSpPr>
          <p:cNvPr id="16" name="24-конечная звезда 15"/>
          <p:cNvSpPr/>
          <p:nvPr/>
        </p:nvSpPr>
        <p:spPr>
          <a:xfrm>
            <a:off x="9186988" y="2053966"/>
            <a:ext cx="2314125" cy="2364324"/>
          </a:xfrm>
          <a:prstGeom prst="star24">
            <a:avLst/>
          </a:prstGeom>
          <a:solidFill>
            <a:srgbClr val="FCAEA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Гісем О.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ПРОБЛЕМНІ ПИТАННЯ -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6 КЛАС – СЕСІЯ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ЗНО-2021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621" y="2413561"/>
            <a:ext cx="3052563" cy="2913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184" y="4007625"/>
            <a:ext cx="5452163" cy="1319746"/>
          </a:xfrm>
          <a:prstGeom prst="rect">
            <a:avLst/>
          </a:prstGeom>
        </p:spPr>
      </p:pic>
      <p:sp>
        <p:nvSpPr>
          <p:cNvPr id="17" name="24-конечная звезда 16"/>
          <p:cNvSpPr/>
          <p:nvPr/>
        </p:nvSpPr>
        <p:spPr>
          <a:xfrm>
            <a:off x="9186988" y="2053966"/>
            <a:ext cx="2314125" cy="2364324"/>
          </a:xfrm>
          <a:prstGeom prst="star24">
            <a:avLst/>
          </a:prstGeom>
          <a:solidFill>
            <a:srgbClr val="FCAEA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Мороз П.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0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НОРМАТИВНО-ПРАВОВА БАЗА ЗНО - 2022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012540425"/>
              </p:ext>
            </p:extLst>
          </p:nvPr>
        </p:nvGraphicFramePr>
        <p:xfrm>
          <a:off x="2168711" y="2272530"/>
          <a:ext cx="7902575" cy="255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029340623"/>
              </p:ext>
            </p:extLst>
          </p:nvPr>
        </p:nvGraphicFramePr>
        <p:xfrm>
          <a:off x="2168710" y="5008623"/>
          <a:ext cx="7902575" cy="112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3920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НОРМАТИВНО-ПРАВОВА БАЗА ЗНО - 2022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88752881"/>
              </p:ext>
            </p:extLst>
          </p:nvPr>
        </p:nvGraphicFramePr>
        <p:xfrm>
          <a:off x="2168711" y="2272530"/>
          <a:ext cx="7902575" cy="255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217895111"/>
              </p:ext>
            </p:extLst>
          </p:nvPr>
        </p:nvGraphicFramePr>
        <p:xfrm>
          <a:off x="2168710" y="5008623"/>
          <a:ext cx="7902575" cy="112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98" y="5318919"/>
            <a:ext cx="506454" cy="5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4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1"/>
            <a:ext cx="7902575" cy="716783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ХАРАКТЕРИСТИКА ТЕСТУ ЗНО З ІСТОРІЇ УКРАЇНИ –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smtClean="0">
                <a:solidFill>
                  <a:prstClr val="black"/>
                </a:solidFill>
                <a:latin typeface="Montserrat Bold"/>
              </a:rPr>
              <a:t>(за наказом УЦОЯО від 1 листопада 2021 р. № 151)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155430713"/>
              </p:ext>
            </p:extLst>
          </p:nvPr>
        </p:nvGraphicFramePr>
        <p:xfrm>
          <a:off x="2168711" y="2573542"/>
          <a:ext cx="7902575" cy="348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625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919506"/>
              </p:ext>
            </p:extLst>
          </p:nvPr>
        </p:nvGraphicFramePr>
        <p:xfrm>
          <a:off x="2597594" y="2818573"/>
          <a:ext cx="4009409" cy="2983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94670691"/>
              </p:ext>
            </p:extLst>
          </p:nvPr>
        </p:nvGraphicFramePr>
        <p:xfrm>
          <a:off x="5767109" y="2818572"/>
          <a:ext cx="4009409" cy="299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787042976"/>
              </p:ext>
            </p:extLst>
          </p:nvPr>
        </p:nvGraphicFramePr>
        <p:xfrm>
          <a:off x="323498" y="2818574"/>
          <a:ext cx="4009409" cy="2983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97833104"/>
              </p:ext>
            </p:extLst>
          </p:nvPr>
        </p:nvGraphicFramePr>
        <p:xfrm>
          <a:off x="8066581" y="2818571"/>
          <a:ext cx="4009409" cy="2983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1" name="Блок-схема: альтернативный процесс 20"/>
          <p:cNvSpPr/>
          <p:nvPr/>
        </p:nvSpPr>
        <p:spPr>
          <a:xfrm>
            <a:off x="2168711" y="1572121"/>
            <a:ext cx="7902575" cy="716783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ХАРАКТЕРИСТИКА ТЕСТУ ЗНО З ІСТОРІЇ УКРАЇНИ –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smtClean="0">
                <a:solidFill>
                  <a:prstClr val="black"/>
                </a:solidFill>
                <a:latin typeface="Montserrat Bold"/>
              </a:rPr>
              <a:t>(за наказом УЦОЯО від 1 листопада 2021 р. № 151)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41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НОРМАТИВНО-ПРАВОВА БАЗА ЗНО - 2022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49621102"/>
              </p:ext>
            </p:extLst>
          </p:nvPr>
        </p:nvGraphicFramePr>
        <p:xfrm>
          <a:off x="2168711" y="2272530"/>
          <a:ext cx="7902575" cy="255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574699594"/>
              </p:ext>
            </p:extLst>
          </p:nvPr>
        </p:nvGraphicFramePr>
        <p:xfrm>
          <a:off x="2168710" y="5008623"/>
          <a:ext cx="7902575" cy="112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98" y="5318919"/>
            <a:ext cx="506454" cy="5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2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СЕСІЯ ПРОБНОГО ТЕСТУВАННЯ - 2022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81890" y="2283461"/>
            <a:ext cx="3647930" cy="1846599"/>
          </a:xfrm>
          <a:custGeom>
            <a:avLst/>
            <a:gdLst>
              <a:gd name="T0" fmla="*/ 816 w 1251"/>
              <a:gd name="T1" fmla="*/ 84 h 602"/>
              <a:gd name="T2" fmla="*/ 845 w 1251"/>
              <a:gd name="T3" fmla="*/ 67 h 602"/>
              <a:gd name="T4" fmla="*/ 1076 w 1251"/>
              <a:gd name="T5" fmla="*/ 67 h 602"/>
              <a:gd name="T6" fmla="*/ 1106 w 1251"/>
              <a:gd name="T7" fmla="*/ 84 h 602"/>
              <a:gd name="T8" fmla="*/ 1187 w 1251"/>
              <a:gd name="T9" fmla="*/ 225 h 602"/>
              <a:gd name="T10" fmla="*/ 1245 w 1251"/>
              <a:gd name="T11" fmla="*/ 225 h 602"/>
              <a:gd name="T12" fmla="*/ 1245 w 1251"/>
              <a:gd name="T13" fmla="*/ 225 h 602"/>
              <a:gd name="T14" fmla="*/ 1245 w 1251"/>
              <a:gd name="T15" fmla="*/ 191 h 602"/>
              <a:gd name="T16" fmla="*/ 1144 w 1251"/>
              <a:gd name="T17" fmla="*/ 16 h 602"/>
              <a:gd name="T18" fmla="*/ 1115 w 1251"/>
              <a:gd name="T19" fmla="*/ 0 h 602"/>
              <a:gd name="T20" fmla="*/ 807 w 1251"/>
              <a:gd name="T21" fmla="*/ 0 h 602"/>
              <a:gd name="T22" fmla="*/ 777 w 1251"/>
              <a:gd name="T23" fmla="*/ 16 h 602"/>
              <a:gd name="T24" fmla="*/ 488 w 1251"/>
              <a:gd name="T25" fmla="*/ 518 h 602"/>
              <a:gd name="T26" fmla="*/ 459 w 1251"/>
              <a:gd name="T27" fmla="*/ 534 h 602"/>
              <a:gd name="T28" fmla="*/ 228 w 1251"/>
              <a:gd name="T29" fmla="*/ 534 h 602"/>
              <a:gd name="T30" fmla="*/ 199 w 1251"/>
              <a:gd name="T31" fmla="*/ 518 h 602"/>
              <a:gd name="T32" fmla="*/ 83 w 1251"/>
              <a:gd name="T33" fmla="*/ 317 h 602"/>
              <a:gd name="T34" fmla="*/ 83 w 1251"/>
              <a:gd name="T35" fmla="*/ 284 h 602"/>
              <a:gd name="T36" fmla="*/ 199 w 1251"/>
              <a:gd name="T37" fmla="*/ 84 h 602"/>
              <a:gd name="T38" fmla="*/ 228 w 1251"/>
              <a:gd name="T39" fmla="*/ 67 h 602"/>
              <a:gd name="T40" fmla="*/ 459 w 1251"/>
              <a:gd name="T41" fmla="*/ 67 h 602"/>
              <a:gd name="T42" fmla="*/ 488 w 1251"/>
              <a:gd name="T43" fmla="*/ 84 h 602"/>
              <a:gd name="T44" fmla="*/ 570 w 1251"/>
              <a:gd name="T45" fmla="*/ 225 h 602"/>
              <a:gd name="T46" fmla="*/ 628 w 1251"/>
              <a:gd name="T47" fmla="*/ 225 h 602"/>
              <a:gd name="T48" fmla="*/ 628 w 1251"/>
              <a:gd name="T49" fmla="*/ 225 h 602"/>
              <a:gd name="T50" fmla="*/ 628 w 1251"/>
              <a:gd name="T51" fmla="*/ 191 h 602"/>
              <a:gd name="T52" fmla="*/ 527 w 1251"/>
              <a:gd name="T53" fmla="*/ 16 h 602"/>
              <a:gd name="T54" fmla="*/ 498 w 1251"/>
              <a:gd name="T55" fmla="*/ 0 h 602"/>
              <a:gd name="T56" fmla="*/ 189 w 1251"/>
              <a:gd name="T57" fmla="*/ 0 h 602"/>
              <a:gd name="T58" fmla="*/ 160 w 1251"/>
              <a:gd name="T59" fmla="*/ 16 h 602"/>
              <a:gd name="T60" fmla="*/ 6 w 1251"/>
              <a:gd name="T61" fmla="*/ 284 h 602"/>
              <a:gd name="T62" fmla="*/ 6 w 1251"/>
              <a:gd name="T63" fmla="*/ 317 h 602"/>
              <a:gd name="T64" fmla="*/ 160 w 1251"/>
              <a:gd name="T65" fmla="*/ 585 h 602"/>
              <a:gd name="T66" fmla="*/ 189 w 1251"/>
              <a:gd name="T67" fmla="*/ 602 h 602"/>
              <a:gd name="T68" fmla="*/ 498 w 1251"/>
              <a:gd name="T69" fmla="*/ 602 h 602"/>
              <a:gd name="T70" fmla="*/ 527 w 1251"/>
              <a:gd name="T71" fmla="*/ 585 h 602"/>
              <a:gd name="T72" fmla="*/ 816 w 1251"/>
              <a:gd name="T73" fmla="*/ 8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51" h="602">
                <a:moveTo>
                  <a:pt x="816" y="84"/>
                </a:moveTo>
                <a:cubicBezTo>
                  <a:pt x="822" y="73"/>
                  <a:pt x="833" y="67"/>
                  <a:pt x="845" y="67"/>
                </a:cubicBezTo>
                <a:cubicBezTo>
                  <a:pt x="1076" y="67"/>
                  <a:pt x="1076" y="67"/>
                  <a:pt x="1076" y="67"/>
                </a:cubicBezTo>
                <a:cubicBezTo>
                  <a:pt x="1088" y="67"/>
                  <a:pt x="1100" y="73"/>
                  <a:pt x="1106" y="84"/>
                </a:cubicBezTo>
                <a:cubicBezTo>
                  <a:pt x="1187" y="225"/>
                  <a:pt x="1187" y="225"/>
                  <a:pt x="1187" y="225"/>
                </a:cubicBezTo>
                <a:cubicBezTo>
                  <a:pt x="1200" y="247"/>
                  <a:pt x="1233" y="247"/>
                  <a:pt x="1245" y="225"/>
                </a:cubicBezTo>
                <a:cubicBezTo>
                  <a:pt x="1245" y="225"/>
                  <a:pt x="1245" y="225"/>
                  <a:pt x="1245" y="225"/>
                </a:cubicBezTo>
                <a:cubicBezTo>
                  <a:pt x="1251" y="215"/>
                  <a:pt x="1251" y="202"/>
                  <a:pt x="1245" y="19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38" y="6"/>
                  <a:pt x="1127" y="0"/>
                  <a:pt x="1115" y="0"/>
                </a:cubicBezTo>
                <a:cubicBezTo>
                  <a:pt x="807" y="0"/>
                  <a:pt x="807" y="0"/>
                  <a:pt x="807" y="0"/>
                </a:cubicBezTo>
                <a:cubicBezTo>
                  <a:pt x="795" y="0"/>
                  <a:pt x="783" y="6"/>
                  <a:pt x="777" y="16"/>
                </a:cubicBezTo>
                <a:cubicBezTo>
                  <a:pt x="777" y="16"/>
                  <a:pt x="557" y="399"/>
                  <a:pt x="488" y="518"/>
                </a:cubicBezTo>
                <a:cubicBezTo>
                  <a:pt x="482" y="528"/>
                  <a:pt x="471" y="534"/>
                  <a:pt x="459" y="534"/>
                </a:cubicBezTo>
                <a:cubicBezTo>
                  <a:pt x="228" y="534"/>
                  <a:pt x="228" y="534"/>
                  <a:pt x="228" y="534"/>
                </a:cubicBezTo>
                <a:cubicBezTo>
                  <a:pt x="216" y="534"/>
                  <a:pt x="205" y="528"/>
                  <a:pt x="199" y="518"/>
                </a:cubicBezTo>
                <a:cubicBezTo>
                  <a:pt x="83" y="317"/>
                  <a:pt x="83" y="317"/>
                  <a:pt x="83" y="317"/>
                </a:cubicBezTo>
                <a:cubicBezTo>
                  <a:pt x="77" y="307"/>
                  <a:pt x="77" y="294"/>
                  <a:pt x="83" y="284"/>
                </a:cubicBezTo>
                <a:cubicBezTo>
                  <a:pt x="199" y="84"/>
                  <a:pt x="199" y="84"/>
                  <a:pt x="199" y="84"/>
                </a:cubicBezTo>
                <a:cubicBezTo>
                  <a:pt x="205" y="73"/>
                  <a:pt x="216" y="67"/>
                  <a:pt x="228" y="67"/>
                </a:cubicBezTo>
                <a:cubicBezTo>
                  <a:pt x="459" y="67"/>
                  <a:pt x="459" y="67"/>
                  <a:pt x="459" y="67"/>
                </a:cubicBezTo>
                <a:cubicBezTo>
                  <a:pt x="471" y="67"/>
                  <a:pt x="482" y="73"/>
                  <a:pt x="488" y="84"/>
                </a:cubicBezTo>
                <a:cubicBezTo>
                  <a:pt x="570" y="225"/>
                  <a:pt x="570" y="225"/>
                  <a:pt x="570" y="225"/>
                </a:cubicBezTo>
                <a:cubicBezTo>
                  <a:pt x="582" y="247"/>
                  <a:pt x="615" y="247"/>
                  <a:pt x="628" y="225"/>
                </a:cubicBezTo>
                <a:cubicBezTo>
                  <a:pt x="628" y="225"/>
                  <a:pt x="628" y="225"/>
                  <a:pt x="628" y="225"/>
                </a:cubicBezTo>
                <a:cubicBezTo>
                  <a:pt x="634" y="214"/>
                  <a:pt x="634" y="201"/>
                  <a:pt x="628" y="191"/>
                </a:cubicBezTo>
                <a:cubicBezTo>
                  <a:pt x="527" y="16"/>
                  <a:pt x="527" y="16"/>
                  <a:pt x="527" y="16"/>
                </a:cubicBezTo>
                <a:cubicBezTo>
                  <a:pt x="521" y="6"/>
                  <a:pt x="510" y="0"/>
                  <a:pt x="498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77" y="0"/>
                  <a:pt x="166" y="6"/>
                  <a:pt x="160" y="16"/>
                </a:cubicBezTo>
                <a:cubicBezTo>
                  <a:pt x="6" y="284"/>
                  <a:pt x="6" y="284"/>
                  <a:pt x="6" y="284"/>
                </a:cubicBezTo>
                <a:cubicBezTo>
                  <a:pt x="0" y="294"/>
                  <a:pt x="0" y="307"/>
                  <a:pt x="6" y="317"/>
                </a:cubicBezTo>
                <a:cubicBezTo>
                  <a:pt x="160" y="585"/>
                  <a:pt x="160" y="585"/>
                  <a:pt x="160" y="585"/>
                </a:cubicBezTo>
                <a:cubicBezTo>
                  <a:pt x="166" y="595"/>
                  <a:pt x="177" y="602"/>
                  <a:pt x="189" y="602"/>
                </a:cubicBezTo>
                <a:cubicBezTo>
                  <a:pt x="498" y="602"/>
                  <a:pt x="498" y="602"/>
                  <a:pt x="498" y="602"/>
                </a:cubicBezTo>
                <a:cubicBezTo>
                  <a:pt x="510" y="602"/>
                  <a:pt x="521" y="595"/>
                  <a:pt x="527" y="585"/>
                </a:cubicBezTo>
                <a:cubicBezTo>
                  <a:pt x="558" y="530"/>
                  <a:pt x="585" y="485"/>
                  <a:pt x="816" y="84"/>
                </a:cubicBezTo>
                <a:close/>
              </a:path>
            </a:pathLst>
          </a:custGeom>
          <a:solidFill>
            <a:srgbClr val="FF8C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3353842" y="2295645"/>
            <a:ext cx="3542488" cy="1822229"/>
          </a:xfrm>
          <a:custGeom>
            <a:avLst/>
            <a:gdLst>
              <a:gd name="T0" fmla="*/ 474 w 1203"/>
              <a:gd name="T1" fmla="*/ 585 h 602"/>
              <a:gd name="T2" fmla="*/ 445 w 1203"/>
              <a:gd name="T3" fmla="*/ 602 h 602"/>
              <a:gd name="T4" fmla="*/ 137 w 1203"/>
              <a:gd name="T5" fmla="*/ 602 h 602"/>
              <a:gd name="T6" fmla="*/ 107 w 1203"/>
              <a:gd name="T7" fmla="*/ 585 h 602"/>
              <a:gd name="T8" fmla="*/ 6 w 1203"/>
              <a:gd name="T9" fmla="*/ 410 h 602"/>
              <a:gd name="T10" fmla="*/ 6 w 1203"/>
              <a:gd name="T11" fmla="*/ 376 h 602"/>
              <a:gd name="T12" fmla="*/ 6 w 1203"/>
              <a:gd name="T13" fmla="*/ 376 h 602"/>
              <a:gd name="T14" fmla="*/ 65 w 1203"/>
              <a:gd name="T15" fmla="*/ 376 h 602"/>
              <a:gd name="T16" fmla="*/ 146 w 1203"/>
              <a:gd name="T17" fmla="*/ 518 h 602"/>
              <a:gd name="T18" fmla="*/ 175 w 1203"/>
              <a:gd name="T19" fmla="*/ 534 h 602"/>
              <a:gd name="T20" fmla="*/ 407 w 1203"/>
              <a:gd name="T21" fmla="*/ 534 h 602"/>
              <a:gd name="T22" fmla="*/ 436 w 1203"/>
              <a:gd name="T23" fmla="*/ 518 h 602"/>
              <a:gd name="T24" fmla="*/ 725 w 1203"/>
              <a:gd name="T25" fmla="*/ 16 h 602"/>
              <a:gd name="T26" fmla="*/ 754 w 1203"/>
              <a:gd name="T27" fmla="*/ 0 h 602"/>
              <a:gd name="T28" fmla="*/ 1063 w 1203"/>
              <a:gd name="T29" fmla="*/ 0 h 602"/>
              <a:gd name="T30" fmla="*/ 1092 w 1203"/>
              <a:gd name="T31" fmla="*/ 16 h 602"/>
              <a:gd name="T32" fmla="*/ 1194 w 1203"/>
              <a:gd name="T33" fmla="*/ 193 h 602"/>
              <a:gd name="T34" fmla="*/ 1181 w 1203"/>
              <a:gd name="T35" fmla="*/ 239 h 602"/>
              <a:gd name="T36" fmla="*/ 1181 w 1203"/>
              <a:gd name="T37" fmla="*/ 239 h 602"/>
              <a:gd name="T38" fmla="*/ 1135 w 1203"/>
              <a:gd name="T39" fmla="*/ 226 h 602"/>
              <a:gd name="T40" fmla="*/ 1053 w 1203"/>
              <a:gd name="T41" fmla="*/ 84 h 602"/>
              <a:gd name="T42" fmla="*/ 1024 w 1203"/>
              <a:gd name="T43" fmla="*/ 67 h 602"/>
              <a:gd name="T44" fmla="*/ 793 w 1203"/>
              <a:gd name="T45" fmla="*/ 67 h 602"/>
              <a:gd name="T46" fmla="*/ 764 w 1203"/>
              <a:gd name="T47" fmla="*/ 84 h 602"/>
              <a:gd name="T48" fmla="*/ 474 w 1203"/>
              <a:gd name="T49" fmla="*/ 58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03" h="602">
                <a:moveTo>
                  <a:pt x="474" y="585"/>
                </a:moveTo>
                <a:cubicBezTo>
                  <a:pt x="468" y="595"/>
                  <a:pt x="457" y="602"/>
                  <a:pt x="445" y="602"/>
                </a:cubicBezTo>
                <a:cubicBezTo>
                  <a:pt x="137" y="602"/>
                  <a:pt x="137" y="602"/>
                  <a:pt x="137" y="602"/>
                </a:cubicBezTo>
                <a:cubicBezTo>
                  <a:pt x="125" y="602"/>
                  <a:pt x="113" y="595"/>
                  <a:pt x="107" y="585"/>
                </a:cubicBezTo>
                <a:cubicBezTo>
                  <a:pt x="6" y="410"/>
                  <a:pt x="6" y="410"/>
                  <a:pt x="6" y="410"/>
                </a:cubicBezTo>
                <a:cubicBezTo>
                  <a:pt x="0" y="399"/>
                  <a:pt x="0" y="387"/>
                  <a:pt x="6" y="376"/>
                </a:cubicBezTo>
                <a:cubicBezTo>
                  <a:pt x="6" y="376"/>
                  <a:pt x="6" y="376"/>
                  <a:pt x="6" y="376"/>
                </a:cubicBezTo>
                <a:cubicBezTo>
                  <a:pt x="19" y="354"/>
                  <a:pt x="52" y="354"/>
                  <a:pt x="65" y="376"/>
                </a:cubicBezTo>
                <a:cubicBezTo>
                  <a:pt x="146" y="518"/>
                  <a:pt x="146" y="518"/>
                  <a:pt x="146" y="518"/>
                </a:cubicBezTo>
                <a:cubicBezTo>
                  <a:pt x="152" y="528"/>
                  <a:pt x="163" y="534"/>
                  <a:pt x="175" y="534"/>
                </a:cubicBezTo>
                <a:cubicBezTo>
                  <a:pt x="407" y="534"/>
                  <a:pt x="407" y="534"/>
                  <a:pt x="407" y="534"/>
                </a:cubicBezTo>
                <a:cubicBezTo>
                  <a:pt x="419" y="534"/>
                  <a:pt x="430" y="528"/>
                  <a:pt x="436" y="518"/>
                </a:cubicBezTo>
                <a:cubicBezTo>
                  <a:pt x="436" y="516"/>
                  <a:pt x="724" y="18"/>
                  <a:pt x="725" y="16"/>
                </a:cubicBezTo>
                <a:cubicBezTo>
                  <a:pt x="731" y="6"/>
                  <a:pt x="742" y="0"/>
                  <a:pt x="754" y="0"/>
                </a:cubicBezTo>
                <a:cubicBezTo>
                  <a:pt x="1063" y="0"/>
                  <a:pt x="1063" y="0"/>
                  <a:pt x="1063" y="0"/>
                </a:cubicBezTo>
                <a:cubicBezTo>
                  <a:pt x="1075" y="0"/>
                  <a:pt x="1086" y="6"/>
                  <a:pt x="1092" y="16"/>
                </a:cubicBezTo>
                <a:cubicBezTo>
                  <a:pt x="1194" y="193"/>
                  <a:pt x="1194" y="193"/>
                  <a:pt x="1194" y="193"/>
                </a:cubicBezTo>
                <a:cubicBezTo>
                  <a:pt x="1203" y="209"/>
                  <a:pt x="1197" y="230"/>
                  <a:pt x="1181" y="239"/>
                </a:cubicBezTo>
                <a:cubicBezTo>
                  <a:pt x="1181" y="239"/>
                  <a:pt x="1181" y="239"/>
                  <a:pt x="1181" y="239"/>
                </a:cubicBezTo>
                <a:cubicBezTo>
                  <a:pt x="1165" y="248"/>
                  <a:pt x="1144" y="242"/>
                  <a:pt x="1135" y="226"/>
                </a:cubicBezTo>
                <a:cubicBezTo>
                  <a:pt x="1053" y="84"/>
                  <a:pt x="1053" y="84"/>
                  <a:pt x="1053" y="84"/>
                </a:cubicBezTo>
                <a:cubicBezTo>
                  <a:pt x="1047" y="73"/>
                  <a:pt x="1036" y="67"/>
                  <a:pt x="1024" y="67"/>
                </a:cubicBezTo>
                <a:cubicBezTo>
                  <a:pt x="793" y="67"/>
                  <a:pt x="793" y="67"/>
                  <a:pt x="793" y="67"/>
                </a:cubicBezTo>
                <a:cubicBezTo>
                  <a:pt x="781" y="67"/>
                  <a:pt x="770" y="73"/>
                  <a:pt x="764" y="84"/>
                </a:cubicBezTo>
                <a:cubicBezTo>
                  <a:pt x="764" y="84"/>
                  <a:pt x="596" y="375"/>
                  <a:pt x="474" y="585"/>
                </a:cubicBezTo>
                <a:close/>
              </a:path>
            </a:pathLst>
          </a:custGeom>
          <a:solidFill>
            <a:srgbClr val="FF8C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7009142" y="1935953"/>
            <a:ext cx="3819679" cy="3909676"/>
          </a:xfrm>
          <a:custGeom>
            <a:avLst/>
            <a:gdLst>
              <a:gd name="T0" fmla="*/ 435 w 1252"/>
              <a:gd name="T1" fmla="*/ 647 h 1304"/>
              <a:gd name="T2" fmla="*/ 406 w 1252"/>
              <a:gd name="T3" fmla="*/ 663 h 1304"/>
              <a:gd name="T4" fmla="*/ 175 w 1252"/>
              <a:gd name="T5" fmla="*/ 663 h 1304"/>
              <a:gd name="T6" fmla="*/ 146 w 1252"/>
              <a:gd name="T7" fmla="*/ 647 h 1304"/>
              <a:gd name="T8" fmla="*/ 64 w 1252"/>
              <a:gd name="T9" fmla="*/ 505 h 1304"/>
              <a:gd name="T10" fmla="*/ 6 w 1252"/>
              <a:gd name="T11" fmla="*/ 505 h 1304"/>
              <a:gd name="T12" fmla="*/ 6 w 1252"/>
              <a:gd name="T13" fmla="*/ 505 h 1304"/>
              <a:gd name="T14" fmla="*/ 6 w 1252"/>
              <a:gd name="T15" fmla="*/ 539 h 1304"/>
              <a:gd name="T16" fmla="*/ 107 w 1252"/>
              <a:gd name="T17" fmla="*/ 714 h 1304"/>
              <a:gd name="T18" fmla="*/ 136 w 1252"/>
              <a:gd name="T19" fmla="*/ 731 h 1304"/>
              <a:gd name="T20" fmla="*/ 445 w 1252"/>
              <a:gd name="T21" fmla="*/ 731 h 1304"/>
              <a:gd name="T22" fmla="*/ 474 w 1252"/>
              <a:gd name="T23" fmla="*/ 714 h 1304"/>
              <a:gd name="T24" fmla="*/ 763 w 1252"/>
              <a:gd name="T25" fmla="*/ 213 h 1304"/>
              <a:gd name="T26" fmla="*/ 792 w 1252"/>
              <a:gd name="T27" fmla="*/ 196 h 1304"/>
              <a:gd name="T28" fmla="*/ 1023 w 1252"/>
              <a:gd name="T29" fmla="*/ 196 h 1304"/>
              <a:gd name="T30" fmla="*/ 1052 w 1252"/>
              <a:gd name="T31" fmla="*/ 213 h 1304"/>
              <a:gd name="T32" fmla="*/ 1168 w 1252"/>
              <a:gd name="T33" fmla="*/ 413 h 1304"/>
              <a:gd name="T34" fmla="*/ 1168 w 1252"/>
              <a:gd name="T35" fmla="*/ 446 h 1304"/>
              <a:gd name="T36" fmla="*/ 1052 w 1252"/>
              <a:gd name="T37" fmla="*/ 647 h 1304"/>
              <a:gd name="T38" fmla="*/ 1023 w 1252"/>
              <a:gd name="T39" fmla="*/ 663 h 1304"/>
              <a:gd name="T40" fmla="*/ 792 w 1252"/>
              <a:gd name="T41" fmla="*/ 663 h 1304"/>
              <a:gd name="T42" fmla="*/ 763 w 1252"/>
              <a:gd name="T43" fmla="*/ 647 h 1304"/>
              <a:gd name="T44" fmla="*/ 682 w 1252"/>
              <a:gd name="T45" fmla="*/ 506 h 1304"/>
              <a:gd name="T46" fmla="*/ 623 w 1252"/>
              <a:gd name="T47" fmla="*/ 506 h 1304"/>
              <a:gd name="T48" fmla="*/ 623 w 1252"/>
              <a:gd name="T49" fmla="*/ 506 h 1304"/>
              <a:gd name="T50" fmla="*/ 623 w 1252"/>
              <a:gd name="T51" fmla="*/ 539 h 1304"/>
              <a:gd name="T52" fmla="*/ 724 w 1252"/>
              <a:gd name="T53" fmla="*/ 714 h 1304"/>
              <a:gd name="T54" fmla="*/ 753 w 1252"/>
              <a:gd name="T55" fmla="*/ 731 h 1304"/>
              <a:gd name="T56" fmla="*/ 1062 w 1252"/>
              <a:gd name="T57" fmla="*/ 731 h 1304"/>
              <a:gd name="T58" fmla="*/ 1091 w 1252"/>
              <a:gd name="T59" fmla="*/ 714 h 1304"/>
              <a:gd name="T60" fmla="*/ 1246 w 1252"/>
              <a:gd name="T61" fmla="*/ 446 h 1304"/>
              <a:gd name="T62" fmla="*/ 1246 w 1252"/>
              <a:gd name="T63" fmla="*/ 413 h 1304"/>
              <a:gd name="T64" fmla="*/ 1091 w 1252"/>
              <a:gd name="T65" fmla="*/ 145 h 1304"/>
              <a:gd name="T66" fmla="*/ 1062 w 1252"/>
              <a:gd name="T67" fmla="*/ 129 h 1304"/>
              <a:gd name="T68" fmla="*/ 753 w 1252"/>
              <a:gd name="T69" fmla="*/ 129 h 1304"/>
              <a:gd name="T70" fmla="*/ 724 w 1252"/>
              <a:gd name="T71" fmla="*/ 145 h 1304"/>
              <a:gd name="T72" fmla="*/ 435 w 1252"/>
              <a:gd name="T73" fmla="*/ 64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52" h="1304">
                <a:moveTo>
                  <a:pt x="435" y="647"/>
                </a:moveTo>
                <a:cubicBezTo>
                  <a:pt x="429" y="657"/>
                  <a:pt x="418" y="663"/>
                  <a:pt x="406" y="663"/>
                </a:cubicBezTo>
                <a:cubicBezTo>
                  <a:pt x="175" y="663"/>
                  <a:pt x="175" y="663"/>
                  <a:pt x="175" y="663"/>
                </a:cubicBezTo>
                <a:cubicBezTo>
                  <a:pt x="163" y="663"/>
                  <a:pt x="152" y="657"/>
                  <a:pt x="146" y="647"/>
                </a:cubicBezTo>
                <a:cubicBezTo>
                  <a:pt x="64" y="505"/>
                  <a:pt x="64" y="505"/>
                  <a:pt x="64" y="505"/>
                </a:cubicBezTo>
                <a:cubicBezTo>
                  <a:pt x="51" y="483"/>
                  <a:pt x="19" y="483"/>
                  <a:pt x="6" y="505"/>
                </a:cubicBezTo>
                <a:cubicBezTo>
                  <a:pt x="6" y="505"/>
                  <a:pt x="6" y="505"/>
                  <a:pt x="6" y="505"/>
                </a:cubicBezTo>
                <a:cubicBezTo>
                  <a:pt x="0" y="516"/>
                  <a:pt x="0" y="528"/>
                  <a:pt x="6" y="539"/>
                </a:cubicBezTo>
                <a:cubicBezTo>
                  <a:pt x="107" y="714"/>
                  <a:pt x="107" y="714"/>
                  <a:pt x="107" y="714"/>
                </a:cubicBezTo>
                <a:cubicBezTo>
                  <a:pt x="113" y="724"/>
                  <a:pt x="124" y="731"/>
                  <a:pt x="136" y="731"/>
                </a:cubicBezTo>
                <a:cubicBezTo>
                  <a:pt x="445" y="731"/>
                  <a:pt x="445" y="731"/>
                  <a:pt x="445" y="731"/>
                </a:cubicBezTo>
                <a:cubicBezTo>
                  <a:pt x="457" y="731"/>
                  <a:pt x="468" y="724"/>
                  <a:pt x="474" y="714"/>
                </a:cubicBezTo>
                <a:cubicBezTo>
                  <a:pt x="664" y="384"/>
                  <a:pt x="614" y="471"/>
                  <a:pt x="763" y="213"/>
                </a:cubicBezTo>
                <a:cubicBezTo>
                  <a:pt x="769" y="202"/>
                  <a:pt x="780" y="196"/>
                  <a:pt x="792" y="196"/>
                </a:cubicBezTo>
                <a:cubicBezTo>
                  <a:pt x="1023" y="196"/>
                  <a:pt x="1023" y="196"/>
                  <a:pt x="1023" y="196"/>
                </a:cubicBezTo>
                <a:cubicBezTo>
                  <a:pt x="1035" y="196"/>
                  <a:pt x="1046" y="202"/>
                  <a:pt x="1052" y="213"/>
                </a:cubicBezTo>
                <a:cubicBezTo>
                  <a:pt x="1168" y="413"/>
                  <a:pt x="1168" y="413"/>
                  <a:pt x="1168" y="413"/>
                </a:cubicBezTo>
                <a:cubicBezTo>
                  <a:pt x="1174" y="423"/>
                  <a:pt x="1174" y="436"/>
                  <a:pt x="1168" y="446"/>
                </a:cubicBezTo>
                <a:cubicBezTo>
                  <a:pt x="1052" y="647"/>
                  <a:pt x="1052" y="647"/>
                  <a:pt x="1052" y="647"/>
                </a:cubicBezTo>
                <a:cubicBezTo>
                  <a:pt x="1046" y="657"/>
                  <a:pt x="1035" y="663"/>
                  <a:pt x="1023" y="663"/>
                </a:cubicBezTo>
                <a:cubicBezTo>
                  <a:pt x="792" y="663"/>
                  <a:pt x="792" y="663"/>
                  <a:pt x="792" y="663"/>
                </a:cubicBezTo>
                <a:cubicBezTo>
                  <a:pt x="780" y="663"/>
                  <a:pt x="769" y="657"/>
                  <a:pt x="763" y="647"/>
                </a:cubicBezTo>
                <a:cubicBezTo>
                  <a:pt x="682" y="506"/>
                  <a:pt x="682" y="506"/>
                  <a:pt x="682" y="506"/>
                </a:cubicBezTo>
                <a:cubicBezTo>
                  <a:pt x="669" y="483"/>
                  <a:pt x="636" y="483"/>
                  <a:pt x="623" y="506"/>
                </a:cubicBezTo>
                <a:cubicBezTo>
                  <a:pt x="623" y="506"/>
                  <a:pt x="623" y="506"/>
                  <a:pt x="623" y="506"/>
                </a:cubicBezTo>
                <a:cubicBezTo>
                  <a:pt x="617" y="516"/>
                  <a:pt x="617" y="529"/>
                  <a:pt x="623" y="539"/>
                </a:cubicBezTo>
                <a:cubicBezTo>
                  <a:pt x="724" y="714"/>
                  <a:pt x="724" y="714"/>
                  <a:pt x="724" y="714"/>
                </a:cubicBezTo>
                <a:cubicBezTo>
                  <a:pt x="730" y="724"/>
                  <a:pt x="741" y="731"/>
                  <a:pt x="753" y="731"/>
                </a:cubicBezTo>
                <a:cubicBezTo>
                  <a:pt x="1062" y="731"/>
                  <a:pt x="1062" y="731"/>
                  <a:pt x="1062" y="731"/>
                </a:cubicBezTo>
                <a:cubicBezTo>
                  <a:pt x="1074" y="731"/>
                  <a:pt x="1085" y="724"/>
                  <a:pt x="1091" y="714"/>
                </a:cubicBezTo>
                <a:cubicBezTo>
                  <a:pt x="1246" y="446"/>
                  <a:pt x="1246" y="446"/>
                  <a:pt x="1246" y="446"/>
                </a:cubicBezTo>
                <a:cubicBezTo>
                  <a:pt x="1252" y="436"/>
                  <a:pt x="1252" y="423"/>
                  <a:pt x="1246" y="413"/>
                </a:cubicBezTo>
                <a:cubicBezTo>
                  <a:pt x="1091" y="145"/>
                  <a:pt x="1091" y="145"/>
                  <a:pt x="1091" y="145"/>
                </a:cubicBezTo>
                <a:cubicBezTo>
                  <a:pt x="1085" y="135"/>
                  <a:pt x="1074" y="129"/>
                  <a:pt x="1062" y="129"/>
                </a:cubicBezTo>
                <a:cubicBezTo>
                  <a:pt x="753" y="129"/>
                  <a:pt x="753" y="129"/>
                  <a:pt x="753" y="129"/>
                </a:cubicBezTo>
                <a:cubicBezTo>
                  <a:pt x="741" y="129"/>
                  <a:pt x="730" y="135"/>
                  <a:pt x="724" y="145"/>
                </a:cubicBezTo>
                <a:cubicBezTo>
                  <a:pt x="55" y="1304"/>
                  <a:pt x="808" y="0"/>
                  <a:pt x="435" y="647"/>
                </a:cubicBezTo>
                <a:close/>
              </a:path>
            </a:pathLst>
          </a:custGeom>
          <a:solidFill>
            <a:srgbClr val="FF8C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463" y="5189720"/>
            <a:ext cx="1646494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Реєстрація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на сайті ОРЦОЯО</a:t>
            </a:r>
            <a:endParaRPr kumimoji="0" lang="uk-UA" sz="16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1" y="2846759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85463" y="4380305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5 - 22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січня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103" y="4401512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26 – 28 березня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56362" y="5200615"/>
            <a:ext cx="1646494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Пробне тестування з історії України</a:t>
            </a:r>
            <a:endParaRPr kumimoji="0" lang="uk-UA" sz="16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4" y="2841793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035020" y="4399531"/>
            <a:ext cx="1791163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29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березня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7223" y="4378149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10 березня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42751" y="5182075"/>
            <a:ext cx="1783433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Оприлюднення правильних відповідей</a:t>
            </a:r>
            <a:endParaRPr kumimoji="0" lang="uk-UA" sz="16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5631" y="5195921"/>
            <a:ext cx="1633542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Місце і час пробного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</a:t>
            </a:r>
            <a:endParaRPr kumimoji="0" lang="uk-UA" sz="16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9833" y="2310618"/>
            <a:ext cx="3529890" cy="18228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7433" y="2846759"/>
            <a:ext cx="720000" cy="7150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71343" y="4379426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25 січня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74235" y="5200615"/>
            <a:ext cx="1655585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Оплата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пробного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</a:t>
            </a:r>
            <a:endParaRPr kumimoji="0" lang="uk-UA" sz="16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81" y="2841793"/>
            <a:ext cx="720000" cy="7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08" y="284179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9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>
                <a:alpha val="70000"/>
              </a:srgbClr>
            </a:gs>
            <a:gs pos="15000">
              <a:schemeClr val="bg1"/>
            </a:gs>
            <a:gs pos="85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000" y="1"/>
            <a:ext cx="2160000" cy="74900"/>
          </a:xfrm>
          <a:prstGeom prst="rect">
            <a:avLst/>
          </a:prstGeom>
          <a:solidFill>
            <a:srgbClr val="FF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481" y="6559036"/>
            <a:ext cx="164241" cy="158620"/>
          </a:xfrm>
          <a:prstGeom prst="rect">
            <a:avLst/>
          </a:prstGeom>
          <a:solidFill>
            <a:schemeClr val="bg1"/>
          </a:solidFill>
          <a:ln w="63500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76" y="269526"/>
            <a:ext cx="61118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КУ «ОДЕСЬКИЙ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ПРОФЕСІЙНОГО РОЗВИТКУ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ПЕДАГОГІЧНИХ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ПРАЦІВНИКІВ»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56" y="126325"/>
            <a:ext cx="1040962" cy="10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208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9734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208" y="5407556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9734" y="1048548"/>
            <a:ext cx="1310400" cy="1310100"/>
          </a:xfrm>
          <a:prstGeom prst="rect">
            <a:avLst/>
          </a:prstGeom>
          <a:solidFill>
            <a:srgbClr val="FF8C5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1011600" y="1310400"/>
            <a:ext cx="10220121" cy="5122619"/>
          </a:xfrm>
          <a:prstGeom prst="rect">
            <a:avLst/>
          </a:prstGeom>
          <a:gradFill>
            <a:gsLst>
              <a:gs pos="0">
                <a:srgbClr val="FED6D6"/>
              </a:gs>
              <a:gs pos="33000">
                <a:schemeClr val="bg1"/>
              </a:gs>
              <a:gs pos="6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25400" cap="flat" cmpd="sng" algn="ctr">
            <a:solidFill>
              <a:srgbClr val="FF8C55"/>
            </a:solidFill>
            <a:prstDash val="solid"/>
            <a:miter lim="800000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 w="22225">
                <a:solidFill>
                  <a:srgbClr val="ED7D31">
                    <a:lumMod val="50000"/>
                  </a:srgbClr>
                </a:solidFill>
              </a:ln>
              <a:solidFill>
                <a:srgbClr val="FF8C55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724" y="2693089"/>
            <a:ext cx="2460396" cy="235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98" y="566690"/>
            <a:ext cx="57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Проєкт «КОМПЕТЕНТНИЙ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ВЧИТЕЛЬ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УСПІШНИЙ ВИПУСКНИК»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(роль  вчителя у підготовці учня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ЗНО та ДПА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68711" y="1572122"/>
            <a:ext cx="7902575" cy="481844"/>
          </a:xfrm>
          <a:prstGeom prst="flowChartAlternateProcess">
            <a:avLst/>
          </a:prstGeom>
          <a:noFill/>
          <a:ln w="28575">
            <a:solidFill>
              <a:srgbClr val="FF8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СЕСІЯ ОСНОВНОГО ТЕСТУВАННЯ - 2022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381890" y="2283461"/>
            <a:ext cx="3647930" cy="1846599"/>
          </a:xfrm>
          <a:custGeom>
            <a:avLst/>
            <a:gdLst>
              <a:gd name="T0" fmla="*/ 816 w 1251"/>
              <a:gd name="T1" fmla="*/ 84 h 602"/>
              <a:gd name="T2" fmla="*/ 845 w 1251"/>
              <a:gd name="T3" fmla="*/ 67 h 602"/>
              <a:gd name="T4" fmla="*/ 1076 w 1251"/>
              <a:gd name="T5" fmla="*/ 67 h 602"/>
              <a:gd name="T6" fmla="*/ 1106 w 1251"/>
              <a:gd name="T7" fmla="*/ 84 h 602"/>
              <a:gd name="T8" fmla="*/ 1187 w 1251"/>
              <a:gd name="T9" fmla="*/ 225 h 602"/>
              <a:gd name="T10" fmla="*/ 1245 w 1251"/>
              <a:gd name="T11" fmla="*/ 225 h 602"/>
              <a:gd name="T12" fmla="*/ 1245 w 1251"/>
              <a:gd name="T13" fmla="*/ 225 h 602"/>
              <a:gd name="T14" fmla="*/ 1245 w 1251"/>
              <a:gd name="T15" fmla="*/ 191 h 602"/>
              <a:gd name="T16" fmla="*/ 1144 w 1251"/>
              <a:gd name="T17" fmla="*/ 16 h 602"/>
              <a:gd name="T18" fmla="*/ 1115 w 1251"/>
              <a:gd name="T19" fmla="*/ 0 h 602"/>
              <a:gd name="T20" fmla="*/ 807 w 1251"/>
              <a:gd name="T21" fmla="*/ 0 h 602"/>
              <a:gd name="T22" fmla="*/ 777 w 1251"/>
              <a:gd name="T23" fmla="*/ 16 h 602"/>
              <a:gd name="T24" fmla="*/ 488 w 1251"/>
              <a:gd name="T25" fmla="*/ 518 h 602"/>
              <a:gd name="T26" fmla="*/ 459 w 1251"/>
              <a:gd name="T27" fmla="*/ 534 h 602"/>
              <a:gd name="T28" fmla="*/ 228 w 1251"/>
              <a:gd name="T29" fmla="*/ 534 h 602"/>
              <a:gd name="T30" fmla="*/ 199 w 1251"/>
              <a:gd name="T31" fmla="*/ 518 h 602"/>
              <a:gd name="T32" fmla="*/ 83 w 1251"/>
              <a:gd name="T33" fmla="*/ 317 h 602"/>
              <a:gd name="T34" fmla="*/ 83 w 1251"/>
              <a:gd name="T35" fmla="*/ 284 h 602"/>
              <a:gd name="T36" fmla="*/ 199 w 1251"/>
              <a:gd name="T37" fmla="*/ 84 h 602"/>
              <a:gd name="T38" fmla="*/ 228 w 1251"/>
              <a:gd name="T39" fmla="*/ 67 h 602"/>
              <a:gd name="T40" fmla="*/ 459 w 1251"/>
              <a:gd name="T41" fmla="*/ 67 h 602"/>
              <a:gd name="T42" fmla="*/ 488 w 1251"/>
              <a:gd name="T43" fmla="*/ 84 h 602"/>
              <a:gd name="T44" fmla="*/ 570 w 1251"/>
              <a:gd name="T45" fmla="*/ 225 h 602"/>
              <a:gd name="T46" fmla="*/ 628 w 1251"/>
              <a:gd name="T47" fmla="*/ 225 h 602"/>
              <a:gd name="T48" fmla="*/ 628 w 1251"/>
              <a:gd name="T49" fmla="*/ 225 h 602"/>
              <a:gd name="T50" fmla="*/ 628 w 1251"/>
              <a:gd name="T51" fmla="*/ 191 h 602"/>
              <a:gd name="T52" fmla="*/ 527 w 1251"/>
              <a:gd name="T53" fmla="*/ 16 h 602"/>
              <a:gd name="T54" fmla="*/ 498 w 1251"/>
              <a:gd name="T55" fmla="*/ 0 h 602"/>
              <a:gd name="T56" fmla="*/ 189 w 1251"/>
              <a:gd name="T57" fmla="*/ 0 h 602"/>
              <a:gd name="T58" fmla="*/ 160 w 1251"/>
              <a:gd name="T59" fmla="*/ 16 h 602"/>
              <a:gd name="T60" fmla="*/ 6 w 1251"/>
              <a:gd name="T61" fmla="*/ 284 h 602"/>
              <a:gd name="T62" fmla="*/ 6 w 1251"/>
              <a:gd name="T63" fmla="*/ 317 h 602"/>
              <a:gd name="T64" fmla="*/ 160 w 1251"/>
              <a:gd name="T65" fmla="*/ 585 h 602"/>
              <a:gd name="T66" fmla="*/ 189 w 1251"/>
              <a:gd name="T67" fmla="*/ 602 h 602"/>
              <a:gd name="T68" fmla="*/ 498 w 1251"/>
              <a:gd name="T69" fmla="*/ 602 h 602"/>
              <a:gd name="T70" fmla="*/ 527 w 1251"/>
              <a:gd name="T71" fmla="*/ 585 h 602"/>
              <a:gd name="T72" fmla="*/ 816 w 1251"/>
              <a:gd name="T73" fmla="*/ 8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51" h="602">
                <a:moveTo>
                  <a:pt x="816" y="84"/>
                </a:moveTo>
                <a:cubicBezTo>
                  <a:pt x="822" y="73"/>
                  <a:pt x="833" y="67"/>
                  <a:pt x="845" y="67"/>
                </a:cubicBezTo>
                <a:cubicBezTo>
                  <a:pt x="1076" y="67"/>
                  <a:pt x="1076" y="67"/>
                  <a:pt x="1076" y="67"/>
                </a:cubicBezTo>
                <a:cubicBezTo>
                  <a:pt x="1088" y="67"/>
                  <a:pt x="1100" y="73"/>
                  <a:pt x="1106" y="84"/>
                </a:cubicBezTo>
                <a:cubicBezTo>
                  <a:pt x="1187" y="225"/>
                  <a:pt x="1187" y="225"/>
                  <a:pt x="1187" y="225"/>
                </a:cubicBezTo>
                <a:cubicBezTo>
                  <a:pt x="1200" y="247"/>
                  <a:pt x="1233" y="247"/>
                  <a:pt x="1245" y="225"/>
                </a:cubicBezTo>
                <a:cubicBezTo>
                  <a:pt x="1245" y="225"/>
                  <a:pt x="1245" y="225"/>
                  <a:pt x="1245" y="225"/>
                </a:cubicBezTo>
                <a:cubicBezTo>
                  <a:pt x="1251" y="215"/>
                  <a:pt x="1251" y="202"/>
                  <a:pt x="1245" y="19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38" y="6"/>
                  <a:pt x="1127" y="0"/>
                  <a:pt x="1115" y="0"/>
                </a:cubicBezTo>
                <a:cubicBezTo>
                  <a:pt x="807" y="0"/>
                  <a:pt x="807" y="0"/>
                  <a:pt x="807" y="0"/>
                </a:cubicBezTo>
                <a:cubicBezTo>
                  <a:pt x="795" y="0"/>
                  <a:pt x="783" y="6"/>
                  <a:pt x="777" y="16"/>
                </a:cubicBezTo>
                <a:cubicBezTo>
                  <a:pt x="777" y="16"/>
                  <a:pt x="557" y="399"/>
                  <a:pt x="488" y="518"/>
                </a:cubicBezTo>
                <a:cubicBezTo>
                  <a:pt x="482" y="528"/>
                  <a:pt x="471" y="534"/>
                  <a:pt x="459" y="534"/>
                </a:cubicBezTo>
                <a:cubicBezTo>
                  <a:pt x="228" y="534"/>
                  <a:pt x="228" y="534"/>
                  <a:pt x="228" y="534"/>
                </a:cubicBezTo>
                <a:cubicBezTo>
                  <a:pt x="216" y="534"/>
                  <a:pt x="205" y="528"/>
                  <a:pt x="199" y="518"/>
                </a:cubicBezTo>
                <a:cubicBezTo>
                  <a:pt x="83" y="317"/>
                  <a:pt x="83" y="317"/>
                  <a:pt x="83" y="317"/>
                </a:cubicBezTo>
                <a:cubicBezTo>
                  <a:pt x="77" y="307"/>
                  <a:pt x="77" y="294"/>
                  <a:pt x="83" y="284"/>
                </a:cubicBezTo>
                <a:cubicBezTo>
                  <a:pt x="199" y="84"/>
                  <a:pt x="199" y="84"/>
                  <a:pt x="199" y="84"/>
                </a:cubicBezTo>
                <a:cubicBezTo>
                  <a:pt x="205" y="73"/>
                  <a:pt x="216" y="67"/>
                  <a:pt x="228" y="67"/>
                </a:cubicBezTo>
                <a:cubicBezTo>
                  <a:pt x="459" y="67"/>
                  <a:pt x="459" y="67"/>
                  <a:pt x="459" y="67"/>
                </a:cubicBezTo>
                <a:cubicBezTo>
                  <a:pt x="471" y="67"/>
                  <a:pt x="482" y="73"/>
                  <a:pt x="488" y="84"/>
                </a:cubicBezTo>
                <a:cubicBezTo>
                  <a:pt x="570" y="225"/>
                  <a:pt x="570" y="225"/>
                  <a:pt x="570" y="225"/>
                </a:cubicBezTo>
                <a:cubicBezTo>
                  <a:pt x="582" y="247"/>
                  <a:pt x="615" y="247"/>
                  <a:pt x="628" y="225"/>
                </a:cubicBezTo>
                <a:cubicBezTo>
                  <a:pt x="628" y="225"/>
                  <a:pt x="628" y="225"/>
                  <a:pt x="628" y="225"/>
                </a:cubicBezTo>
                <a:cubicBezTo>
                  <a:pt x="634" y="214"/>
                  <a:pt x="634" y="201"/>
                  <a:pt x="628" y="191"/>
                </a:cubicBezTo>
                <a:cubicBezTo>
                  <a:pt x="527" y="16"/>
                  <a:pt x="527" y="16"/>
                  <a:pt x="527" y="16"/>
                </a:cubicBezTo>
                <a:cubicBezTo>
                  <a:pt x="521" y="6"/>
                  <a:pt x="510" y="0"/>
                  <a:pt x="498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77" y="0"/>
                  <a:pt x="166" y="6"/>
                  <a:pt x="160" y="16"/>
                </a:cubicBezTo>
                <a:cubicBezTo>
                  <a:pt x="6" y="284"/>
                  <a:pt x="6" y="284"/>
                  <a:pt x="6" y="284"/>
                </a:cubicBezTo>
                <a:cubicBezTo>
                  <a:pt x="0" y="294"/>
                  <a:pt x="0" y="307"/>
                  <a:pt x="6" y="317"/>
                </a:cubicBezTo>
                <a:cubicBezTo>
                  <a:pt x="160" y="585"/>
                  <a:pt x="160" y="585"/>
                  <a:pt x="160" y="585"/>
                </a:cubicBezTo>
                <a:cubicBezTo>
                  <a:pt x="166" y="595"/>
                  <a:pt x="177" y="602"/>
                  <a:pt x="189" y="602"/>
                </a:cubicBezTo>
                <a:cubicBezTo>
                  <a:pt x="498" y="602"/>
                  <a:pt x="498" y="602"/>
                  <a:pt x="498" y="602"/>
                </a:cubicBezTo>
                <a:cubicBezTo>
                  <a:pt x="510" y="602"/>
                  <a:pt x="521" y="595"/>
                  <a:pt x="527" y="585"/>
                </a:cubicBezTo>
                <a:cubicBezTo>
                  <a:pt x="558" y="530"/>
                  <a:pt x="585" y="485"/>
                  <a:pt x="816" y="84"/>
                </a:cubicBezTo>
                <a:close/>
              </a:path>
            </a:pathLst>
          </a:custGeom>
          <a:solidFill>
            <a:srgbClr val="FF8C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3353842" y="2295645"/>
            <a:ext cx="3542488" cy="1822229"/>
          </a:xfrm>
          <a:custGeom>
            <a:avLst/>
            <a:gdLst>
              <a:gd name="T0" fmla="*/ 474 w 1203"/>
              <a:gd name="T1" fmla="*/ 585 h 602"/>
              <a:gd name="T2" fmla="*/ 445 w 1203"/>
              <a:gd name="T3" fmla="*/ 602 h 602"/>
              <a:gd name="T4" fmla="*/ 137 w 1203"/>
              <a:gd name="T5" fmla="*/ 602 h 602"/>
              <a:gd name="T6" fmla="*/ 107 w 1203"/>
              <a:gd name="T7" fmla="*/ 585 h 602"/>
              <a:gd name="T8" fmla="*/ 6 w 1203"/>
              <a:gd name="T9" fmla="*/ 410 h 602"/>
              <a:gd name="T10" fmla="*/ 6 w 1203"/>
              <a:gd name="T11" fmla="*/ 376 h 602"/>
              <a:gd name="T12" fmla="*/ 6 w 1203"/>
              <a:gd name="T13" fmla="*/ 376 h 602"/>
              <a:gd name="T14" fmla="*/ 65 w 1203"/>
              <a:gd name="T15" fmla="*/ 376 h 602"/>
              <a:gd name="T16" fmla="*/ 146 w 1203"/>
              <a:gd name="T17" fmla="*/ 518 h 602"/>
              <a:gd name="T18" fmla="*/ 175 w 1203"/>
              <a:gd name="T19" fmla="*/ 534 h 602"/>
              <a:gd name="T20" fmla="*/ 407 w 1203"/>
              <a:gd name="T21" fmla="*/ 534 h 602"/>
              <a:gd name="T22" fmla="*/ 436 w 1203"/>
              <a:gd name="T23" fmla="*/ 518 h 602"/>
              <a:gd name="T24" fmla="*/ 725 w 1203"/>
              <a:gd name="T25" fmla="*/ 16 h 602"/>
              <a:gd name="T26" fmla="*/ 754 w 1203"/>
              <a:gd name="T27" fmla="*/ 0 h 602"/>
              <a:gd name="T28" fmla="*/ 1063 w 1203"/>
              <a:gd name="T29" fmla="*/ 0 h 602"/>
              <a:gd name="T30" fmla="*/ 1092 w 1203"/>
              <a:gd name="T31" fmla="*/ 16 h 602"/>
              <a:gd name="T32" fmla="*/ 1194 w 1203"/>
              <a:gd name="T33" fmla="*/ 193 h 602"/>
              <a:gd name="T34" fmla="*/ 1181 w 1203"/>
              <a:gd name="T35" fmla="*/ 239 h 602"/>
              <a:gd name="T36" fmla="*/ 1181 w 1203"/>
              <a:gd name="T37" fmla="*/ 239 h 602"/>
              <a:gd name="T38" fmla="*/ 1135 w 1203"/>
              <a:gd name="T39" fmla="*/ 226 h 602"/>
              <a:gd name="T40" fmla="*/ 1053 w 1203"/>
              <a:gd name="T41" fmla="*/ 84 h 602"/>
              <a:gd name="T42" fmla="*/ 1024 w 1203"/>
              <a:gd name="T43" fmla="*/ 67 h 602"/>
              <a:gd name="T44" fmla="*/ 793 w 1203"/>
              <a:gd name="T45" fmla="*/ 67 h 602"/>
              <a:gd name="T46" fmla="*/ 764 w 1203"/>
              <a:gd name="T47" fmla="*/ 84 h 602"/>
              <a:gd name="T48" fmla="*/ 474 w 1203"/>
              <a:gd name="T49" fmla="*/ 58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03" h="602">
                <a:moveTo>
                  <a:pt x="474" y="585"/>
                </a:moveTo>
                <a:cubicBezTo>
                  <a:pt x="468" y="595"/>
                  <a:pt x="457" y="602"/>
                  <a:pt x="445" y="602"/>
                </a:cubicBezTo>
                <a:cubicBezTo>
                  <a:pt x="137" y="602"/>
                  <a:pt x="137" y="602"/>
                  <a:pt x="137" y="602"/>
                </a:cubicBezTo>
                <a:cubicBezTo>
                  <a:pt x="125" y="602"/>
                  <a:pt x="113" y="595"/>
                  <a:pt x="107" y="585"/>
                </a:cubicBezTo>
                <a:cubicBezTo>
                  <a:pt x="6" y="410"/>
                  <a:pt x="6" y="410"/>
                  <a:pt x="6" y="410"/>
                </a:cubicBezTo>
                <a:cubicBezTo>
                  <a:pt x="0" y="399"/>
                  <a:pt x="0" y="387"/>
                  <a:pt x="6" y="376"/>
                </a:cubicBezTo>
                <a:cubicBezTo>
                  <a:pt x="6" y="376"/>
                  <a:pt x="6" y="376"/>
                  <a:pt x="6" y="376"/>
                </a:cubicBezTo>
                <a:cubicBezTo>
                  <a:pt x="19" y="354"/>
                  <a:pt x="52" y="354"/>
                  <a:pt x="65" y="376"/>
                </a:cubicBezTo>
                <a:cubicBezTo>
                  <a:pt x="146" y="518"/>
                  <a:pt x="146" y="518"/>
                  <a:pt x="146" y="518"/>
                </a:cubicBezTo>
                <a:cubicBezTo>
                  <a:pt x="152" y="528"/>
                  <a:pt x="163" y="534"/>
                  <a:pt x="175" y="534"/>
                </a:cubicBezTo>
                <a:cubicBezTo>
                  <a:pt x="407" y="534"/>
                  <a:pt x="407" y="534"/>
                  <a:pt x="407" y="534"/>
                </a:cubicBezTo>
                <a:cubicBezTo>
                  <a:pt x="419" y="534"/>
                  <a:pt x="430" y="528"/>
                  <a:pt x="436" y="518"/>
                </a:cubicBezTo>
                <a:cubicBezTo>
                  <a:pt x="436" y="516"/>
                  <a:pt x="724" y="18"/>
                  <a:pt x="725" y="16"/>
                </a:cubicBezTo>
                <a:cubicBezTo>
                  <a:pt x="731" y="6"/>
                  <a:pt x="742" y="0"/>
                  <a:pt x="754" y="0"/>
                </a:cubicBezTo>
                <a:cubicBezTo>
                  <a:pt x="1063" y="0"/>
                  <a:pt x="1063" y="0"/>
                  <a:pt x="1063" y="0"/>
                </a:cubicBezTo>
                <a:cubicBezTo>
                  <a:pt x="1075" y="0"/>
                  <a:pt x="1086" y="6"/>
                  <a:pt x="1092" y="16"/>
                </a:cubicBezTo>
                <a:cubicBezTo>
                  <a:pt x="1194" y="193"/>
                  <a:pt x="1194" y="193"/>
                  <a:pt x="1194" y="193"/>
                </a:cubicBezTo>
                <a:cubicBezTo>
                  <a:pt x="1203" y="209"/>
                  <a:pt x="1197" y="230"/>
                  <a:pt x="1181" y="239"/>
                </a:cubicBezTo>
                <a:cubicBezTo>
                  <a:pt x="1181" y="239"/>
                  <a:pt x="1181" y="239"/>
                  <a:pt x="1181" y="239"/>
                </a:cubicBezTo>
                <a:cubicBezTo>
                  <a:pt x="1165" y="248"/>
                  <a:pt x="1144" y="242"/>
                  <a:pt x="1135" y="226"/>
                </a:cubicBezTo>
                <a:cubicBezTo>
                  <a:pt x="1053" y="84"/>
                  <a:pt x="1053" y="84"/>
                  <a:pt x="1053" y="84"/>
                </a:cubicBezTo>
                <a:cubicBezTo>
                  <a:pt x="1047" y="73"/>
                  <a:pt x="1036" y="67"/>
                  <a:pt x="1024" y="67"/>
                </a:cubicBezTo>
                <a:cubicBezTo>
                  <a:pt x="793" y="67"/>
                  <a:pt x="793" y="67"/>
                  <a:pt x="793" y="67"/>
                </a:cubicBezTo>
                <a:cubicBezTo>
                  <a:pt x="781" y="67"/>
                  <a:pt x="770" y="73"/>
                  <a:pt x="764" y="84"/>
                </a:cubicBezTo>
                <a:cubicBezTo>
                  <a:pt x="764" y="84"/>
                  <a:pt x="596" y="375"/>
                  <a:pt x="474" y="585"/>
                </a:cubicBezTo>
                <a:close/>
              </a:path>
            </a:pathLst>
          </a:custGeom>
          <a:solidFill>
            <a:srgbClr val="FF8C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7009142" y="1935953"/>
            <a:ext cx="3819679" cy="3909676"/>
          </a:xfrm>
          <a:custGeom>
            <a:avLst/>
            <a:gdLst>
              <a:gd name="T0" fmla="*/ 435 w 1252"/>
              <a:gd name="T1" fmla="*/ 647 h 1304"/>
              <a:gd name="T2" fmla="*/ 406 w 1252"/>
              <a:gd name="T3" fmla="*/ 663 h 1304"/>
              <a:gd name="T4" fmla="*/ 175 w 1252"/>
              <a:gd name="T5" fmla="*/ 663 h 1304"/>
              <a:gd name="T6" fmla="*/ 146 w 1252"/>
              <a:gd name="T7" fmla="*/ 647 h 1304"/>
              <a:gd name="T8" fmla="*/ 64 w 1252"/>
              <a:gd name="T9" fmla="*/ 505 h 1304"/>
              <a:gd name="T10" fmla="*/ 6 w 1252"/>
              <a:gd name="T11" fmla="*/ 505 h 1304"/>
              <a:gd name="T12" fmla="*/ 6 w 1252"/>
              <a:gd name="T13" fmla="*/ 505 h 1304"/>
              <a:gd name="T14" fmla="*/ 6 w 1252"/>
              <a:gd name="T15" fmla="*/ 539 h 1304"/>
              <a:gd name="T16" fmla="*/ 107 w 1252"/>
              <a:gd name="T17" fmla="*/ 714 h 1304"/>
              <a:gd name="T18" fmla="*/ 136 w 1252"/>
              <a:gd name="T19" fmla="*/ 731 h 1304"/>
              <a:gd name="T20" fmla="*/ 445 w 1252"/>
              <a:gd name="T21" fmla="*/ 731 h 1304"/>
              <a:gd name="T22" fmla="*/ 474 w 1252"/>
              <a:gd name="T23" fmla="*/ 714 h 1304"/>
              <a:gd name="T24" fmla="*/ 763 w 1252"/>
              <a:gd name="T25" fmla="*/ 213 h 1304"/>
              <a:gd name="T26" fmla="*/ 792 w 1252"/>
              <a:gd name="T27" fmla="*/ 196 h 1304"/>
              <a:gd name="T28" fmla="*/ 1023 w 1252"/>
              <a:gd name="T29" fmla="*/ 196 h 1304"/>
              <a:gd name="T30" fmla="*/ 1052 w 1252"/>
              <a:gd name="T31" fmla="*/ 213 h 1304"/>
              <a:gd name="T32" fmla="*/ 1168 w 1252"/>
              <a:gd name="T33" fmla="*/ 413 h 1304"/>
              <a:gd name="T34" fmla="*/ 1168 w 1252"/>
              <a:gd name="T35" fmla="*/ 446 h 1304"/>
              <a:gd name="T36" fmla="*/ 1052 w 1252"/>
              <a:gd name="T37" fmla="*/ 647 h 1304"/>
              <a:gd name="T38" fmla="*/ 1023 w 1252"/>
              <a:gd name="T39" fmla="*/ 663 h 1304"/>
              <a:gd name="T40" fmla="*/ 792 w 1252"/>
              <a:gd name="T41" fmla="*/ 663 h 1304"/>
              <a:gd name="T42" fmla="*/ 763 w 1252"/>
              <a:gd name="T43" fmla="*/ 647 h 1304"/>
              <a:gd name="T44" fmla="*/ 682 w 1252"/>
              <a:gd name="T45" fmla="*/ 506 h 1304"/>
              <a:gd name="T46" fmla="*/ 623 w 1252"/>
              <a:gd name="T47" fmla="*/ 506 h 1304"/>
              <a:gd name="T48" fmla="*/ 623 w 1252"/>
              <a:gd name="T49" fmla="*/ 506 h 1304"/>
              <a:gd name="T50" fmla="*/ 623 w 1252"/>
              <a:gd name="T51" fmla="*/ 539 h 1304"/>
              <a:gd name="T52" fmla="*/ 724 w 1252"/>
              <a:gd name="T53" fmla="*/ 714 h 1304"/>
              <a:gd name="T54" fmla="*/ 753 w 1252"/>
              <a:gd name="T55" fmla="*/ 731 h 1304"/>
              <a:gd name="T56" fmla="*/ 1062 w 1252"/>
              <a:gd name="T57" fmla="*/ 731 h 1304"/>
              <a:gd name="T58" fmla="*/ 1091 w 1252"/>
              <a:gd name="T59" fmla="*/ 714 h 1304"/>
              <a:gd name="T60" fmla="*/ 1246 w 1252"/>
              <a:gd name="T61" fmla="*/ 446 h 1304"/>
              <a:gd name="T62" fmla="*/ 1246 w 1252"/>
              <a:gd name="T63" fmla="*/ 413 h 1304"/>
              <a:gd name="T64" fmla="*/ 1091 w 1252"/>
              <a:gd name="T65" fmla="*/ 145 h 1304"/>
              <a:gd name="T66" fmla="*/ 1062 w 1252"/>
              <a:gd name="T67" fmla="*/ 129 h 1304"/>
              <a:gd name="T68" fmla="*/ 753 w 1252"/>
              <a:gd name="T69" fmla="*/ 129 h 1304"/>
              <a:gd name="T70" fmla="*/ 724 w 1252"/>
              <a:gd name="T71" fmla="*/ 145 h 1304"/>
              <a:gd name="T72" fmla="*/ 435 w 1252"/>
              <a:gd name="T73" fmla="*/ 64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52" h="1304">
                <a:moveTo>
                  <a:pt x="435" y="647"/>
                </a:moveTo>
                <a:cubicBezTo>
                  <a:pt x="429" y="657"/>
                  <a:pt x="418" y="663"/>
                  <a:pt x="406" y="663"/>
                </a:cubicBezTo>
                <a:cubicBezTo>
                  <a:pt x="175" y="663"/>
                  <a:pt x="175" y="663"/>
                  <a:pt x="175" y="663"/>
                </a:cubicBezTo>
                <a:cubicBezTo>
                  <a:pt x="163" y="663"/>
                  <a:pt x="152" y="657"/>
                  <a:pt x="146" y="647"/>
                </a:cubicBezTo>
                <a:cubicBezTo>
                  <a:pt x="64" y="505"/>
                  <a:pt x="64" y="505"/>
                  <a:pt x="64" y="505"/>
                </a:cubicBezTo>
                <a:cubicBezTo>
                  <a:pt x="51" y="483"/>
                  <a:pt x="19" y="483"/>
                  <a:pt x="6" y="505"/>
                </a:cubicBezTo>
                <a:cubicBezTo>
                  <a:pt x="6" y="505"/>
                  <a:pt x="6" y="505"/>
                  <a:pt x="6" y="505"/>
                </a:cubicBezTo>
                <a:cubicBezTo>
                  <a:pt x="0" y="516"/>
                  <a:pt x="0" y="528"/>
                  <a:pt x="6" y="539"/>
                </a:cubicBezTo>
                <a:cubicBezTo>
                  <a:pt x="107" y="714"/>
                  <a:pt x="107" y="714"/>
                  <a:pt x="107" y="714"/>
                </a:cubicBezTo>
                <a:cubicBezTo>
                  <a:pt x="113" y="724"/>
                  <a:pt x="124" y="731"/>
                  <a:pt x="136" y="731"/>
                </a:cubicBezTo>
                <a:cubicBezTo>
                  <a:pt x="445" y="731"/>
                  <a:pt x="445" y="731"/>
                  <a:pt x="445" y="731"/>
                </a:cubicBezTo>
                <a:cubicBezTo>
                  <a:pt x="457" y="731"/>
                  <a:pt x="468" y="724"/>
                  <a:pt x="474" y="714"/>
                </a:cubicBezTo>
                <a:cubicBezTo>
                  <a:pt x="664" y="384"/>
                  <a:pt x="614" y="471"/>
                  <a:pt x="763" y="213"/>
                </a:cubicBezTo>
                <a:cubicBezTo>
                  <a:pt x="769" y="202"/>
                  <a:pt x="780" y="196"/>
                  <a:pt x="792" y="196"/>
                </a:cubicBezTo>
                <a:cubicBezTo>
                  <a:pt x="1023" y="196"/>
                  <a:pt x="1023" y="196"/>
                  <a:pt x="1023" y="196"/>
                </a:cubicBezTo>
                <a:cubicBezTo>
                  <a:pt x="1035" y="196"/>
                  <a:pt x="1046" y="202"/>
                  <a:pt x="1052" y="213"/>
                </a:cubicBezTo>
                <a:cubicBezTo>
                  <a:pt x="1168" y="413"/>
                  <a:pt x="1168" y="413"/>
                  <a:pt x="1168" y="413"/>
                </a:cubicBezTo>
                <a:cubicBezTo>
                  <a:pt x="1174" y="423"/>
                  <a:pt x="1174" y="436"/>
                  <a:pt x="1168" y="446"/>
                </a:cubicBezTo>
                <a:cubicBezTo>
                  <a:pt x="1052" y="647"/>
                  <a:pt x="1052" y="647"/>
                  <a:pt x="1052" y="647"/>
                </a:cubicBezTo>
                <a:cubicBezTo>
                  <a:pt x="1046" y="657"/>
                  <a:pt x="1035" y="663"/>
                  <a:pt x="1023" y="663"/>
                </a:cubicBezTo>
                <a:cubicBezTo>
                  <a:pt x="792" y="663"/>
                  <a:pt x="792" y="663"/>
                  <a:pt x="792" y="663"/>
                </a:cubicBezTo>
                <a:cubicBezTo>
                  <a:pt x="780" y="663"/>
                  <a:pt x="769" y="657"/>
                  <a:pt x="763" y="647"/>
                </a:cubicBezTo>
                <a:cubicBezTo>
                  <a:pt x="682" y="506"/>
                  <a:pt x="682" y="506"/>
                  <a:pt x="682" y="506"/>
                </a:cubicBezTo>
                <a:cubicBezTo>
                  <a:pt x="669" y="483"/>
                  <a:pt x="636" y="483"/>
                  <a:pt x="623" y="506"/>
                </a:cubicBezTo>
                <a:cubicBezTo>
                  <a:pt x="623" y="506"/>
                  <a:pt x="623" y="506"/>
                  <a:pt x="623" y="506"/>
                </a:cubicBezTo>
                <a:cubicBezTo>
                  <a:pt x="617" y="516"/>
                  <a:pt x="617" y="529"/>
                  <a:pt x="623" y="539"/>
                </a:cubicBezTo>
                <a:cubicBezTo>
                  <a:pt x="724" y="714"/>
                  <a:pt x="724" y="714"/>
                  <a:pt x="724" y="714"/>
                </a:cubicBezTo>
                <a:cubicBezTo>
                  <a:pt x="730" y="724"/>
                  <a:pt x="741" y="731"/>
                  <a:pt x="753" y="731"/>
                </a:cubicBezTo>
                <a:cubicBezTo>
                  <a:pt x="1062" y="731"/>
                  <a:pt x="1062" y="731"/>
                  <a:pt x="1062" y="731"/>
                </a:cubicBezTo>
                <a:cubicBezTo>
                  <a:pt x="1074" y="731"/>
                  <a:pt x="1085" y="724"/>
                  <a:pt x="1091" y="714"/>
                </a:cubicBezTo>
                <a:cubicBezTo>
                  <a:pt x="1246" y="446"/>
                  <a:pt x="1246" y="446"/>
                  <a:pt x="1246" y="446"/>
                </a:cubicBezTo>
                <a:cubicBezTo>
                  <a:pt x="1252" y="436"/>
                  <a:pt x="1252" y="423"/>
                  <a:pt x="1246" y="413"/>
                </a:cubicBezTo>
                <a:cubicBezTo>
                  <a:pt x="1091" y="145"/>
                  <a:pt x="1091" y="145"/>
                  <a:pt x="1091" y="145"/>
                </a:cubicBezTo>
                <a:cubicBezTo>
                  <a:pt x="1085" y="135"/>
                  <a:pt x="1074" y="129"/>
                  <a:pt x="1062" y="129"/>
                </a:cubicBezTo>
                <a:cubicBezTo>
                  <a:pt x="753" y="129"/>
                  <a:pt x="753" y="129"/>
                  <a:pt x="753" y="129"/>
                </a:cubicBezTo>
                <a:cubicBezTo>
                  <a:pt x="741" y="129"/>
                  <a:pt x="730" y="135"/>
                  <a:pt x="724" y="145"/>
                </a:cubicBezTo>
                <a:cubicBezTo>
                  <a:pt x="55" y="1304"/>
                  <a:pt x="808" y="0"/>
                  <a:pt x="435" y="647"/>
                </a:cubicBezTo>
                <a:close/>
              </a:path>
            </a:pathLst>
          </a:custGeom>
          <a:solidFill>
            <a:srgbClr val="FF8C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463" y="5189720"/>
            <a:ext cx="1646494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Реєстрація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prstClr val="black"/>
                </a:solidFill>
                <a:latin typeface="Montserrat Bold"/>
              </a:rPr>
              <a:t>н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ДПА (ЗНО)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1" y="2846759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85463" y="4380305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1 лютого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1(9) березня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103" y="4401512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14 червня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14056" y="5214765"/>
            <a:ext cx="1750643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latin typeface="Montserrat Bold"/>
              </a:rPr>
              <a:t>Оприлюднення правильних </a:t>
            </a:r>
            <a:r>
              <a:rPr lang="uk-UA" sz="1600" b="1" dirty="0" smtClean="0">
                <a:solidFill>
                  <a:prstClr val="black"/>
                </a:solidFill>
                <a:latin typeface="Montserrat Bold"/>
              </a:rPr>
              <a:t>відповідей</a:t>
            </a:r>
            <a:endParaRPr lang="uk-UA" sz="1600" b="1" dirty="0">
              <a:solidFill>
                <a:prstClr val="black"/>
              </a:solidFill>
              <a:latin typeface="Montserrat Bol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35020" y="4399531"/>
            <a:ext cx="1791163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До</a:t>
            </a:r>
            <a:r>
              <a:rPr kumimoji="0" lang="uk-UA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30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 червня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7223" y="4378149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b="1" dirty="0">
                <a:solidFill>
                  <a:prstClr val="black"/>
                </a:solidFill>
                <a:latin typeface="Montserrat Bold"/>
              </a:rPr>
              <a:t>10 </a:t>
            </a:r>
          </a:p>
          <a:p>
            <a:pPr lvl="0" algn="ctr">
              <a:defRPr/>
            </a:pPr>
            <a:r>
              <a:rPr lang="uk-UA" b="1" dirty="0">
                <a:solidFill>
                  <a:prstClr val="black"/>
                </a:solidFill>
                <a:latin typeface="Montserrat Bold"/>
              </a:rPr>
              <a:t>червня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42751" y="5182075"/>
            <a:ext cx="1783433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Визначення результатів 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5631" y="5195921"/>
            <a:ext cx="1633542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latin typeface="Montserrat Bold"/>
              </a:rPr>
              <a:t>Тестування з історії України</a:t>
            </a:r>
          </a:p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latin typeface="Montserrat Bold"/>
              </a:rPr>
              <a:t>(ЗНО та ДПА)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833" y="2310618"/>
            <a:ext cx="3529890" cy="182286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71343" y="4379426"/>
            <a:ext cx="1646494" cy="646331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b="1" dirty="0" smtClean="0">
                <a:solidFill>
                  <a:prstClr val="black"/>
                </a:solidFill>
                <a:latin typeface="Montserrat Bold"/>
              </a:rPr>
              <a:t>До </a:t>
            </a:r>
          </a:p>
          <a:p>
            <a:pPr lvl="0" algn="ctr">
              <a:defRPr/>
            </a:pPr>
            <a:r>
              <a:rPr lang="uk-UA" b="1" dirty="0" smtClean="0">
                <a:solidFill>
                  <a:prstClr val="black"/>
                </a:solidFill>
                <a:latin typeface="Montserrat Bold"/>
              </a:rPr>
              <a:t>29 квітня</a:t>
            </a:r>
            <a:endParaRPr lang="ru-RU" b="1" dirty="0">
              <a:solidFill>
                <a:prstClr val="black"/>
              </a:solidFill>
              <a:latin typeface="Montserrat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74235" y="5200615"/>
            <a:ext cx="1655585" cy="830997"/>
          </a:xfrm>
          <a:prstGeom prst="rect">
            <a:avLst/>
          </a:prstGeom>
          <a:noFill/>
          <a:ln w="12700">
            <a:solidFill>
              <a:srgbClr val="FF8C55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latin typeface="Montserrat Bold"/>
              </a:rPr>
              <a:t>Місце і час проведення </a:t>
            </a:r>
          </a:p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latin typeface="Montserrat Bold"/>
              </a:rPr>
              <a:t>ЗНО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27" y="2841793"/>
            <a:ext cx="720000" cy="7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98" y="2841793"/>
            <a:ext cx="720000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95" y="2862049"/>
            <a:ext cx="720000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32" y="284179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23928</TotalTime>
  <Words>1744</Words>
  <Application>Microsoft Office PowerPoint</Application>
  <PresentationFormat>Широкоэкранный</PresentationFormat>
  <Paragraphs>297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Montserrat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1568</cp:revision>
  <dcterms:created xsi:type="dcterms:W3CDTF">2021-09-17T11:41:25Z</dcterms:created>
  <dcterms:modified xsi:type="dcterms:W3CDTF">2021-11-19T06:45:14Z</dcterms:modified>
</cp:coreProperties>
</file>