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6" r:id="rId4"/>
    <p:sldId id="287" r:id="rId5"/>
    <p:sldId id="288" r:id="rId6"/>
    <p:sldId id="289" r:id="rId7"/>
    <p:sldId id="266" r:id="rId8"/>
    <p:sldId id="267" r:id="rId9"/>
    <p:sldId id="269" r:id="rId10"/>
    <p:sldId id="270" r:id="rId11"/>
    <p:sldId id="271" r:id="rId12"/>
    <p:sldId id="284" r:id="rId13"/>
    <p:sldId id="291" r:id="rId14"/>
    <p:sldId id="261" r:id="rId15"/>
    <p:sldId id="260" r:id="rId16"/>
    <p:sldId id="262" r:id="rId17"/>
    <p:sldId id="272" r:id="rId18"/>
    <p:sldId id="281" r:id="rId19"/>
    <p:sldId id="273" r:id="rId20"/>
    <p:sldId id="274" r:id="rId21"/>
    <p:sldId id="275" r:id="rId22"/>
    <p:sldId id="282" r:id="rId23"/>
    <p:sldId id="279" r:id="rId24"/>
    <p:sldId id="280" r:id="rId25"/>
    <p:sldId id="283" r:id="rId26"/>
    <p:sldId id="277" r:id="rId27"/>
    <p:sldId id="278" r:id="rId28"/>
    <p:sldId id="290" r:id="rId29"/>
    <p:sldId id="285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56BD6-2BE7-4886-9E7C-B18E272A3303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3CD39-898D-49C2-8DC5-F57191D5A849}">
      <dgm:prSet phldrT="[Текст]"/>
      <dgm:spPr/>
      <dgm:t>
        <a:bodyPr/>
        <a:lstStyle/>
        <a:p>
          <a:r>
            <a:rPr lang="ru-RU" dirty="0" smtClean="0"/>
            <a:t>1- 2 </a:t>
          </a:r>
        </a:p>
        <a:p>
          <a:r>
            <a:rPr lang="ru-RU" dirty="0" err="1" smtClean="0"/>
            <a:t>клас</a:t>
          </a:r>
          <a:endParaRPr lang="ru-RU" dirty="0"/>
        </a:p>
      </dgm:t>
    </dgm:pt>
    <dgm:pt modelId="{E8EB0EC1-E69E-460E-965A-8F22C746EC36}" type="sibTrans" cxnId="{4464E586-B915-43AD-B749-A5670BF94D7D}">
      <dgm:prSet/>
      <dgm:spPr/>
      <dgm:t>
        <a:bodyPr/>
        <a:lstStyle/>
        <a:p>
          <a:endParaRPr lang="ru-RU"/>
        </a:p>
      </dgm:t>
    </dgm:pt>
    <dgm:pt modelId="{2061944E-2632-4A36-B14C-D2B4FAA0CBCB}" type="parTrans" cxnId="{4464E586-B915-43AD-B749-A5670BF94D7D}">
      <dgm:prSet/>
      <dgm:spPr/>
      <dgm:t>
        <a:bodyPr/>
        <a:lstStyle/>
        <a:p>
          <a:endParaRPr lang="ru-RU"/>
        </a:p>
      </dgm:t>
    </dgm:pt>
    <dgm:pt modelId="{75A8FD3F-40FB-4534-A0E7-FE420FA7D48D}">
      <dgm:prSet phldrT="[Текст]"/>
      <dgm:spPr/>
      <dgm:t>
        <a:bodyPr/>
        <a:lstStyle/>
        <a:p>
          <a:r>
            <a:rPr lang="uk-UA" dirty="0" smtClean="0"/>
            <a:t>Ігрова форма навчання</a:t>
          </a:r>
          <a:endParaRPr lang="ru-RU" dirty="0"/>
        </a:p>
      </dgm:t>
    </dgm:pt>
    <dgm:pt modelId="{68CC9E98-1EC2-49E5-86D0-22E76EEAD231}" type="sibTrans" cxnId="{DC25998F-4C75-48A3-B6F2-CA67D39704CC}">
      <dgm:prSet/>
      <dgm:spPr/>
      <dgm:t>
        <a:bodyPr/>
        <a:lstStyle/>
        <a:p>
          <a:endParaRPr lang="ru-RU"/>
        </a:p>
      </dgm:t>
    </dgm:pt>
    <dgm:pt modelId="{92C19DDB-CD78-497B-83D7-6FE14A018D16}" type="parTrans" cxnId="{DC25998F-4C75-48A3-B6F2-CA67D39704CC}">
      <dgm:prSet/>
      <dgm:spPr/>
      <dgm:t>
        <a:bodyPr/>
        <a:lstStyle/>
        <a:p>
          <a:endParaRPr lang="ru-RU"/>
        </a:p>
      </dgm:t>
    </dgm:pt>
    <dgm:pt modelId="{DABA4677-11D9-4C2B-8AD3-DAD0D0F4EDA5}" type="pres">
      <dgm:prSet presAssocID="{17856BD6-2BE7-4886-9E7C-B18E272A33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CA3198-72B4-4678-A910-9B399E565093}" type="pres">
      <dgm:prSet presAssocID="{8443CD39-898D-49C2-8DC5-F57191D5A849}" presName="root" presStyleCnt="0"/>
      <dgm:spPr/>
    </dgm:pt>
    <dgm:pt modelId="{2E5E9615-3291-436D-94CC-4BC06E0692FB}" type="pres">
      <dgm:prSet presAssocID="{8443CD39-898D-49C2-8DC5-F57191D5A849}" presName="rootComposite" presStyleCnt="0"/>
      <dgm:spPr/>
    </dgm:pt>
    <dgm:pt modelId="{71B4E09D-2D3F-4C19-AA02-B39A04EAC94F}" type="pres">
      <dgm:prSet presAssocID="{8443CD39-898D-49C2-8DC5-F57191D5A849}" presName="rootText" presStyleLbl="node1" presStyleIdx="0" presStyleCnt="1"/>
      <dgm:spPr/>
      <dgm:t>
        <a:bodyPr/>
        <a:lstStyle/>
        <a:p>
          <a:endParaRPr lang="ru-RU"/>
        </a:p>
      </dgm:t>
    </dgm:pt>
    <dgm:pt modelId="{CD77C007-4A37-451A-9010-81BB411C6249}" type="pres">
      <dgm:prSet presAssocID="{8443CD39-898D-49C2-8DC5-F57191D5A849}" presName="rootConnector" presStyleLbl="node1" presStyleIdx="0" presStyleCnt="1"/>
      <dgm:spPr/>
      <dgm:t>
        <a:bodyPr/>
        <a:lstStyle/>
        <a:p>
          <a:endParaRPr lang="ru-RU"/>
        </a:p>
      </dgm:t>
    </dgm:pt>
    <dgm:pt modelId="{E0AFF31C-36B3-4D10-81D6-5D90025CD226}" type="pres">
      <dgm:prSet presAssocID="{8443CD39-898D-49C2-8DC5-F57191D5A849}" presName="childShape" presStyleCnt="0"/>
      <dgm:spPr/>
    </dgm:pt>
    <dgm:pt modelId="{2C49EFBD-64BE-47D9-A47C-F9880AE63ABB}" type="pres">
      <dgm:prSet presAssocID="{92C19DDB-CD78-497B-83D7-6FE14A018D1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329741C-551D-472F-A214-5638F4A07C53}" type="pres">
      <dgm:prSet presAssocID="{75A8FD3F-40FB-4534-A0E7-FE420FA7D48D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4F698-063F-4098-8E7D-D362181D7966}" type="presOf" srcId="{17856BD6-2BE7-4886-9E7C-B18E272A3303}" destId="{DABA4677-11D9-4C2B-8AD3-DAD0D0F4EDA5}" srcOrd="0" destOrd="0" presId="urn:microsoft.com/office/officeart/2005/8/layout/hierarchy3"/>
    <dgm:cxn modelId="{28A6B1C9-2471-4671-9806-DDCDB14846E0}" type="presOf" srcId="{75A8FD3F-40FB-4534-A0E7-FE420FA7D48D}" destId="{4329741C-551D-472F-A214-5638F4A07C53}" srcOrd="0" destOrd="0" presId="urn:microsoft.com/office/officeart/2005/8/layout/hierarchy3"/>
    <dgm:cxn modelId="{DC25998F-4C75-48A3-B6F2-CA67D39704CC}" srcId="{8443CD39-898D-49C2-8DC5-F57191D5A849}" destId="{75A8FD3F-40FB-4534-A0E7-FE420FA7D48D}" srcOrd="0" destOrd="0" parTransId="{92C19DDB-CD78-497B-83D7-6FE14A018D16}" sibTransId="{68CC9E98-1EC2-49E5-86D0-22E76EEAD231}"/>
    <dgm:cxn modelId="{4464E586-B915-43AD-B749-A5670BF94D7D}" srcId="{17856BD6-2BE7-4886-9E7C-B18E272A3303}" destId="{8443CD39-898D-49C2-8DC5-F57191D5A849}" srcOrd="0" destOrd="0" parTransId="{2061944E-2632-4A36-B14C-D2B4FAA0CBCB}" sibTransId="{E8EB0EC1-E69E-460E-965A-8F22C746EC36}"/>
    <dgm:cxn modelId="{ED80F61F-F2B9-4559-B22E-821141FE7892}" type="presOf" srcId="{8443CD39-898D-49C2-8DC5-F57191D5A849}" destId="{71B4E09D-2D3F-4C19-AA02-B39A04EAC94F}" srcOrd="0" destOrd="0" presId="urn:microsoft.com/office/officeart/2005/8/layout/hierarchy3"/>
    <dgm:cxn modelId="{3B24FD67-C18B-4633-A2C7-9E64D83AC5B6}" type="presOf" srcId="{8443CD39-898D-49C2-8DC5-F57191D5A849}" destId="{CD77C007-4A37-451A-9010-81BB411C6249}" srcOrd="1" destOrd="0" presId="urn:microsoft.com/office/officeart/2005/8/layout/hierarchy3"/>
    <dgm:cxn modelId="{F67C8939-66D2-41B6-AE4E-843038985CBF}" type="presOf" srcId="{92C19DDB-CD78-497B-83D7-6FE14A018D16}" destId="{2C49EFBD-64BE-47D9-A47C-F9880AE63ABB}" srcOrd="0" destOrd="0" presId="urn:microsoft.com/office/officeart/2005/8/layout/hierarchy3"/>
    <dgm:cxn modelId="{E345D134-C176-4132-B69F-3DE10DAA350A}" type="presParOf" srcId="{DABA4677-11D9-4C2B-8AD3-DAD0D0F4EDA5}" destId="{80CA3198-72B4-4678-A910-9B399E565093}" srcOrd="0" destOrd="0" presId="urn:microsoft.com/office/officeart/2005/8/layout/hierarchy3"/>
    <dgm:cxn modelId="{D84048A9-6951-4348-8F51-75B8EAF4010C}" type="presParOf" srcId="{80CA3198-72B4-4678-A910-9B399E565093}" destId="{2E5E9615-3291-436D-94CC-4BC06E0692FB}" srcOrd="0" destOrd="0" presId="urn:microsoft.com/office/officeart/2005/8/layout/hierarchy3"/>
    <dgm:cxn modelId="{6D0289F7-1F77-44FF-8445-C567618139A3}" type="presParOf" srcId="{2E5E9615-3291-436D-94CC-4BC06E0692FB}" destId="{71B4E09D-2D3F-4C19-AA02-B39A04EAC94F}" srcOrd="0" destOrd="0" presId="urn:microsoft.com/office/officeart/2005/8/layout/hierarchy3"/>
    <dgm:cxn modelId="{2C112C7C-8462-4461-BAD3-2AF203914A68}" type="presParOf" srcId="{2E5E9615-3291-436D-94CC-4BC06E0692FB}" destId="{CD77C007-4A37-451A-9010-81BB411C6249}" srcOrd="1" destOrd="0" presId="urn:microsoft.com/office/officeart/2005/8/layout/hierarchy3"/>
    <dgm:cxn modelId="{72E34A0B-C6DA-4C85-8886-ECD08CAEBFAF}" type="presParOf" srcId="{80CA3198-72B4-4678-A910-9B399E565093}" destId="{E0AFF31C-36B3-4D10-81D6-5D90025CD226}" srcOrd="1" destOrd="0" presId="urn:microsoft.com/office/officeart/2005/8/layout/hierarchy3"/>
    <dgm:cxn modelId="{31557FAF-53BD-474C-9801-F3669F135339}" type="presParOf" srcId="{E0AFF31C-36B3-4D10-81D6-5D90025CD226}" destId="{2C49EFBD-64BE-47D9-A47C-F9880AE63ABB}" srcOrd="0" destOrd="0" presId="urn:microsoft.com/office/officeart/2005/8/layout/hierarchy3"/>
    <dgm:cxn modelId="{FA42CAF2-D2E0-4783-A7FC-0E9CD8C970DA}" type="presParOf" srcId="{E0AFF31C-36B3-4D10-81D6-5D90025CD226}" destId="{4329741C-551D-472F-A214-5638F4A07C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56BD6-2BE7-4886-9E7C-B18E272A3303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3CD39-898D-49C2-8DC5-F57191D5A849}">
      <dgm:prSet phldrT="[Текст]"/>
      <dgm:spPr/>
      <dgm:t>
        <a:bodyPr/>
        <a:lstStyle/>
        <a:p>
          <a:r>
            <a:rPr lang="ru-RU" dirty="0" smtClean="0"/>
            <a:t>3 - 4 </a:t>
          </a:r>
        </a:p>
        <a:p>
          <a:r>
            <a:rPr lang="ru-RU" dirty="0" err="1" smtClean="0"/>
            <a:t>клас</a:t>
          </a:r>
          <a:endParaRPr lang="ru-RU" dirty="0"/>
        </a:p>
      </dgm:t>
    </dgm:pt>
    <dgm:pt modelId="{E8EB0EC1-E69E-460E-965A-8F22C746EC36}" type="sibTrans" cxnId="{4464E586-B915-43AD-B749-A5670BF94D7D}">
      <dgm:prSet/>
      <dgm:spPr/>
      <dgm:t>
        <a:bodyPr/>
        <a:lstStyle/>
        <a:p>
          <a:endParaRPr lang="ru-RU"/>
        </a:p>
      </dgm:t>
    </dgm:pt>
    <dgm:pt modelId="{2061944E-2632-4A36-B14C-D2B4FAA0CBCB}" type="parTrans" cxnId="{4464E586-B915-43AD-B749-A5670BF94D7D}">
      <dgm:prSet/>
      <dgm:spPr/>
      <dgm:t>
        <a:bodyPr/>
        <a:lstStyle/>
        <a:p>
          <a:endParaRPr lang="ru-RU"/>
        </a:p>
      </dgm:t>
    </dgm:pt>
    <dgm:pt modelId="{75A8FD3F-40FB-4534-A0E7-FE420FA7D48D}">
      <dgm:prSet phldrT="[Текст]"/>
      <dgm:spPr/>
      <dgm:t>
        <a:bodyPr/>
        <a:lstStyle/>
        <a:p>
          <a:r>
            <a:rPr lang="uk-UA" dirty="0" smtClean="0"/>
            <a:t>Дослідницько-пошукова форма навчання</a:t>
          </a:r>
          <a:endParaRPr lang="ru-RU" dirty="0"/>
        </a:p>
      </dgm:t>
    </dgm:pt>
    <dgm:pt modelId="{68CC9E98-1EC2-49E5-86D0-22E76EEAD231}" type="sibTrans" cxnId="{DC25998F-4C75-48A3-B6F2-CA67D39704CC}">
      <dgm:prSet/>
      <dgm:spPr/>
      <dgm:t>
        <a:bodyPr/>
        <a:lstStyle/>
        <a:p>
          <a:endParaRPr lang="ru-RU"/>
        </a:p>
      </dgm:t>
    </dgm:pt>
    <dgm:pt modelId="{92C19DDB-CD78-497B-83D7-6FE14A018D16}" type="parTrans" cxnId="{DC25998F-4C75-48A3-B6F2-CA67D39704CC}">
      <dgm:prSet/>
      <dgm:spPr/>
      <dgm:t>
        <a:bodyPr/>
        <a:lstStyle/>
        <a:p>
          <a:endParaRPr lang="ru-RU"/>
        </a:p>
      </dgm:t>
    </dgm:pt>
    <dgm:pt modelId="{DABA4677-11D9-4C2B-8AD3-DAD0D0F4EDA5}" type="pres">
      <dgm:prSet presAssocID="{17856BD6-2BE7-4886-9E7C-B18E272A33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CA3198-72B4-4678-A910-9B399E565093}" type="pres">
      <dgm:prSet presAssocID="{8443CD39-898D-49C2-8DC5-F57191D5A849}" presName="root" presStyleCnt="0"/>
      <dgm:spPr/>
    </dgm:pt>
    <dgm:pt modelId="{2E5E9615-3291-436D-94CC-4BC06E0692FB}" type="pres">
      <dgm:prSet presAssocID="{8443CD39-898D-49C2-8DC5-F57191D5A849}" presName="rootComposite" presStyleCnt="0"/>
      <dgm:spPr/>
    </dgm:pt>
    <dgm:pt modelId="{71B4E09D-2D3F-4C19-AA02-B39A04EAC94F}" type="pres">
      <dgm:prSet presAssocID="{8443CD39-898D-49C2-8DC5-F57191D5A849}" presName="rootText" presStyleLbl="node1" presStyleIdx="0" presStyleCnt="1"/>
      <dgm:spPr/>
      <dgm:t>
        <a:bodyPr/>
        <a:lstStyle/>
        <a:p>
          <a:endParaRPr lang="ru-RU"/>
        </a:p>
      </dgm:t>
    </dgm:pt>
    <dgm:pt modelId="{CD77C007-4A37-451A-9010-81BB411C6249}" type="pres">
      <dgm:prSet presAssocID="{8443CD39-898D-49C2-8DC5-F57191D5A849}" presName="rootConnector" presStyleLbl="node1" presStyleIdx="0" presStyleCnt="1"/>
      <dgm:spPr/>
      <dgm:t>
        <a:bodyPr/>
        <a:lstStyle/>
        <a:p>
          <a:endParaRPr lang="ru-RU"/>
        </a:p>
      </dgm:t>
    </dgm:pt>
    <dgm:pt modelId="{E0AFF31C-36B3-4D10-81D6-5D90025CD226}" type="pres">
      <dgm:prSet presAssocID="{8443CD39-898D-49C2-8DC5-F57191D5A849}" presName="childShape" presStyleCnt="0"/>
      <dgm:spPr/>
    </dgm:pt>
    <dgm:pt modelId="{2C49EFBD-64BE-47D9-A47C-F9880AE63ABB}" type="pres">
      <dgm:prSet presAssocID="{92C19DDB-CD78-497B-83D7-6FE14A018D1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4329741C-551D-472F-A214-5638F4A07C53}" type="pres">
      <dgm:prSet presAssocID="{75A8FD3F-40FB-4534-A0E7-FE420FA7D48D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6426F-2FF6-4023-AC4A-8DCBD7D07D01}" type="presOf" srcId="{17856BD6-2BE7-4886-9E7C-B18E272A3303}" destId="{DABA4677-11D9-4C2B-8AD3-DAD0D0F4EDA5}" srcOrd="0" destOrd="0" presId="urn:microsoft.com/office/officeart/2005/8/layout/hierarchy3"/>
    <dgm:cxn modelId="{DC25998F-4C75-48A3-B6F2-CA67D39704CC}" srcId="{8443CD39-898D-49C2-8DC5-F57191D5A849}" destId="{75A8FD3F-40FB-4534-A0E7-FE420FA7D48D}" srcOrd="0" destOrd="0" parTransId="{92C19DDB-CD78-497B-83D7-6FE14A018D16}" sibTransId="{68CC9E98-1EC2-49E5-86D0-22E76EEAD231}"/>
    <dgm:cxn modelId="{4464E586-B915-43AD-B749-A5670BF94D7D}" srcId="{17856BD6-2BE7-4886-9E7C-B18E272A3303}" destId="{8443CD39-898D-49C2-8DC5-F57191D5A849}" srcOrd="0" destOrd="0" parTransId="{2061944E-2632-4A36-B14C-D2B4FAA0CBCB}" sibTransId="{E8EB0EC1-E69E-460E-965A-8F22C746EC36}"/>
    <dgm:cxn modelId="{50B7C28D-EB37-443A-969A-796ADA48BED4}" type="presOf" srcId="{8443CD39-898D-49C2-8DC5-F57191D5A849}" destId="{71B4E09D-2D3F-4C19-AA02-B39A04EAC94F}" srcOrd="0" destOrd="0" presId="urn:microsoft.com/office/officeart/2005/8/layout/hierarchy3"/>
    <dgm:cxn modelId="{34DAD3CC-4F93-4294-9598-37EE0DCB1132}" type="presOf" srcId="{75A8FD3F-40FB-4534-A0E7-FE420FA7D48D}" destId="{4329741C-551D-472F-A214-5638F4A07C53}" srcOrd="0" destOrd="0" presId="urn:microsoft.com/office/officeart/2005/8/layout/hierarchy3"/>
    <dgm:cxn modelId="{1896F2DA-05CA-4FAE-96A4-EB33C4B9B4E3}" type="presOf" srcId="{8443CD39-898D-49C2-8DC5-F57191D5A849}" destId="{CD77C007-4A37-451A-9010-81BB411C6249}" srcOrd="1" destOrd="0" presId="urn:microsoft.com/office/officeart/2005/8/layout/hierarchy3"/>
    <dgm:cxn modelId="{1C35FF6C-5D15-4413-8EB7-7BF5D96F7D9C}" type="presOf" srcId="{92C19DDB-CD78-497B-83D7-6FE14A018D16}" destId="{2C49EFBD-64BE-47D9-A47C-F9880AE63ABB}" srcOrd="0" destOrd="0" presId="urn:microsoft.com/office/officeart/2005/8/layout/hierarchy3"/>
    <dgm:cxn modelId="{C4D4007F-DE46-4F24-AB86-E89641F5E2D9}" type="presParOf" srcId="{DABA4677-11D9-4C2B-8AD3-DAD0D0F4EDA5}" destId="{80CA3198-72B4-4678-A910-9B399E565093}" srcOrd="0" destOrd="0" presId="urn:microsoft.com/office/officeart/2005/8/layout/hierarchy3"/>
    <dgm:cxn modelId="{C4B88B4F-7E66-4E2F-8F6D-F02D1605468B}" type="presParOf" srcId="{80CA3198-72B4-4678-A910-9B399E565093}" destId="{2E5E9615-3291-436D-94CC-4BC06E0692FB}" srcOrd="0" destOrd="0" presId="urn:microsoft.com/office/officeart/2005/8/layout/hierarchy3"/>
    <dgm:cxn modelId="{DCF1DDC7-8A32-4DE8-BB23-0CCA6D3D4063}" type="presParOf" srcId="{2E5E9615-3291-436D-94CC-4BC06E0692FB}" destId="{71B4E09D-2D3F-4C19-AA02-B39A04EAC94F}" srcOrd="0" destOrd="0" presId="urn:microsoft.com/office/officeart/2005/8/layout/hierarchy3"/>
    <dgm:cxn modelId="{CAFE3C93-F858-4872-AF40-46075437E616}" type="presParOf" srcId="{2E5E9615-3291-436D-94CC-4BC06E0692FB}" destId="{CD77C007-4A37-451A-9010-81BB411C6249}" srcOrd="1" destOrd="0" presId="urn:microsoft.com/office/officeart/2005/8/layout/hierarchy3"/>
    <dgm:cxn modelId="{523CBEEA-A86C-4A48-B1A8-61211EFAB3E1}" type="presParOf" srcId="{80CA3198-72B4-4678-A910-9B399E565093}" destId="{E0AFF31C-36B3-4D10-81D6-5D90025CD226}" srcOrd="1" destOrd="0" presId="urn:microsoft.com/office/officeart/2005/8/layout/hierarchy3"/>
    <dgm:cxn modelId="{9F0DFD3D-852C-496E-B327-1CABD50F05E9}" type="presParOf" srcId="{E0AFF31C-36B3-4D10-81D6-5D90025CD226}" destId="{2C49EFBD-64BE-47D9-A47C-F9880AE63ABB}" srcOrd="0" destOrd="0" presId="urn:microsoft.com/office/officeart/2005/8/layout/hierarchy3"/>
    <dgm:cxn modelId="{31FB25E9-3A39-4969-A762-EBEBC8ECFCD7}" type="presParOf" srcId="{E0AFF31C-36B3-4D10-81D6-5D90025CD226}" destId="{4329741C-551D-472F-A214-5638F4A07C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03848-E271-412E-BDA4-0F6A2556A159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F3D06C-2484-47F5-AA1B-C78DF2EACE3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ситуативних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6DA4E-8F11-411E-8D31-1A446675E403}" type="parTrans" cxnId="{1D139525-CCC3-4EEE-BDEA-901DCE402D5B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07D1BB-8BB3-4669-98B3-BC4BE14EE575}" type="sibTrans" cxnId="{1D139525-CCC3-4EEE-BDEA-901DCE402D5B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B04B3C-F599-438E-B6E6-1987C11E6C9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Демонстраційні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досліди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9E1CB2-D6BC-44B5-A950-7F77A7B300EB}" type="parTrans" cxnId="{9B76A38E-4EF5-4C91-B8D3-8ADB0FA6E818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69259-D6E3-4431-9E24-5240B6940D70}" type="sibTrans" cxnId="{9B76A38E-4EF5-4C91-B8D3-8ADB0FA6E818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B71FBF-DF9A-4AD8-A1A5-165DCDBFC1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Моделювання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прогнозування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24B928-A8C3-47E7-A5F8-C9743C1A73CB}" type="parTrans" cxnId="{D7C01615-19FE-499C-AC2B-C07D1FE09906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BCBB2-77C7-45E0-9859-561BCC307993}" type="sibTrans" cxnId="{D7C01615-19FE-499C-AC2B-C07D1FE09906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09D9AD-6963-4BA7-A546-8B4FDCDB5B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Практична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72A69-FEE4-4707-9A27-0CCBB79569C0}" type="parTrans" cxnId="{A88A734D-5A63-46C0-919C-50EBBE782A9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5B91E6-F85C-446A-83C4-DA70CB0D090E}" type="sibTrans" cxnId="{A88A734D-5A63-46C0-919C-50EBBE782A9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805E1-97A9-4CAB-AD85-F16ACB5932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015092-5FC4-43B3-B6CA-54D64162BBDF}" type="parTrans" cxnId="{69CAE20A-6D7A-43CD-98D5-6E0532952844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166FB-494F-497C-A149-12E730023343}" type="sibTrans" cxnId="{69CAE20A-6D7A-43CD-98D5-6E0532952844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1B71CE-E7DA-4985-B3DF-A393F4229CF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Спостереження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C592AE-E3F9-4128-99E0-DD03FF507B55}" type="parTrans" cxnId="{C5FF141D-1EC0-46A3-AAC0-B2E7511CF73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A9A107-0F59-4238-B1EE-E176546365B0}" type="sibTrans" cxnId="{C5FF141D-1EC0-46A3-AAC0-B2E7511CF737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EE59C2-6436-4233-ADE6-9EF393F78DC8}" type="pres">
      <dgm:prSet presAssocID="{A0F03848-E271-412E-BDA4-0F6A2556A1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C45401-8849-4F22-857D-1ED999E0D4F9}" type="pres">
      <dgm:prSet presAssocID="{A0F03848-E271-412E-BDA4-0F6A2556A159}" presName="cycle" presStyleCnt="0"/>
      <dgm:spPr/>
    </dgm:pt>
    <dgm:pt modelId="{C1B53C30-6292-4FA7-BE68-92EE132A477F}" type="pres">
      <dgm:prSet presAssocID="{DCF3D06C-2484-47F5-AA1B-C78DF2EACE3F}" presName="nodeFirstNode" presStyleLbl="node1" presStyleIdx="0" presStyleCnt="6" custScaleX="126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324E-0336-445C-9CDD-89487CD60273}" type="pres">
      <dgm:prSet presAssocID="{0907D1BB-8BB3-4669-98B3-BC4BE14EE57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4B04A4E-9D4A-4E34-BDC7-4E4B3B74F82A}" type="pres">
      <dgm:prSet presAssocID="{43B04B3C-F599-438E-B6E6-1987C11E6C94}" presName="nodeFollowingNodes" presStyleLbl="node1" presStyleIdx="1" presStyleCnt="6" custScaleX="12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6C702-6332-4563-B73F-12BEDF3AAB5E}" type="pres">
      <dgm:prSet presAssocID="{9CB71FBF-DF9A-4AD8-A1A5-165DCDBFC150}" presName="nodeFollowingNodes" presStyleLbl="node1" presStyleIdx="2" presStyleCnt="6" custScaleX="142251" custRadScaleRad="93633" custRadScaleInc="-1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3FD14-73EA-4870-9180-7AE710FBB49F}" type="pres">
      <dgm:prSet presAssocID="{2209D9AD-6963-4BA7-A546-8B4FDCDB5B97}" presName="nodeFollowingNodes" presStyleLbl="node1" presStyleIdx="3" presStyleCnt="6" custScaleX="15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C9097-B0A1-4971-8480-9A6C1DA1F5D3}" type="pres">
      <dgm:prSet presAssocID="{04A805E1-97A9-4CAB-AD85-F16ACB5932B6}" presName="nodeFollowingNodes" presStyleLbl="node1" presStyleIdx="4" presStyleCnt="6" custScaleX="138366" custRadScaleRad="93633" custRadScaleInc="1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CA0CD-FD8D-4850-B506-5C8D15BE21F9}" type="pres">
      <dgm:prSet presAssocID="{B41B71CE-E7DA-4985-B3DF-A393F4229CFE}" presName="nodeFollowingNodes" presStyleLbl="node1" presStyleIdx="5" presStyleCnt="6" custScaleX="120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E43B2-ACF8-4163-978B-3E98C692BC61}" type="presOf" srcId="{B41B71CE-E7DA-4985-B3DF-A393F4229CFE}" destId="{CF3CA0CD-FD8D-4850-B506-5C8D15BE21F9}" srcOrd="0" destOrd="0" presId="urn:microsoft.com/office/officeart/2005/8/layout/cycle3"/>
    <dgm:cxn modelId="{A640FC9E-0EF1-440A-8CE3-40626AF24C2B}" type="presOf" srcId="{0907D1BB-8BB3-4669-98B3-BC4BE14EE575}" destId="{DA30324E-0336-445C-9CDD-89487CD60273}" srcOrd="0" destOrd="0" presId="urn:microsoft.com/office/officeart/2005/8/layout/cycle3"/>
    <dgm:cxn modelId="{A88A734D-5A63-46C0-919C-50EBBE782A97}" srcId="{A0F03848-E271-412E-BDA4-0F6A2556A159}" destId="{2209D9AD-6963-4BA7-A546-8B4FDCDB5B97}" srcOrd="3" destOrd="0" parTransId="{F8E72A69-FEE4-4707-9A27-0CCBB79569C0}" sibTransId="{CA5B91E6-F85C-446A-83C4-DA70CB0D090E}"/>
    <dgm:cxn modelId="{88258384-EDA3-46B7-B337-C5258D1C1604}" type="presOf" srcId="{43B04B3C-F599-438E-B6E6-1987C11E6C94}" destId="{E4B04A4E-9D4A-4E34-BDC7-4E4B3B74F82A}" srcOrd="0" destOrd="0" presId="urn:microsoft.com/office/officeart/2005/8/layout/cycle3"/>
    <dgm:cxn modelId="{323CBC9D-339B-4E61-B7FB-8EC9C3FD29DD}" type="presOf" srcId="{9CB71FBF-DF9A-4AD8-A1A5-165DCDBFC150}" destId="{92B6C702-6332-4563-B73F-12BEDF3AAB5E}" srcOrd="0" destOrd="0" presId="urn:microsoft.com/office/officeart/2005/8/layout/cycle3"/>
    <dgm:cxn modelId="{6A5304BD-27E8-4C03-BAB4-30479AD623FB}" type="presOf" srcId="{A0F03848-E271-412E-BDA4-0F6A2556A159}" destId="{68EE59C2-6436-4233-ADE6-9EF393F78DC8}" srcOrd="0" destOrd="0" presId="urn:microsoft.com/office/officeart/2005/8/layout/cycle3"/>
    <dgm:cxn modelId="{1D139525-CCC3-4EEE-BDEA-901DCE402D5B}" srcId="{A0F03848-E271-412E-BDA4-0F6A2556A159}" destId="{DCF3D06C-2484-47F5-AA1B-C78DF2EACE3F}" srcOrd="0" destOrd="0" parTransId="{5CA6DA4E-8F11-411E-8D31-1A446675E403}" sibTransId="{0907D1BB-8BB3-4669-98B3-BC4BE14EE575}"/>
    <dgm:cxn modelId="{D7C01615-19FE-499C-AC2B-C07D1FE09906}" srcId="{A0F03848-E271-412E-BDA4-0F6A2556A159}" destId="{9CB71FBF-DF9A-4AD8-A1A5-165DCDBFC150}" srcOrd="2" destOrd="0" parTransId="{2424B928-A8C3-47E7-A5F8-C9743C1A73CB}" sibTransId="{1C6BCBB2-77C7-45E0-9859-561BCC307993}"/>
    <dgm:cxn modelId="{A4442B98-BF62-4AB9-9616-B7BD9BCEBD75}" type="presOf" srcId="{04A805E1-97A9-4CAB-AD85-F16ACB5932B6}" destId="{510C9097-B0A1-4971-8480-9A6C1DA1F5D3}" srcOrd="0" destOrd="0" presId="urn:microsoft.com/office/officeart/2005/8/layout/cycle3"/>
    <dgm:cxn modelId="{7F3E54DF-A493-477B-B72B-C3217D6D6AD3}" type="presOf" srcId="{2209D9AD-6963-4BA7-A546-8B4FDCDB5B97}" destId="{1813FD14-73EA-4870-9180-7AE710FBB49F}" srcOrd="0" destOrd="0" presId="urn:microsoft.com/office/officeart/2005/8/layout/cycle3"/>
    <dgm:cxn modelId="{426B0EF3-8F5B-42DC-997F-9AC5811AB17C}" type="presOf" srcId="{DCF3D06C-2484-47F5-AA1B-C78DF2EACE3F}" destId="{C1B53C30-6292-4FA7-BE68-92EE132A477F}" srcOrd="0" destOrd="0" presId="urn:microsoft.com/office/officeart/2005/8/layout/cycle3"/>
    <dgm:cxn modelId="{C5FF141D-1EC0-46A3-AAC0-B2E7511CF737}" srcId="{A0F03848-E271-412E-BDA4-0F6A2556A159}" destId="{B41B71CE-E7DA-4985-B3DF-A393F4229CFE}" srcOrd="5" destOrd="0" parTransId="{62C592AE-E3F9-4128-99E0-DD03FF507B55}" sibTransId="{21A9A107-0F59-4238-B1EE-E176546365B0}"/>
    <dgm:cxn modelId="{9B76A38E-4EF5-4C91-B8D3-8ADB0FA6E818}" srcId="{A0F03848-E271-412E-BDA4-0F6A2556A159}" destId="{43B04B3C-F599-438E-B6E6-1987C11E6C94}" srcOrd="1" destOrd="0" parTransId="{9C9E1CB2-D6BC-44B5-A950-7F77A7B300EB}" sibTransId="{2EF69259-D6E3-4431-9E24-5240B6940D70}"/>
    <dgm:cxn modelId="{69CAE20A-6D7A-43CD-98D5-6E0532952844}" srcId="{A0F03848-E271-412E-BDA4-0F6A2556A159}" destId="{04A805E1-97A9-4CAB-AD85-F16ACB5932B6}" srcOrd="4" destOrd="0" parTransId="{83015092-5FC4-43B3-B6CA-54D64162BBDF}" sibTransId="{65C166FB-494F-497C-A149-12E730023343}"/>
    <dgm:cxn modelId="{C0252213-849A-4B63-93A5-07ED1879829E}" type="presParOf" srcId="{68EE59C2-6436-4233-ADE6-9EF393F78DC8}" destId="{C5C45401-8849-4F22-857D-1ED999E0D4F9}" srcOrd="0" destOrd="0" presId="urn:microsoft.com/office/officeart/2005/8/layout/cycle3"/>
    <dgm:cxn modelId="{E2F09672-6DCF-4C8E-B915-9A135D6E1C60}" type="presParOf" srcId="{C5C45401-8849-4F22-857D-1ED999E0D4F9}" destId="{C1B53C30-6292-4FA7-BE68-92EE132A477F}" srcOrd="0" destOrd="0" presId="urn:microsoft.com/office/officeart/2005/8/layout/cycle3"/>
    <dgm:cxn modelId="{F2C86583-ABB6-4D3A-8C58-182549FAB03D}" type="presParOf" srcId="{C5C45401-8849-4F22-857D-1ED999E0D4F9}" destId="{DA30324E-0336-445C-9CDD-89487CD60273}" srcOrd="1" destOrd="0" presId="urn:microsoft.com/office/officeart/2005/8/layout/cycle3"/>
    <dgm:cxn modelId="{83873355-D47B-40A3-A6BA-CAD042A1E625}" type="presParOf" srcId="{C5C45401-8849-4F22-857D-1ED999E0D4F9}" destId="{E4B04A4E-9D4A-4E34-BDC7-4E4B3B74F82A}" srcOrd="2" destOrd="0" presId="urn:microsoft.com/office/officeart/2005/8/layout/cycle3"/>
    <dgm:cxn modelId="{EE6A778C-2190-4A4F-BA6C-93FDDFB4AAD5}" type="presParOf" srcId="{C5C45401-8849-4F22-857D-1ED999E0D4F9}" destId="{92B6C702-6332-4563-B73F-12BEDF3AAB5E}" srcOrd="3" destOrd="0" presId="urn:microsoft.com/office/officeart/2005/8/layout/cycle3"/>
    <dgm:cxn modelId="{BBA93E32-BE57-4BA5-942B-126489F77CE3}" type="presParOf" srcId="{C5C45401-8849-4F22-857D-1ED999E0D4F9}" destId="{1813FD14-73EA-4870-9180-7AE710FBB49F}" srcOrd="4" destOrd="0" presId="urn:microsoft.com/office/officeart/2005/8/layout/cycle3"/>
    <dgm:cxn modelId="{3FC4E954-C51D-4A2E-91FD-2788D731D439}" type="presParOf" srcId="{C5C45401-8849-4F22-857D-1ED999E0D4F9}" destId="{510C9097-B0A1-4971-8480-9A6C1DA1F5D3}" srcOrd="5" destOrd="0" presId="urn:microsoft.com/office/officeart/2005/8/layout/cycle3"/>
    <dgm:cxn modelId="{FAC9237E-4BCD-4E93-8785-C3C512ADE12C}" type="presParOf" srcId="{C5C45401-8849-4F22-857D-1ED999E0D4F9}" destId="{CF3CA0CD-FD8D-4850-B506-5C8D15BE21F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6AFFE-E003-4B65-9958-16225ADCB7C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A0F3F-079E-4927-9091-C1292834CBF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A263982-699D-404C-A863-D5B490728D13}" type="parTrans" cxnId="{3C719448-CAB3-4C89-96B3-2045A15B17B5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5CE52E-145B-4D6A-A089-EE4924B75B55}" type="sibTrans" cxnId="{3C719448-CAB3-4C89-96B3-2045A15B17B5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B95DA7-C662-4BDD-89C0-D1879DFC6B5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невідомого</a:t>
          </a:r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D2334D-C865-47BE-964D-EA971185C5F7}" type="parTrans" cxnId="{56F784F6-0D69-4C69-87D1-56903BF9179B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F0CF8-B2B8-40CF-9F76-F17678529F15}" type="sibTrans" cxnId="{56F784F6-0D69-4C69-87D1-56903BF9179B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852E8-7002-4E96-BBA0-9736BE2B30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знання</a:t>
          </a:r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5F821-23B9-4611-8EB8-6497ADC9979F}" type="parTrans" cxnId="{C38AB3FB-E29F-4D1C-A5F5-DBE750C3A4BC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8FAD9F-4220-4E54-8173-41FEE26EA393}" type="sibTrans" cxnId="{C38AB3FB-E29F-4D1C-A5F5-DBE750C3A4BC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C55C09-CCAD-433A-A502-55E353CBE792}" type="pres">
      <dgm:prSet presAssocID="{C556AFFE-E003-4B65-9958-16225ADCB7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9C181-6B98-4460-8681-8A52405CE9FA}" type="pres">
      <dgm:prSet presAssocID="{B17A0F3F-079E-4927-9091-C1292834CBF1}" presName="parentLin" presStyleCnt="0"/>
      <dgm:spPr/>
    </dgm:pt>
    <dgm:pt modelId="{C182E697-03E9-4A77-A8ED-6F865849123A}" type="pres">
      <dgm:prSet presAssocID="{B17A0F3F-079E-4927-9091-C1292834CB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FFDE5B-704A-4040-8B56-2807DAE90F74}" type="pres">
      <dgm:prSet presAssocID="{B17A0F3F-079E-4927-9091-C1292834CB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D185-86EF-498C-9AA9-91E26956F329}" type="pres">
      <dgm:prSet presAssocID="{B17A0F3F-079E-4927-9091-C1292834CBF1}" presName="negativeSpace" presStyleCnt="0"/>
      <dgm:spPr/>
    </dgm:pt>
    <dgm:pt modelId="{A14CEB72-D256-4CFE-A223-45DB55449D52}" type="pres">
      <dgm:prSet presAssocID="{B17A0F3F-079E-4927-9091-C1292834CBF1}" presName="childText" presStyleLbl="conFgAcc1" presStyleIdx="0" presStyleCnt="3">
        <dgm:presLayoutVars>
          <dgm:bulletEnabled val="1"/>
        </dgm:presLayoutVars>
      </dgm:prSet>
      <dgm:spPr/>
    </dgm:pt>
    <dgm:pt modelId="{3192ADBD-7AE3-437D-8308-6005849DED95}" type="pres">
      <dgm:prSet presAssocID="{A65CE52E-145B-4D6A-A089-EE4924B75B55}" presName="spaceBetweenRectangles" presStyleCnt="0"/>
      <dgm:spPr/>
    </dgm:pt>
    <dgm:pt modelId="{D97C52A2-4B07-4C43-B286-6DA6D27CF38D}" type="pres">
      <dgm:prSet presAssocID="{CDB95DA7-C662-4BDD-89C0-D1879DFC6B56}" presName="parentLin" presStyleCnt="0"/>
      <dgm:spPr/>
    </dgm:pt>
    <dgm:pt modelId="{1313DC82-AE6F-4306-9C00-5167C24FF4B6}" type="pres">
      <dgm:prSet presAssocID="{CDB95DA7-C662-4BDD-89C0-D1879DFC6B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B8AB351-6A00-4349-93A2-E0BC8F18A665}" type="pres">
      <dgm:prSet presAssocID="{CDB95DA7-C662-4BDD-89C0-D1879DFC6B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4303E-14CA-483D-9131-9A3F5D3D1BD6}" type="pres">
      <dgm:prSet presAssocID="{CDB95DA7-C662-4BDD-89C0-D1879DFC6B56}" presName="negativeSpace" presStyleCnt="0"/>
      <dgm:spPr/>
    </dgm:pt>
    <dgm:pt modelId="{05F20D52-2C9B-4390-9268-FFDFC4DA2DDF}" type="pres">
      <dgm:prSet presAssocID="{CDB95DA7-C662-4BDD-89C0-D1879DFC6B56}" presName="childText" presStyleLbl="conFgAcc1" presStyleIdx="1" presStyleCnt="3">
        <dgm:presLayoutVars>
          <dgm:bulletEnabled val="1"/>
        </dgm:presLayoutVars>
      </dgm:prSet>
      <dgm:spPr/>
    </dgm:pt>
    <dgm:pt modelId="{7EB3FA44-0D5B-487D-ABFF-1FA0643CDACA}" type="pres">
      <dgm:prSet presAssocID="{45EF0CF8-B2B8-40CF-9F76-F17678529F15}" presName="spaceBetweenRectangles" presStyleCnt="0"/>
      <dgm:spPr/>
    </dgm:pt>
    <dgm:pt modelId="{EF0DC5F2-1673-4F09-83CD-A48FC096667A}" type="pres">
      <dgm:prSet presAssocID="{19F852E8-7002-4E96-BBA0-9736BE2B3012}" presName="parentLin" presStyleCnt="0"/>
      <dgm:spPr/>
    </dgm:pt>
    <dgm:pt modelId="{6551CE0E-6749-4207-B291-B12A6D9406BB}" type="pres">
      <dgm:prSet presAssocID="{19F852E8-7002-4E96-BBA0-9736BE2B30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0C2890B-0C5A-41FC-9FCD-B03DF90DA950}" type="pres">
      <dgm:prSet presAssocID="{19F852E8-7002-4E96-BBA0-9736BE2B30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D7912-1180-4928-81C0-F102F3AA76FD}" type="pres">
      <dgm:prSet presAssocID="{19F852E8-7002-4E96-BBA0-9736BE2B3012}" presName="negativeSpace" presStyleCnt="0"/>
      <dgm:spPr/>
    </dgm:pt>
    <dgm:pt modelId="{F72A6896-10FC-4FF0-8F4C-22625DDA5903}" type="pres">
      <dgm:prSet presAssocID="{19F852E8-7002-4E96-BBA0-9736BE2B3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F49421-8ADB-4ADC-A9F2-B3AD563D6F55}" type="presOf" srcId="{CDB95DA7-C662-4BDD-89C0-D1879DFC6B56}" destId="{1313DC82-AE6F-4306-9C00-5167C24FF4B6}" srcOrd="0" destOrd="0" presId="urn:microsoft.com/office/officeart/2005/8/layout/list1"/>
    <dgm:cxn modelId="{A1DA3CBD-9945-4F44-9D8A-8A30BD5022F5}" type="presOf" srcId="{C556AFFE-E003-4B65-9958-16225ADCB7CC}" destId="{15C55C09-CCAD-433A-A502-55E353CBE792}" srcOrd="0" destOrd="0" presId="urn:microsoft.com/office/officeart/2005/8/layout/list1"/>
    <dgm:cxn modelId="{C38AB3FB-E29F-4D1C-A5F5-DBE750C3A4BC}" srcId="{C556AFFE-E003-4B65-9958-16225ADCB7CC}" destId="{19F852E8-7002-4E96-BBA0-9736BE2B3012}" srcOrd="2" destOrd="0" parTransId="{3565F821-23B9-4611-8EB8-6497ADC9979F}" sibTransId="{BD8FAD9F-4220-4E54-8173-41FEE26EA393}"/>
    <dgm:cxn modelId="{3A8AA883-D4A9-4DD1-B2A2-52EA774B5117}" type="presOf" srcId="{B17A0F3F-079E-4927-9091-C1292834CBF1}" destId="{ACFFDE5B-704A-4040-8B56-2807DAE90F74}" srcOrd="1" destOrd="0" presId="urn:microsoft.com/office/officeart/2005/8/layout/list1"/>
    <dgm:cxn modelId="{A9388463-9F31-4004-AF86-9F1019B9AE43}" type="presOf" srcId="{B17A0F3F-079E-4927-9091-C1292834CBF1}" destId="{C182E697-03E9-4A77-A8ED-6F865849123A}" srcOrd="0" destOrd="0" presId="urn:microsoft.com/office/officeart/2005/8/layout/list1"/>
    <dgm:cxn modelId="{764057BA-40FD-415C-992C-5641C7CF8F28}" type="presOf" srcId="{19F852E8-7002-4E96-BBA0-9736BE2B3012}" destId="{80C2890B-0C5A-41FC-9FCD-B03DF90DA950}" srcOrd="1" destOrd="0" presId="urn:microsoft.com/office/officeart/2005/8/layout/list1"/>
    <dgm:cxn modelId="{3C719448-CAB3-4C89-96B3-2045A15B17B5}" srcId="{C556AFFE-E003-4B65-9958-16225ADCB7CC}" destId="{B17A0F3F-079E-4927-9091-C1292834CBF1}" srcOrd="0" destOrd="0" parTransId="{3A263982-699D-404C-A863-D5B490728D13}" sibTransId="{A65CE52E-145B-4D6A-A089-EE4924B75B55}"/>
    <dgm:cxn modelId="{0BB08A7F-301A-4146-BBFC-48387D6DA617}" type="presOf" srcId="{CDB95DA7-C662-4BDD-89C0-D1879DFC6B56}" destId="{CB8AB351-6A00-4349-93A2-E0BC8F18A665}" srcOrd="1" destOrd="0" presId="urn:microsoft.com/office/officeart/2005/8/layout/list1"/>
    <dgm:cxn modelId="{56F784F6-0D69-4C69-87D1-56903BF9179B}" srcId="{C556AFFE-E003-4B65-9958-16225ADCB7CC}" destId="{CDB95DA7-C662-4BDD-89C0-D1879DFC6B56}" srcOrd="1" destOrd="0" parTransId="{80D2334D-C865-47BE-964D-EA971185C5F7}" sibTransId="{45EF0CF8-B2B8-40CF-9F76-F17678529F15}"/>
    <dgm:cxn modelId="{2A3DAAAD-7E2D-40D9-BF67-F7077CAF6A4E}" type="presOf" srcId="{19F852E8-7002-4E96-BBA0-9736BE2B3012}" destId="{6551CE0E-6749-4207-B291-B12A6D9406BB}" srcOrd="0" destOrd="0" presId="urn:microsoft.com/office/officeart/2005/8/layout/list1"/>
    <dgm:cxn modelId="{05C43203-49BC-4EE0-BA3E-7A152FC0DF4B}" type="presParOf" srcId="{15C55C09-CCAD-433A-A502-55E353CBE792}" destId="{C639C181-6B98-4460-8681-8A52405CE9FA}" srcOrd="0" destOrd="0" presId="urn:microsoft.com/office/officeart/2005/8/layout/list1"/>
    <dgm:cxn modelId="{92514DAB-D624-4C98-B80F-AB676B192F20}" type="presParOf" srcId="{C639C181-6B98-4460-8681-8A52405CE9FA}" destId="{C182E697-03E9-4A77-A8ED-6F865849123A}" srcOrd="0" destOrd="0" presId="urn:microsoft.com/office/officeart/2005/8/layout/list1"/>
    <dgm:cxn modelId="{32F8E843-E941-4D59-8287-DCFE3B302645}" type="presParOf" srcId="{C639C181-6B98-4460-8681-8A52405CE9FA}" destId="{ACFFDE5B-704A-4040-8B56-2807DAE90F74}" srcOrd="1" destOrd="0" presId="urn:microsoft.com/office/officeart/2005/8/layout/list1"/>
    <dgm:cxn modelId="{D9B09C59-F900-4A07-A7A9-D9BF335ADB0F}" type="presParOf" srcId="{15C55C09-CCAD-433A-A502-55E353CBE792}" destId="{74F9D185-86EF-498C-9AA9-91E26956F329}" srcOrd="1" destOrd="0" presId="urn:microsoft.com/office/officeart/2005/8/layout/list1"/>
    <dgm:cxn modelId="{CEBEE29E-A8C0-44EE-BAEF-5AB37C28B73B}" type="presParOf" srcId="{15C55C09-CCAD-433A-A502-55E353CBE792}" destId="{A14CEB72-D256-4CFE-A223-45DB55449D52}" srcOrd="2" destOrd="0" presId="urn:microsoft.com/office/officeart/2005/8/layout/list1"/>
    <dgm:cxn modelId="{FE27A834-65A4-4082-ABD9-42C7551904AF}" type="presParOf" srcId="{15C55C09-CCAD-433A-A502-55E353CBE792}" destId="{3192ADBD-7AE3-437D-8308-6005849DED95}" srcOrd="3" destOrd="0" presId="urn:microsoft.com/office/officeart/2005/8/layout/list1"/>
    <dgm:cxn modelId="{C19B5854-C719-4FD6-9F57-168D03F38AA6}" type="presParOf" srcId="{15C55C09-CCAD-433A-A502-55E353CBE792}" destId="{D97C52A2-4B07-4C43-B286-6DA6D27CF38D}" srcOrd="4" destOrd="0" presId="urn:microsoft.com/office/officeart/2005/8/layout/list1"/>
    <dgm:cxn modelId="{B8C8D98B-5E22-48EE-95B0-8085EFF4E1CC}" type="presParOf" srcId="{D97C52A2-4B07-4C43-B286-6DA6D27CF38D}" destId="{1313DC82-AE6F-4306-9C00-5167C24FF4B6}" srcOrd="0" destOrd="0" presId="urn:microsoft.com/office/officeart/2005/8/layout/list1"/>
    <dgm:cxn modelId="{5ADC098B-2E4B-48D7-B30D-2097077C53C6}" type="presParOf" srcId="{D97C52A2-4B07-4C43-B286-6DA6D27CF38D}" destId="{CB8AB351-6A00-4349-93A2-E0BC8F18A665}" srcOrd="1" destOrd="0" presId="urn:microsoft.com/office/officeart/2005/8/layout/list1"/>
    <dgm:cxn modelId="{236FA51E-0F09-4C12-A285-C8F3A6DA448A}" type="presParOf" srcId="{15C55C09-CCAD-433A-A502-55E353CBE792}" destId="{0FD4303E-14CA-483D-9131-9A3F5D3D1BD6}" srcOrd="5" destOrd="0" presId="urn:microsoft.com/office/officeart/2005/8/layout/list1"/>
    <dgm:cxn modelId="{2E682950-271F-4E16-9215-B0750808A5FF}" type="presParOf" srcId="{15C55C09-CCAD-433A-A502-55E353CBE792}" destId="{05F20D52-2C9B-4390-9268-FFDFC4DA2DDF}" srcOrd="6" destOrd="0" presId="urn:microsoft.com/office/officeart/2005/8/layout/list1"/>
    <dgm:cxn modelId="{E88A5108-4C31-46F5-A6A7-36590A4AC2D7}" type="presParOf" srcId="{15C55C09-CCAD-433A-A502-55E353CBE792}" destId="{7EB3FA44-0D5B-487D-ABFF-1FA0643CDACA}" srcOrd="7" destOrd="0" presId="urn:microsoft.com/office/officeart/2005/8/layout/list1"/>
    <dgm:cxn modelId="{457877F8-E665-4C88-85A1-74691A443A75}" type="presParOf" srcId="{15C55C09-CCAD-433A-A502-55E353CBE792}" destId="{EF0DC5F2-1673-4F09-83CD-A48FC096667A}" srcOrd="8" destOrd="0" presId="urn:microsoft.com/office/officeart/2005/8/layout/list1"/>
    <dgm:cxn modelId="{532DD9F3-05FA-4162-B05A-1AEB9A5211DD}" type="presParOf" srcId="{EF0DC5F2-1673-4F09-83CD-A48FC096667A}" destId="{6551CE0E-6749-4207-B291-B12A6D9406BB}" srcOrd="0" destOrd="0" presId="urn:microsoft.com/office/officeart/2005/8/layout/list1"/>
    <dgm:cxn modelId="{31931E05-FD03-43F7-A905-64B47665E9AB}" type="presParOf" srcId="{EF0DC5F2-1673-4F09-83CD-A48FC096667A}" destId="{80C2890B-0C5A-41FC-9FCD-B03DF90DA950}" srcOrd="1" destOrd="0" presId="urn:microsoft.com/office/officeart/2005/8/layout/list1"/>
    <dgm:cxn modelId="{832AA894-954D-44A3-AE20-7E435D3CC75D}" type="presParOf" srcId="{15C55C09-CCAD-433A-A502-55E353CBE792}" destId="{63FD7912-1180-4928-81C0-F102F3AA76FD}" srcOrd="9" destOrd="0" presId="urn:microsoft.com/office/officeart/2005/8/layout/list1"/>
    <dgm:cxn modelId="{8B356996-7A62-4936-99B0-7EDB0302954A}" type="presParOf" srcId="{15C55C09-CCAD-433A-A502-55E353CBE792}" destId="{F72A6896-10FC-4FF0-8F4C-22625DDA59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27FCD-4182-4F7D-8061-D7ADEEC3C13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76B01B-8341-40A4-B37D-C46E26A91AE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Проєктування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D035A5-0619-4DBE-8849-AE7E675990FA}" type="parTrans" cxnId="{333397B9-A919-4501-AE26-4D6285F2C4A5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D917E-0ACC-426D-BE75-2009E003AA35}" type="sibTrans" cxnId="{333397B9-A919-4501-AE26-4D6285F2C4A5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10F8A-FDF3-4542-863B-4F33E2C6FFF0}">
      <dgm:prSet phldrT="[Текст]" custT="1"/>
      <dgm:spPr/>
      <dgm:t>
        <a:bodyPr/>
        <a:lstStyle/>
        <a:p>
          <a:pPr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Планування діяльності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951C3F-E2FC-45CE-B272-948801CC10FB}" type="parTrans" cxnId="{11D43264-CD03-4990-BCC8-8FBCDEC3FC19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90DF66-F2D3-4E1A-A437-8D3949F5360A}" type="sibTrans" cxnId="{11D43264-CD03-4990-BCC8-8FBCDEC3FC19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35464-7BFF-4130-9943-516B74CEA2C7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E1C25D-7801-4EED-B12F-5B2DE75E9D98}" type="parTrans" cxnId="{FEB34BA2-BBDC-4348-A1ED-467BD02EEF32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D0D883-75D0-47A2-8457-86DB8CF73D49}" type="sibTrans" cxnId="{FEB34BA2-BBDC-4348-A1ED-467BD02EEF32}">
      <dgm:prSet/>
      <dgm:spPr/>
      <dgm:t>
        <a:bodyPr/>
        <a:lstStyle/>
        <a:p>
          <a:pPr algn="ctr"/>
          <a:endParaRPr lang="ru-RU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132273-AFE8-4376-A719-846B360A5CBC}" type="pres">
      <dgm:prSet presAssocID="{B9527FCD-4182-4F7D-8061-D7ADEEC3C1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60676-FB46-43DC-A781-7D145A225C4F}" type="pres">
      <dgm:prSet presAssocID="{AD76B01B-8341-40A4-B37D-C46E26A91AE9}" presName="parentLin" presStyleCnt="0"/>
      <dgm:spPr/>
    </dgm:pt>
    <dgm:pt modelId="{6CE01994-1383-465D-8935-9AC7DA740C8E}" type="pres">
      <dgm:prSet presAssocID="{AD76B01B-8341-40A4-B37D-C46E26A91AE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BAB803-CCE3-4650-824F-6BCD92F7F9FE}" type="pres">
      <dgm:prSet presAssocID="{AD76B01B-8341-40A4-B37D-C46E26A91A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6F472-30A4-4F01-9103-09EB2314F1C3}" type="pres">
      <dgm:prSet presAssocID="{AD76B01B-8341-40A4-B37D-C46E26A91AE9}" presName="negativeSpace" presStyleCnt="0"/>
      <dgm:spPr/>
    </dgm:pt>
    <dgm:pt modelId="{F204BFD2-4641-4ED3-89B3-2ABAB7E1F711}" type="pres">
      <dgm:prSet presAssocID="{AD76B01B-8341-40A4-B37D-C46E26A91AE9}" presName="childText" presStyleLbl="conFgAcc1" presStyleIdx="0" presStyleCnt="3">
        <dgm:presLayoutVars>
          <dgm:bulletEnabled val="1"/>
        </dgm:presLayoutVars>
      </dgm:prSet>
      <dgm:spPr/>
    </dgm:pt>
    <dgm:pt modelId="{CA489591-4864-4FC8-972B-478C9C66F6A5}" type="pres">
      <dgm:prSet presAssocID="{21CD917E-0ACC-426D-BE75-2009E003AA35}" presName="spaceBetweenRectangles" presStyleCnt="0"/>
      <dgm:spPr/>
    </dgm:pt>
    <dgm:pt modelId="{67CDFCE7-05F8-4475-AA51-C9D0B50CD107}" type="pres">
      <dgm:prSet presAssocID="{70210F8A-FDF3-4542-863B-4F33E2C6FFF0}" presName="parentLin" presStyleCnt="0"/>
      <dgm:spPr/>
    </dgm:pt>
    <dgm:pt modelId="{8C8B4C65-0E0B-4D3F-8472-6E5B8347DDCC}" type="pres">
      <dgm:prSet presAssocID="{70210F8A-FDF3-4542-863B-4F33E2C6FFF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E4F475-5414-4434-AA64-5512FD1C12D0}" type="pres">
      <dgm:prSet presAssocID="{70210F8A-FDF3-4542-863B-4F33E2C6FF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86639-DA65-4210-BC1C-1AC466410B6B}" type="pres">
      <dgm:prSet presAssocID="{70210F8A-FDF3-4542-863B-4F33E2C6FFF0}" presName="negativeSpace" presStyleCnt="0"/>
      <dgm:spPr/>
    </dgm:pt>
    <dgm:pt modelId="{74F23C31-B776-42CB-B2C2-98F9A8E4C808}" type="pres">
      <dgm:prSet presAssocID="{70210F8A-FDF3-4542-863B-4F33E2C6FFF0}" presName="childText" presStyleLbl="conFgAcc1" presStyleIdx="1" presStyleCnt="3">
        <dgm:presLayoutVars>
          <dgm:bulletEnabled val="1"/>
        </dgm:presLayoutVars>
      </dgm:prSet>
      <dgm:spPr/>
    </dgm:pt>
    <dgm:pt modelId="{38BBBE5B-834E-48DB-9546-6E1EC5C81BA7}" type="pres">
      <dgm:prSet presAssocID="{8E90DF66-F2D3-4E1A-A437-8D3949F5360A}" presName="spaceBetweenRectangles" presStyleCnt="0"/>
      <dgm:spPr/>
    </dgm:pt>
    <dgm:pt modelId="{89B0FF5D-BAB1-4C3F-A217-9B6D59592B2C}" type="pres">
      <dgm:prSet presAssocID="{8DE35464-7BFF-4130-9943-516B74CEA2C7}" presName="parentLin" presStyleCnt="0"/>
      <dgm:spPr/>
    </dgm:pt>
    <dgm:pt modelId="{8D8DB7D9-A7CE-4197-986D-C421578548A8}" type="pres">
      <dgm:prSet presAssocID="{8DE35464-7BFF-4130-9943-516B74CEA2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5C6ED36-1ABB-462A-AC46-73D0F2FD5FB6}" type="pres">
      <dgm:prSet presAssocID="{8DE35464-7BFF-4130-9943-516B74CEA2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FFE31-D6ED-4EBD-8C81-FC43D9914AB8}" type="pres">
      <dgm:prSet presAssocID="{8DE35464-7BFF-4130-9943-516B74CEA2C7}" presName="negativeSpace" presStyleCnt="0"/>
      <dgm:spPr/>
    </dgm:pt>
    <dgm:pt modelId="{C93790EF-352F-46C0-BA9E-5CF38A1C86BA}" type="pres">
      <dgm:prSet presAssocID="{8DE35464-7BFF-4130-9943-516B74CEA2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79E31E-65CA-4A24-91D9-344BC4A88A59}" type="presOf" srcId="{8DE35464-7BFF-4130-9943-516B74CEA2C7}" destId="{8D8DB7D9-A7CE-4197-986D-C421578548A8}" srcOrd="0" destOrd="0" presId="urn:microsoft.com/office/officeart/2005/8/layout/list1"/>
    <dgm:cxn modelId="{0DA37EE5-1E72-463F-8780-47528DF7C998}" type="presOf" srcId="{AD76B01B-8341-40A4-B37D-C46E26A91AE9}" destId="{6CE01994-1383-465D-8935-9AC7DA740C8E}" srcOrd="0" destOrd="0" presId="urn:microsoft.com/office/officeart/2005/8/layout/list1"/>
    <dgm:cxn modelId="{7E6745E8-B43C-4C33-9906-6338EF78CC20}" type="presOf" srcId="{AD76B01B-8341-40A4-B37D-C46E26A91AE9}" destId="{26BAB803-CCE3-4650-824F-6BCD92F7F9FE}" srcOrd="1" destOrd="0" presId="urn:microsoft.com/office/officeart/2005/8/layout/list1"/>
    <dgm:cxn modelId="{53335C94-B5E4-4BD6-9A82-870DB8779445}" type="presOf" srcId="{8DE35464-7BFF-4130-9943-516B74CEA2C7}" destId="{E5C6ED36-1ABB-462A-AC46-73D0F2FD5FB6}" srcOrd="1" destOrd="0" presId="urn:microsoft.com/office/officeart/2005/8/layout/list1"/>
    <dgm:cxn modelId="{B6F291F1-924E-4AED-92C6-1E9EB10877F4}" type="presOf" srcId="{70210F8A-FDF3-4542-863B-4F33E2C6FFF0}" destId="{A8E4F475-5414-4434-AA64-5512FD1C12D0}" srcOrd="1" destOrd="0" presId="urn:microsoft.com/office/officeart/2005/8/layout/list1"/>
    <dgm:cxn modelId="{333397B9-A919-4501-AE26-4D6285F2C4A5}" srcId="{B9527FCD-4182-4F7D-8061-D7ADEEC3C13E}" destId="{AD76B01B-8341-40A4-B37D-C46E26A91AE9}" srcOrd="0" destOrd="0" parTransId="{B4D035A5-0619-4DBE-8849-AE7E675990FA}" sibTransId="{21CD917E-0ACC-426D-BE75-2009E003AA35}"/>
    <dgm:cxn modelId="{11D43264-CD03-4990-BCC8-8FBCDEC3FC19}" srcId="{B9527FCD-4182-4F7D-8061-D7ADEEC3C13E}" destId="{70210F8A-FDF3-4542-863B-4F33E2C6FFF0}" srcOrd="1" destOrd="0" parTransId="{AA951C3F-E2FC-45CE-B272-948801CC10FB}" sibTransId="{8E90DF66-F2D3-4E1A-A437-8D3949F5360A}"/>
    <dgm:cxn modelId="{303BCAEC-C4D5-43CF-9431-C7BDD4F07146}" type="presOf" srcId="{B9527FCD-4182-4F7D-8061-D7ADEEC3C13E}" destId="{6A132273-AFE8-4376-A719-846B360A5CBC}" srcOrd="0" destOrd="0" presId="urn:microsoft.com/office/officeart/2005/8/layout/list1"/>
    <dgm:cxn modelId="{FEB34BA2-BBDC-4348-A1ED-467BD02EEF32}" srcId="{B9527FCD-4182-4F7D-8061-D7ADEEC3C13E}" destId="{8DE35464-7BFF-4130-9943-516B74CEA2C7}" srcOrd="2" destOrd="0" parTransId="{7DE1C25D-7801-4EED-B12F-5B2DE75E9D98}" sibTransId="{13D0D883-75D0-47A2-8457-86DB8CF73D49}"/>
    <dgm:cxn modelId="{49700E9A-B519-433D-A184-BD4C77F107AC}" type="presOf" srcId="{70210F8A-FDF3-4542-863B-4F33E2C6FFF0}" destId="{8C8B4C65-0E0B-4D3F-8472-6E5B8347DDCC}" srcOrd="0" destOrd="0" presId="urn:microsoft.com/office/officeart/2005/8/layout/list1"/>
    <dgm:cxn modelId="{3DBADE24-A687-441C-AECB-F2B4D5045A4B}" type="presParOf" srcId="{6A132273-AFE8-4376-A719-846B360A5CBC}" destId="{30260676-FB46-43DC-A781-7D145A225C4F}" srcOrd="0" destOrd="0" presId="urn:microsoft.com/office/officeart/2005/8/layout/list1"/>
    <dgm:cxn modelId="{5CAEB35B-AAA1-451E-95F2-B3A0E0F9ABF7}" type="presParOf" srcId="{30260676-FB46-43DC-A781-7D145A225C4F}" destId="{6CE01994-1383-465D-8935-9AC7DA740C8E}" srcOrd="0" destOrd="0" presId="urn:microsoft.com/office/officeart/2005/8/layout/list1"/>
    <dgm:cxn modelId="{A1701BCC-3926-44F9-B77A-773AF8C987EA}" type="presParOf" srcId="{30260676-FB46-43DC-A781-7D145A225C4F}" destId="{26BAB803-CCE3-4650-824F-6BCD92F7F9FE}" srcOrd="1" destOrd="0" presId="urn:microsoft.com/office/officeart/2005/8/layout/list1"/>
    <dgm:cxn modelId="{317656CF-5781-4F2B-99A8-8B6762A29354}" type="presParOf" srcId="{6A132273-AFE8-4376-A719-846B360A5CBC}" destId="{0C96F472-30A4-4F01-9103-09EB2314F1C3}" srcOrd="1" destOrd="0" presId="urn:microsoft.com/office/officeart/2005/8/layout/list1"/>
    <dgm:cxn modelId="{4ED8B3D8-0517-46FA-8535-68E43F41E939}" type="presParOf" srcId="{6A132273-AFE8-4376-A719-846B360A5CBC}" destId="{F204BFD2-4641-4ED3-89B3-2ABAB7E1F711}" srcOrd="2" destOrd="0" presId="urn:microsoft.com/office/officeart/2005/8/layout/list1"/>
    <dgm:cxn modelId="{764DFF4D-51E3-4BFC-8F65-301FFB76BCD3}" type="presParOf" srcId="{6A132273-AFE8-4376-A719-846B360A5CBC}" destId="{CA489591-4864-4FC8-972B-478C9C66F6A5}" srcOrd="3" destOrd="0" presId="urn:microsoft.com/office/officeart/2005/8/layout/list1"/>
    <dgm:cxn modelId="{580D5B20-2E14-48D6-90D6-87A62117DAFA}" type="presParOf" srcId="{6A132273-AFE8-4376-A719-846B360A5CBC}" destId="{67CDFCE7-05F8-4475-AA51-C9D0B50CD107}" srcOrd="4" destOrd="0" presId="urn:microsoft.com/office/officeart/2005/8/layout/list1"/>
    <dgm:cxn modelId="{4F1BC929-0349-4D1C-938D-B82F6114E702}" type="presParOf" srcId="{67CDFCE7-05F8-4475-AA51-C9D0B50CD107}" destId="{8C8B4C65-0E0B-4D3F-8472-6E5B8347DDCC}" srcOrd="0" destOrd="0" presId="urn:microsoft.com/office/officeart/2005/8/layout/list1"/>
    <dgm:cxn modelId="{017D1C66-CE8E-4771-951F-44D359C8989F}" type="presParOf" srcId="{67CDFCE7-05F8-4475-AA51-C9D0B50CD107}" destId="{A8E4F475-5414-4434-AA64-5512FD1C12D0}" srcOrd="1" destOrd="0" presId="urn:microsoft.com/office/officeart/2005/8/layout/list1"/>
    <dgm:cxn modelId="{FC831DCD-BC95-4F60-B7A9-09B8184727D0}" type="presParOf" srcId="{6A132273-AFE8-4376-A719-846B360A5CBC}" destId="{FD886639-DA65-4210-BC1C-1AC466410B6B}" srcOrd="5" destOrd="0" presId="urn:microsoft.com/office/officeart/2005/8/layout/list1"/>
    <dgm:cxn modelId="{10F04636-EB42-4D62-8272-65EFE86F21EC}" type="presParOf" srcId="{6A132273-AFE8-4376-A719-846B360A5CBC}" destId="{74F23C31-B776-42CB-B2C2-98F9A8E4C808}" srcOrd="6" destOrd="0" presId="urn:microsoft.com/office/officeart/2005/8/layout/list1"/>
    <dgm:cxn modelId="{97DCA6EB-6F82-4CC7-9D25-83567D91ACD5}" type="presParOf" srcId="{6A132273-AFE8-4376-A719-846B360A5CBC}" destId="{38BBBE5B-834E-48DB-9546-6E1EC5C81BA7}" srcOrd="7" destOrd="0" presId="urn:microsoft.com/office/officeart/2005/8/layout/list1"/>
    <dgm:cxn modelId="{B461EECF-32EF-4464-8F2B-99F59FBD4F13}" type="presParOf" srcId="{6A132273-AFE8-4376-A719-846B360A5CBC}" destId="{89B0FF5D-BAB1-4C3F-A217-9B6D59592B2C}" srcOrd="8" destOrd="0" presId="urn:microsoft.com/office/officeart/2005/8/layout/list1"/>
    <dgm:cxn modelId="{F319A180-ECA4-4ABF-92C8-EA8DB843DC92}" type="presParOf" srcId="{89B0FF5D-BAB1-4C3F-A217-9B6D59592B2C}" destId="{8D8DB7D9-A7CE-4197-986D-C421578548A8}" srcOrd="0" destOrd="0" presId="urn:microsoft.com/office/officeart/2005/8/layout/list1"/>
    <dgm:cxn modelId="{17E1397B-0C6C-4ADD-B69F-B6A5EFE4586A}" type="presParOf" srcId="{89B0FF5D-BAB1-4C3F-A217-9B6D59592B2C}" destId="{E5C6ED36-1ABB-462A-AC46-73D0F2FD5FB6}" srcOrd="1" destOrd="0" presId="urn:microsoft.com/office/officeart/2005/8/layout/list1"/>
    <dgm:cxn modelId="{BD0B628E-2D2C-4463-A6D4-A8BF25624D8F}" type="presParOf" srcId="{6A132273-AFE8-4376-A719-846B360A5CBC}" destId="{A2CFFE31-D6ED-4EBD-8C81-FC43D9914AB8}" srcOrd="9" destOrd="0" presId="urn:microsoft.com/office/officeart/2005/8/layout/list1"/>
    <dgm:cxn modelId="{640697BF-298B-4F0F-97E9-2AB1DE97AD17}" type="presParOf" srcId="{6A132273-AFE8-4376-A719-846B360A5CBC}" destId="{C93790EF-352F-46C0-BA9E-5CF38A1C86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83370F-DCC8-42E8-A004-82E90C50D52D}" type="doc">
      <dgm:prSet loTypeId="urn:microsoft.com/office/officeart/2008/layout/Vertical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49B77D-5F59-4279-AB88-77942AD1A386}">
      <dgm:prSet phldrT="[Текст]" phldr="1" custT="1"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174DA0D-E662-424E-99C4-43AB00105525}" type="parTrans" cxnId="{F184DB27-B812-4E68-BD12-E72076FA9DC2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1964570-275C-473A-8581-3BE8BE427B8A}" type="sibTrans" cxnId="{F184DB27-B812-4E68-BD12-E72076FA9DC2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6E08372-5886-4446-9EF4-7E593B0B67B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робота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видами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медіатекстів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17D8A6C-67E7-4DB7-998F-8B9445128E6D}" type="parTrans" cxnId="{21DB50E9-55DC-420C-8F92-4FFE93C9457A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1097693-4F84-4B1B-A76E-D1322FA89737}" type="sibTrans" cxnId="{21DB50E9-55DC-420C-8F92-4FFE93C9457A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80F6F40-E3E6-4D1C-A076-6976B60A6210}">
      <dgm:prSet phldrT="[Текст]" phldr="1" custT="1"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5F8528B-052F-465D-9948-8499698EE408}" type="parTrans" cxnId="{D8694D44-AEF0-4F86-BAA6-85955197C2F1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76EBB179-4D68-4D79-91E8-9854077179F6}" type="sibTrans" cxnId="{D8694D44-AEF0-4F86-BAA6-85955197C2F1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17A28C26-5382-4270-8001-B1EAC68FE75D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необхідної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відсторонення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непотрібної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медіаінформації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3A15A73-0B86-4E20-A371-0CC3EBA7AA5B}" type="parTrans" cxnId="{2B4AD720-DF70-40A1-93EE-D594F98D02B9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24CEED6-87FE-48AF-ADBF-2DC93E3D631B}" type="sibTrans" cxnId="{2B4AD720-DF70-40A1-93EE-D594F98D02B9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FE94744E-E478-4B01-B25F-F8BF0F943AB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медіатекстів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47625C-4257-4E0E-BD62-E6089294A167}" type="parTrans" cxnId="{612BDCB3-7498-43A6-B381-C6AFB920EFED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47455F8A-2359-446F-9A31-C136D43D4A6E}" type="sibTrans" cxnId="{612BDCB3-7498-43A6-B381-C6AFB920EFED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8EDEA3A7-5384-48E0-A19E-C08CEC4B3C33}">
      <dgm:prSet phldrT="[Текст]" phldr="1" custT="1"/>
      <dgm:spPr/>
      <dgm:t>
        <a:bodyPr/>
        <a:lstStyle/>
        <a:p>
          <a:pPr algn="ctr"/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18E0D19-EC48-427E-B8DE-4CC2EAF23693}" type="sibTrans" cxnId="{A8B6F989-2BCB-4087-8523-42DA82ACDBC2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E1FBE3D-51B6-40D8-B62C-B0F01BD22743}" type="parTrans" cxnId="{A8B6F989-2BCB-4087-8523-42DA82ACDBC2}">
      <dgm:prSet/>
      <dgm:spPr/>
      <dgm:t>
        <a:bodyPr/>
        <a:lstStyle/>
        <a:p>
          <a:pPr algn="ctr"/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02CF2F06-E9CD-4349-BDA5-E505735E2317}" type="pres">
      <dgm:prSet presAssocID="{7783370F-DCC8-42E8-A004-82E90C50D52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E430A35-76AD-4918-9C2D-0767CDEE950D}" type="pres">
      <dgm:prSet presAssocID="{9449B77D-5F59-4279-AB88-77942AD1A386}" presName="parenttextcomposite" presStyleCnt="0"/>
      <dgm:spPr/>
    </dgm:pt>
    <dgm:pt modelId="{505E5C38-4FC3-42D6-A7E8-A8BCB4D1CA32}" type="pres">
      <dgm:prSet presAssocID="{9449B77D-5F59-4279-AB88-77942AD1A38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1CBF7-49F0-429E-BE6E-5E230CC5314A}" type="pres">
      <dgm:prSet presAssocID="{9449B77D-5F59-4279-AB88-77942AD1A386}" presName="composite" presStyleCnt="0"/>
      <dgm:spPr/>
    </dgm:pt>
    <dgm:pt modelId="{45573F5B-AB10-4D9F-A611-33A431A01BB5}" type="pres">
      <dgm:prSet presAssocID="{9449B77D-5F59-4279-AB88-77942AD1A386}" presName="chevron1" presStyleLbl="alignNode1" presStyleIdx="0" presStyleCnt="21"/>
      <dgm:spPr/>
    </dgm:pt>
    <dgm:pt modelId="{34B075B2-B0EF-4FDE-A00F-60C5DF215A25}" type="pres">
      <dgm:prSet presAssocID="{9449B77D-5F59-4279-AB88-77942AD1A386}" presName="chevron2" presStyleLbl="alignNode1" presStyleIdx="1" presStyleCnt="21"/>
      <dgm:spPr/>
    </dgm:pt>
    <dgm:pt modelId="{39CFAE8E-8195-4587-A030-22E6EF8F0BC1}" type="pres">
      <dgm:prSet presAssocID="{9449B77D-5F59-4279-AB88-77942AD1A386}" presName="chevron3" presStyleLbl="alignNode1" presStyleIdx="2" presStyleCnt="21"/>
      <dgm:spPr/>
    </dgm:pt>
    <dgm:pt modelId="{50F21FB5-D4C7-4CF1-BFDA-175B47D7C5D5}" type="pres">
      <dgm:prSet presAssocID="{9449B77D-5F59-4279-AB88-77942AD1A386}" presName="chevron4" presStyleLbl="alignNode1" presStyleIdx="3" presStyleCnt="21"/>
      <dgm:spPr/>
    </dgm:pt>
    <dgm:pt modelId="{4B91DAE9-1109-4BBD-A6AA-03341E74F6A0}" type="pres">
      <dgm:prSet presAssocID="{9449B77D-5F59-4279-AB88-77942AD1A386}" presName="chevron5" presStyleLbl="alignNode1" presStyleIdx="4" presStyleCnt="21"/>
      <dgm:spPr/>
    </dgm:pt>
    <dgm:pt modelId="{9EDBD60F-4A70-4451-AFBD-7D057918DB7B}" type="pres">
      <dgm:prSet presAssocID="{9449B77D-5F59-4279-AB88-77942AD1A386}" presName="chevron6" presStyleLbl="alignNode1" presStyleIdx="5" presStyleCnt="21"/>
      <dgm:spPr/>
    </dgm:pt>
    <dgm:pt modelId="{26FF2860-0208-48E6-B269-E2E26E918B85}" type="pres">
      <dgm:prSet presAssocID="{9449B77D-5F59-4279-AB88-77942AD1A386}" presName="chevron7" presStyleLbl="alignNode1" presStyleIdx="6" presStyleCnt="21" custScaleX="270835"/>
      <dgm:spPr/>
    </dgm:pt>
    <dgm:pt modelId="{5A6EC06F-0C48-41E2-9DD1-441458A9BF27}" type="pres">
      <dgm:prSet presAssocID="{9449B77D-5F59-4279-AB88-77942AD1A386}" presName="childtext" presStyleLbl="solidFgAcc1" presStyleIdx="0" presStyleCnt="3" custScaleX="12093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3A400-3E52-4FBC-B948-EB20F240F27C}" type="pres">
      <dgm:prSet presAssocID="{61964570-275C-473A-8581-3BE8BE427B8A}" presName="sibTrans" presStyleCnt="0"/>
      <dgm:spPr/>
    </dgm:pt>
    <dgm:pt modelId="{E88A37E7-68A2-46CA-A9A0-CD5FBF96D672}" type="pres">
      <dgm:prSet presAssocID="{480F6F40-E3E6-4D1C-A076-6976B60A6210}" presName="parenttextcomposite" presStyleCnt="0"/>
      <dgm:spPr/>
    </dgm:pt>
    <dgm:pt modelId="{31D190A1-A952-4680-AA37-61ACC5A0DB54}" type="pres">
      <dgm:prSet presAssocID="{480F6F40-E3E6-4D1C-A076-6976B60A621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BE7B9-D4AD-4AA3-B5B1-96B8BABB323F}" type="pres">
      <dgm:prSet presAssocID="{480F6F40-E3E6-4D1C-A076-6976B60A6210}" presName="composite" presStyleCnt="0"/>
      <dgm:spPr/>
    </dgm:pt>
    <dgm:pt modelId="{FF6D7D04-23AC-461A-985E-5B61C2936E27}" type="pres">
      <dgm:prSet presAssocID="{480F6F40-E3E6-4D1C-A076-6976B60A6210}" presName="chevron1" presStyleLbl="alignNode1" presStyleIdx="7" presStyleCnt="21"/>
      <dgm:spPr/>
    </dgm:pt>
    <dgm:pt modelId="{E7093C09-A83F-4DA4-87F4-96047A788B46}" type="pres">
      <dgm:prSet presAssocID="{480F6F40-E3E6-4D1C-A076-6976B60A6210}" presName="chevron2" presStyleLbl="alignNode1" presStyleIdx="8" presStyleCnt="21"/>
      <dgm:spPr/>
    </dgm:pt>
    <dgm:pt modelId="{0B268947-A6E0-40FD-BB91-21E49A457273}" type="pres">
      <dgm:prSet presAssocID="{480F6F40-E3E6-4D1C-A076-6976B60A6210}" presName="chevron3" presStyleLbl="alignNode1" presStyleIdx="9" presStyleCnt="21"/>
      <dgm:spPr/>
    </dgm:pt>
    <dgm:pt modelId="{E0439F25-FD75-4C9F-91BF-24A4239BC41F}" type="pres">
      <dgm:prSet presAssocID="{480F6F40-E3E6-4D1C-A076-6976B60A6210}" presName="chevron4" presStyleLbl="alignNode1" presStyleIdx="10" presStyleCnt="21"/>
      <dgm:spPr/>
    </dgm:pt>
    <dgm:pt modelId="{9E935ECC-2C7D-4E70-9768-7D35B2477B11}" type="pres">
      <dgm:prSet presAssocID="{480F6F40-E3E6-4D1C-A076-6976B60A6210}" presName="chevron5" presStyleLbl="alignNode1" presStyleIdx="11" presStyleCnt="21"/>
      <dgm:spPr/>
    </dgm:pt>
    <dgm:pt modelId="{62B10A01-0684-4820-85AD-9CFAF2CACC8B}" type="pres">
      <dgm:prSet presAssocID="{480F6F40-E3E6-4D1C-A076-6976B60A6210}" presName="chevron6" presStyleLbl="alignNode1" presStyleIdx="12" presStyleCnt="21"/>
      <dgm:spPr/>
    </dgm:pt>
    <dgm:pt modelId="{20C5CB25-B958-4B5D-AA14-02C580360445}" type="pres">
      <dgm:prSet presAssocID="{480F6F40-E3E6-4D1C-A076-6976B60A6210}" presName="chevron7" presStyleLbl="alignNode1" presStyleIdx="13" presStyleCnt="21" custScaleX="269724"/>
      <dgm:spPr/>
    </dgm:pt>
    <dgm:pt modelId="{CC472363-4933-42D7-A5ED-318992EB6142}" type="pres">
      <dgm:prSet presAssocID="{480F6F40-E3E6-4D1C-A076-6976B60A6210}" presName="childtext" presStyleLbl="solidFgAcc1" presStyleIdx="1" presStyleCnt="3" custScaleX="12235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95C26-4C02-4D4A-A675-7E87FDBCE21D}" type="pres">
      <dgm:prSet presAssocID="{76EBB179-4D68-4D79-91E8-9854077179F6}" presName="sibTrans" presStyleCnt="0"/>
      <dgm:spPr/>
    </dgm:pt>
    <dgm:pt modelId="{A7A42703-7056-4732-9392-E55C1A8F312B}" type="pres">
      <dgm:prSet presAssocID="{8EDEA3A7-5384-48E0-A19E-C08CEC4B3C33}" presName="parenttextcomposite" presStyleCnt="0"/>
      <dgm:spPr/>
    </dgm:pt>
    <dgm:pt modelId="{F467E4A4-28F8-46AF-860A-380E72DDD7A9}" type="pres">
      <dgm:prSet presAssocID="{8EDEA3A7-5384-48E0-A19E-C08CEC4B3C3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F0256-BF02-417E-B253-F13A623F781C}" type="pres">
      <dgm:prSet presAssocID="{8EDEA3A7-5384-48E0-A19E-C08CEC4B3C33}" presName="composite" presStyleCnt="0"/>
      <dgm:spPr/>
    </dgm:pt>
    <dgm:pt modelId="{15987281-15FE-4F21-A242-F1C17E9FB094}" type="pres">
      <dgm:prSet presAssocID="{8EDEA3A7-5384-48E0-A19E-C08CEC4B3C33}" presName="chevron1" presStyleLbl="alignNode1" presStyleIdx="14" presStyleCnt="21"/>
      <dgm:spPr/>
    </dgm:pt>
    <dgm:pt modelId="{EB3C897C-C0FA-4B1E-9D80-121E30C42692}" type="pres">
      <dgm:prSet presAssocID="{8EDEA3A7-5384-48E0-A19E-C08CEC4B3C33}" presName="chevron2" presStyleLbl="alignNode1" presStyleIdx="15" presStyleCnt="21"/>
      <dgm:spPr/>
    </dgm:pt>
    <dgm:pt modelId="{AEBB8A5B-164C-4DC8-8890-BE75D836B9F9}" type="pres">
      <dgm:prSet presAssocID="{8EDEA3A7-5384-48E0-A19E-C08CEC4B3C33}" presName="chevron3" presStyleLbl="alignNode1" presStyleIdx="16" presStyleCnt="21"/>
      <dgm:spPr/>
    </dgm:pt>
    <dgm:pt modelId="{A4F8C37B-C70A-44DF-AE53-8F880671BBA2}" type="pres">
      <dgm:prSet presAssocID="{8EDEA3A7-5384-48E0-A19E-C08CEC4B3C33}" presName="chevron4" presStyleLbl="alignNode1" presStyleIdx="17" presStyleCnt="21"/>
      <dgm:spPr/>
    </dgm:pt>
    <dgm:pt modelId="{14787166-5555-487E-8ED2-7CAE82E5E19B}" type="pres">
      <dgm:prSet presAssocID="{8EDEA3A7-5384-48E0-A19E-C08CEC4B3C33}" presName="chevron5" presStyleLbl="alignNode1" presStyleIdx="18" presStyleCnt="21"/>
      <dgm:spPr/>
    </dgm:pt>
    <dgm:pt modelId="{1CDA4628-3304-42C3-BEE9-041A8938C40E}" type="pres">
      <dgm:prSet presAssocID="{8EDEA3A7-5384-48E0-A19E-C08CEC4B3C33}" presName="chevron6" presStyleLbl="alignNode1" presStyleIdx="19" presStyleCnt="21"/>
      <dgm:spPr/>
    </dgm:pt>
    <dgm:pt modelId="{D4903BAF-F408-4AAF-A202-56C9349DC83B}" type="pres">
      <dgm:prSet presAssocID="{8EDEA3A7-5384-48E0-A19E-C08CEC4B3C33}" presName="chevron7" presStyleLbl="alignNode1" presStyleIdx="20" presStyleCnt="21" custScaleX="270835"/>
      <dgm:spPr/>
    </dgm:pt>
    <dgm:pt modelId="{5C923307-EE29-4F22-B095-6CA20809244C}" type="pres">
      <dgm:prSet presAssocID="{8EDEA3A7-5384-48E0-A19E-C08CEC4B3C33}" presName="childtext" presStyleLbl="solidFgAcc1" presStyleIdx="2" presStyleCnt="3" custScaleX="12235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8543F-9341-49B1-A158-5C4AA532487E}" type="presOf" srcId="{FE94744E-E478-4B01-B25F-F8BF0F943AB3}" destId="{5C923307-EE29-4F22-B095-6CA20809244C}" srcOrd="0" destOrd="0" presId="urn:microsoft.com/office/officeart/2008/layout/VerticalAccentList"/>
    <dgm:cxn modelId="{D8694D44-AEF0-4F86-BAA6-85955197C2F1}" srcId="{7783370F-DCC8-42E8-A004-82E90C50D52D}" destId="{480F6F40-E3E6-4D1C-A076-6976B60A6210}" srcOrd="1" destOrd="0" parTransId="{65F8528B-052F-465D-9948-8499698EE408}" sibTransId="{76EBB179-4D68-4D79-91E8-9854077179F6}"/>
    <dgm:cxn modelId="{6D357945-6B1A-4C5A-ABFD-6156B82121C9}" type="presOf" srcId="{7783370F-DCC8-42E8-A004-82E90C50D52D}" destId="{02CF2F06-E9CD-4349-BDA5-E505735E2317}" srcOrd="0" destOrd="0" presId="urn:microsoft.com/office/officeart/2008/layout/VerticalAccentList"/>
    <dgm:cxn modelId="{7AB38DD0-7123-4D84-BC01-7FBD1BCB2A13}" type="presOf" srcId="{8EDEA3A7-5384-48E0-A19E-C08CEC4B3C33}" destId="{F467E4A4-28F8-46AF-860A-380E72DDD7A9}" srcOrd="0" destOrd="0" presId="urn:microsoft.com/office/officeart/2008/layout/VerticalAccentList"/>
    <dgm:cxn modelId="{F184DB27-B812-4E68-BD12-E72076FA9DC2}" srcId="{7783370F-DCC8-42E8-A004-82E90C50D52D}" destId="{9449B77D-5F59-4279-AB88-77942AD1A386}" srcOrd="0" destOrd="0" parTransId="{5174DA0D-E662-424E-99C4-43AB00105525}" sibTransId="{61964570-275C-473A-8581-3BE8BE427B8A}"/>
    <dgm:cxn modelId="{A8B6F989-2BCB-4087-8523-42DA82ACDBC2}" srcId="{7783370F-DCC8-42E8-A004-82E90C50D52D}" destId="{8EDEA3A7-5384-48E0-A19E-C08CEC4B3C33}" srcOrd="2" destOrd="0" parTransId="{0E1FBE3D-51B6-40D8-B62C-B0F01BD22743}" sibTransId="{518E0D19-EC48-427E-B8DE-4CC2EAF23693}"/>
    <dgm:cxn modelId="{BDC71742-4DF0-47E6-B397-E9FB8F11CDE7}" type="presOf" srcId="{17A28C26-5382-4270-8001-B1EAC68FE75D}" destId="{CC472363-4933-42D7-A5ED-318992EB6142}" srcOrd="0" destOrd="0" presId="urn:microsoft.com/office/officeart/2008/layout/VerticalAccentList"/>
    <dgm:cxn modelId="{5179E3CE-D16B-4A7F-A026-C51A6C38021D}" type="presOf" srcId="{480F6F40-E3E6-4D1C-A076-6976B60A6210}" destId="{31D190A1-A952-4680-AA37-61ACC5A0DB54}" srcOrd="0" destOrd="0" presId="urn:microsoft.com/office/officeart/2008/layout/VerticalAccentList"/>
    <dgm:cxn modelId="{D3113CA3-05A0-472B-BD21-0F69DA5AB90D}" type="presOf" srcId="{06E08372-5886-4446-9EF4-7E593B0B67BD}" destId="{5A6EC06F-0C48-41E2-9DD1-441458A9BF27}" srcOrd="0" destOrd="0" presId="urn:microsoft.com/office/officeart/2008/layout/VerticalAccentList"/>
    <dgm:cxn modelId="{612BDCB3-7498-43A6-B381-C6AFB920EFED}" srcId="{8EDEA3A7-5384-48E0-A19E-C08CEC4B3C33}" destId="{FE94744E-E478-4B01-B25F-F8BF0F943AB3}" srcOrd="0" destOrd="0" parTransId="{BD47625C-4257-4E0E-BD62-E6089294A167}" sibTransId="{47455F8A-2359-446F-9A31-C136D43D4A6E}"/>
    <dgm:cxn modelId="{79E1F8EB-E778-47AA-A8EC-00D490AD64F0}" type="presOf" srcId="{9449B77D-5F59-4279-AB88-77942AD1A386}" destId="{505E5C38-4FC3-42D6-A7E8-A8BCB4D1CA32}" srcOrd="0" destOrd="0" presId="urn:microsoft.com/office/officeart/2008/layout/VerticalAccentList"/>
    <dgm:cxn modelId="{2B4AD720-DF70-40A1-93EE-D594F98D02B9}" srcId="{480F6F40-E3E6-4D1C-A076-6976B60A6210}" destId="{17A28C26-5382-4270-8001-B1EAC68FE75D}" srcOrd="0" destOrd="0" parTransId="{73A15A73-0B86-4E20-A371-0CC3EBA7AA5B}" sibTransId="{F24CEED6-87FE-48AF-ADBF-2DC93E3D631B}"/>
    <dgm:cxn modelId="{21DB50E9-55DC-420C-8F92-4FFE93C9457A}" srcId="{9449B77D-5F59-4279-AB88-77942AD1A386}" destId="{06E08372-5886-4446-9EF4-7E593B0B67BD}" srcOrd="0" destOrd="0" parTransId="{117D8A6C-67E7-4DB7-998F-8B9445128E6D}" sibTransId="{F1097693-4F84-4B1B-A76E-D1322FA89737}"/>
    <dgm:cxn modelId="{547B3E72-2AA5-4E0E-AE32-A0CE3C623F2C}" type="presParOf" srcId="{02CF2F06-E9CD-4349-BDA5-E505735E2317}" destId="{1E430A35-76AD-4918-9C2D-0767CDEE950D}" srcOrd="0" destOrd="0" presId="urn:microsoft.com/office/officeart/2008/layout/VerticalAccentList"/>
    <dgm:cxn modelId="{BB8FE97D-E5C0-4C5C-AECC-7F363FCAA78B}" type="presParOf" srcId="{1E430A35-76AD-4918-9C2D-0767CDEE950D}" destId="{505E5C38-4FC3-42D6-A7E8-A8BCB4D1CA32}" srcOrd="0" destOrd="0" presId="urn:microsoft.com/office/officeart/2008/layout/VerticalAccentList"/>
    <dgm:cxn modelId="{7F8E6614-0482-413A-8E94-067493C5C967}" type="presParOf" srcId="{02CF2F06-E9CD-4349-BDA5-E505735E2317}" destId="{B2D1CBF7-49F0-429E-BE6E-5E230CC5314A}" srcOrd="1" destOrd="0" presId="urn:microsoft.com/office/officeart/2008/layout/VerticalAccentList"/>
    <dgm:cxn modelId="{E7C61306-449F-4DC5-8EC9-2272B3BCC24C}" type="presParOf" srcId="{B2D1CBF7-49F0-429E-BE6E-5E230CC5314A}" destId="{45573F5B-AB10-4D9F-A611-33A431A01BB5}" srcOrd="0" destOrd="0" presId="urn:microsoft.com/office/officeart/2008/layout/VerticalAccentList"/>
    <dgm:cxn modelId="{1C887C5A-E8F7-4E04-98EE-561C137C1981}" type="presParOf" srcId="{B2D1CBF7-49F0-429E-BE6E-5E230CC5314A}" destId="{34B075B2-B0EF-4FDE-A00F-60C5DF215A25}" srcOrd="1" destOrd="0" presId="urn:microsoft.com/office/officeart/2008/layout/VerticalAccentList"/>
    <dgm:cxn modelId="{B7FA1FF5-C6A2-4346-AAB8-C5D03C1165B5}" type="presParOf" srcId="{B2D1CBF7-49F0-429E-BE6E-5E230CC5314A}" destId="{39CFAE8E-8195-4587-A030-22E6EF8F0BC1}" srcOrd="2" destOrd="0" presId="urn:microsoft.com/office/officeart/2008/layout/VerticalAccentList"/>
    <dgm:cxn modelId="{7BFF2B73-8E77-4DBF-A28E-6C83B8AE9DAC}" type="presParOf" srcId="{B2D1CBF7-49F0-429E-BE6E-5E230CC5314A}" destId="{50F21FB5-D4C7-4CF1-BFDA-175B47D7C5D5}" srcOrd="3" destOrd="0" presId="urn:microsoft.com/office/officeart/2008/layout/VerticalAccentList"/>
    <dgm:cxn modelId="{EDEDA607-0066-4E37-B785-C58F16689979}" type="presParOf" srcId="{B2D1CBF7-49F0-429E-BE6E-5E230CC5314A}" destId="{4B91DAE9-1109-4BBD-A6AA-03341E74F6A0}" srcOrd="4" destOrd="0" presId="urn:microsoft.com/office/officeart/2008/layout/VerticalAccentList"/>
    <dgm:cxn modelId="{B24E0E3C-8CFF-420E-9142-BDFF9A82E3E5}" type="presParOf" srcId="{B2D1CBF7-49F0-429E-BE6E-5E230CC5314A}" destId="{9EDBD60F-4A70-4451-AFBD-7D057918DB7B}" srcOrd="5" destOrd="0" presId="urn:microsoft.com/office/officeart/2008/layout/VerticalAccentList"/>
    <dgm:cxn modelId="{F3E12153-80C7-4BB0-A1A7-ADF9B0DBBFD7}" type="presParOf" srcId="{B2D1CBF7-49F0-429E-BE6E-5E230CC5314A}" destId="{26FF2860-0208-48E6-B269-E2E26E918B85}" srcOrd="6" destOrd="0" presId="urn:microsoft.com/office/officeart/2008/layout/VerticalAccentList"/>
    <dgm:cxn modelId="{4F3B0496-D9E7-4073-A1E6-4F2EAAFF5940}" type="presParOf" srcId="{B2D1CBF7-49F0-429E-BE6E-5E230CC5314A}" destId="{5A6EC06F-0C48-41E2-9DD1-441458A9BF27}" srcOrd="7" destOrd="0" presId="urn:microsoft.com/office/officeart/2008/layout/VerticalAccentList"/>
    <dgm:cxn modelId="{C14BFFB2-BEB1-4808-9FFB-335572FAA60A}" type="presParOf" srcId="{02CF2F06-E9CD-4349-BDA5-E505735E2317}" destId="{2623A400-3E52-4FBC-B948-EB20F240F27C}" srcOrd="2" destOrd="0" presId="urn:microsoft.com/office/officeart/2008/layout/VerticalAccentList"/>
    <dgm:cxn modelId="{67DD3370-B838-4ED2-BE24-B96E9780EBF5}" type="presParOf" srcId="{02CF2F06-E9CD-4349-BDA5-E505735E2317}" destId="{E88A37E7-68A2-46CA-A9A0-CD5FBF96D672}" srcOrd="3" destOrd="0" presId="urn:microsoft.com/office/officeart/2008/layout/VerticalAccentList"/>
    <dgm:cxn modelId="{B452519A-5BA2-426C-9540-FADF67998100}" type="presParOf" srcId="{E88A37E7-68A2-46CA-A9A0-CD5FBF96D672}" destId="{31D190A1-A952-4680-AA37-61ACC5A0DB54}" srcOrd="0" destOrd="0" presId="urn:microsoft.com/office/officeart/2008/layout/VerticalAccentList"/>
    <dgm:cxn modelId="{0571EB1B-78E5-4F17-918E-16D09D27E0D6}" type="presParOf" srcId="{02CF2F06-E9CD-4349-BDA5-E505735E2317}" destId="{7CEBE7B9-D4AD-4AA3-B5B1-96B8BABB323F}" srcOrd="4" destOrd="0" presId="urn:microsoft.com/office/officeart/2008/layout/VerticalAccentList"/>
    <dgm:cxn modelId="{B72E01A7-D5BD-4D21-83A2-CEB4F0A394C5}" type="presParOf" srcId="{7CEBE7B9-D4AD-4AA3-B5B1-96B8BABB323F}" destId="{FF6D7D04-23AC-461A-985E-5B61C2936E27}" srcOrd="0" destOrd="0" presId="urn:microsoft.com/office/officeart/2008/layout/VerticalAccentList"/>
    <dgm:cxn modelId="{1C617D62-1F41-4DF9-B58A-E4C0269E02BF}" type="presParOf" srcId="{7CEBE7B9-D4AD-4AA3-B5B1-96B8BABB323F}" destId="{E7093C09-A83F-4DA4-87F4-96047A788B46}" srcOrd="1" destOrd="0" presId="urn:microsoft.com/office/officeart/2008/layout/VerticalAccentList"/>
    <dgm:cxn modelId="{995B1356-06AD-468B-BD22-0461253C7C22}" type="presParOf" srcId="{7CEBE7B9-D4AD-4AA3-B5B1-96B8BABB323F}" destId="{0B268947-A6E0-40FD-BB91-21E49A457273}" srcOrd="2" destOrd="0" presId="urn:microsoft.com/office/officeart/2008/layout/VerticalAccentList"/>
    <dgm:cxn modelId="{CC86CC75-B77E-4C79-B36C-D3A6FDCD9E6F}" type="presParOf" srcId="{7CEBE7B9-D4AD-4AA3-B5B1-96B8BABB323F}" destId="{E0439F25-FD75-4C9F-91BF-24A4239BC41F}" srcOrd="3" destOrd="0" presId="urn:microsoft.com/office/officeart/2008/layout/VerticalAccentList"/>
    <dgm:cxn modelId="{40441B7B-F5E3-4F0B-B7AC-F94BA410F829}" type="presParOf" srcId="{7CEBE7B9-D4AD-4AA3-B5B1-96B8BABB323F}" destId="{9E935ECC-2C7D-4E70-9768-7D35B2477B11}" srcOrd="4" destOrd="0" presId="urn:microsoft.com/office/officeart/2008/layout/VerticalAccentList"/>
    <dgm:cxn modelId="{A9844D30-6E8D-4DD1-8E2E-68396C34A903}" type="presParOf" srcId="{7CEBE7B9-D4AD-4AA3-B5B1-96B8BABB323F}" destId="{62B10A01-0684-4820-85AD-9CFAF2CACC8B}" srcOrd="5" destOrd="0" presId="urn:microsoft.com/office/officeart/2008/layout/VerticalAccentList"/>
    <dgm:cxn modelId="{4124C114-ECF2-43AB-9D78-FA412D1F9B21}" type="presParOf" srcId="{7CEBE7B9-D4AD-4AA3-B5B1-96B8BABB323F}" destId="{20C5CB25-B958-4B5D-AA14-02C580360445}" srcOrd="6" destOrd="0" presId="urn:microsoft.com/office/officeart/2008/layout/VerticalAccentList"/>
    <dgm:cxn modelId="{AE629C4D-0A70-451B-91FA-9E14486FB073}" type="presParOf" srcId="{7CEBE7B9-D4AD-4AA3-B5B1-96B8BABB323F}" destId="{CC472363-4933-42D7-A5ED-318992EB6142}" srcOrd="7" destOrd="0" presId="urn:microsoft.com/office/officeart/2008/layout/VerticalAccentList"/>
    <dgm:cxn modelId="{75C2E8E1-7C93-4501-A350-9EF204E58CA3}" type="presParOf" srcId="{02CF2F06-E9CD-4349-BDA5-E505735E2317}" destId="{28095C26-4C02-4D4A-A675-7E87FDBCE21D}" srcOrd="5" destOrd="0" presId="urn:microsoft.com/office/officeart/2008/layout/VerticalAccentList"/>
    <dgm:cxn modelId="{52892247-B9F6-4A09-9FF5-735A19EAC99B}" type="presParOf" srcId="{02CF2F06-E9CD-4349-BDA5-E505735E2317}" destId="{A7A42703-7056-4732-9392-E55C1A8F312B}" srcOrd="6" destOrd="0" presId="urn:microsoft.com/office/officeart/2008/layout/VerticalAccentList"/>
    <dgm:cxn modelId="{363BA502-DF35-46EB-A68C-63F3F7ED2EFE}" type="presParOf" srcId="{A7A42703-7056-4732-9392-E55C1A8F312B}" destId="{F467E4A4-28F8-46AF-860A-380E72DDD7A9}" srcOrd="0" destOrd="0" presId="urn:microsoft.com/office/officeart/2008/layout/VerticalAccentList"/>
    <dgm:cxn modelId="{32644E3C-A16E-4999-82FC-E8D44D531654}" type="presParOf" srcId="{02CF2F06-E9CD-4349-BDA5-E505735E2317}" destId="{F04F0256-BF02-417E-B253-F13A623F781C}" srcOrd="7" destOrd="0" presId="urn:microsoft.com/office/officeart/2008/layout/VerticalAccentList"/>
    <dgm:cxn modelId="{3443CB1F-C7B9-4B7E-9FC9-2B18923677E8}" type="presParOf" srcId="{F04F0256-BF02-417E-B253-F13A623F781C}" destId="{15987281-15FE-4F21-A242-F1C17E9FB094}" srcOrd="0" destOrd="0" presId="urn:microsoft.com/office/officeart/2008/layout/VerticalAccentList"/>
    <dgm:cxn modelId="{FBFEC4BD-6693-45AE-BF85-5D5E79B0E565}" type="presParOf" srcId="{F04F0256-BF02-417E-B253-F13A623F781C}" destId="{EB3C897C-C0FA-4B1E-9D80-121E30C42692}" srcOrd="1" destOrd="0" presId="urn:microsoft.com/office/officeart/2008/layout/VerticalAccentList"/>
    <dgm:cxn modelId="{3FE63375-D3DD-40C5-A116-D582A69FA952}" type="presParOf" srcId="{F04F0256-BF02-417E-B253-F13A623F781C}" destId="{AEBB8A5B-164C-4DC8-8890-BE75D836B9F9}" srcOrd="2" destOrd="0" presId="urn:microsoft.com/office/officeart/2008/layout/VerticalAccentList"/>
    <dgm:cxn modelId="{321AB332-1E77-45E3-9C28-37208F5FFE29}" type="presParOf" srcId="{F04F0256-BF02-417E-B253-F13A623F781C}" destId="{A4F8C37B-C70A-44DF-AE53-8F880671BBA2}" srcOrd="3" destOrd="0" presId="urn:microsoft.com/office/officeart/2008/layout/VerticalAccentList"/>
    <dgm:cxn modelId="{4972AD3B-8288-4059-B02D-3A245B1F6796}" type="presParOf" srcId="{F04F0256-BF02-417E-B253-F13A623F781C}" destId="{14787166-5555-487E-8ED2-7CAE82E5E19B}" srcOrd="4" destOrd="0" presId="urn:microsoft.com/office/officeart/2008/layout/VerticalAccentList"/>
    <dgm:cxn modelId="{3DBD12B9-88B3-4EF8-8F02-A47ACBE2B3A3}" type="presParOf" srcId="{F04F0256-BF02-417E-B253-F13A623F781C}" destId="{1CDA4628-3304-42C3-BEE9-041A8938C40E}" srcOrd="5" destOrd="0" presId="urn:microsoft.com/office/officeart/2008/layout/VerticalAccentList"/>
    <dgm:cxn modelId="{0215524D-6A2C-41FA-B81A-5CD81DC60627}" type="presParOf" srcId="{F04F0256-BF02-417E-B253-F13A623F781C}" destId="{D4903BAF-F408-4AAF-A202-56C9349DC83B}" srcOrd="6" destOrd="0" presId="urn:microsoft.com/office/officeart/2008/layout/VerticalAccentList"/>
    <dgm:cxn modelId="{35696933-3E99-4C6E-B206-8D404C0DE905}" type="presParOf" srcId="{F04F0256-BF02-417E-B253-F13A623F781C}" destId="{5C923307-EE29-4F22-B095-6CA20809244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E09D-2D3F-4C19-AA02-B39A04EAC94F}">
      <dsp:nvSpPr>
        <dsp:cNvPr id="0" name=""/>
        <dsp:cNvSpPr/>
      </dsp:nvSpPr>
      <dsp:spPr>
        <a:xfrm>
          <a:off x="1244203" y="2728"/>
          <a:ext cx="3607593" cy="180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1- 2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err="1" smtClean="0"/>
            <a:t>клас</a:t>
          </a:r>
          <a:endParaRPr lang="ru-RU" sz="4700" kern="1200" dirty="0"/>
        </a:p>
      </dsp:txBody>
      <dsp:txXfrm>
        <a:off x="1297034" y="55559"/>
        <a:ext cx="3501931" cy="1698134"/>
      </dsp:txXfrm>
    </dsp:sp>
    <dsp:sp modelId="{2C49EFBD-64BE-47D9-A47C-F9880AE63ABB}">
      <dsp:nvSpPr>
        <dsp:cNvPr id="0" name=""/>
        <dsp:cNvSpPr/>
      </dsp:nvSpPr>
      <dsp:spPr>
        <a:xfrm>
          <a:off x="1604962" y="1806525"/>
          <a:ext cx="360759" cy="13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47"/>
              </a:lnTo>
              <a:lnTo>
                <a:pt x="360759" y="1352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741C-551D-472F-A214-5638F4A07C53}">
      <dsp:nvSpPr>
        <dsp:cNvPr id="0" name=""/>
        <dsp:cNvSpPr/>
      </dsp:nvSpPr>
      <dsp:spPr>
        <a:xfrm>
          <a:off x="1965721" y="2257474"/>
          <a:ext cx="2886075" cy="180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Ігрова форма навчання</a:t>
          </a:r>
          <a:endParaRPr lang="ru-RU" sz="3800" kern="1200" dirty="0"/>
        </a:p>
      </dsp:txBody>
      <dsp:txXfrm>
        <a:off x="2018552" y="2310305"/>
        <a:ext cx="2780413" cy="1698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E09D-2D3F-4C19-AA02-B39A04EAC94F}">
      <dsp:nvSpPr>
        <dsp:cNvPr id="0" name=""/>
        <dsp:cNvSpPr/>
      </dsp:nvSpPr>
      <dsp:spPr>
        <a:xfrm>
          <a:off x="1244203" y="2728"/>
          <a:ext cx="3607593" cy="180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3 - 4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err="1" smtClean="0"/>
            <a:t>клас</a:t>
          </a:r>
          <a:endParaRPr lang="ru-RU" sz="4700" kern="1200" dirty="0"/>
        </a:p>
      </dsp:txBody>
      <dsp:txXfrm>
        <a:off x="1297034" y="55559"/>
        <a:ext cx="3501931" cy="1698134"/>
      </dsp:txXfrm>
    </dsp:sp>
    <dsp:sp modelId="{2C49EFBD-64BE-47D9-A47C-F9880AE63ABB}">
      <dsp:nvSpPr>
        <dsp:cNvPr id="0" name=""/>
        <dsp:cNvSpPr/>
      </dsp:nvSpPr>
      <dsp:spPr>
        <a:xfrm>
          <a:off x="1604962" y="1806525"/>
          <a:ext cx="360759" cy="1352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47"/>
              </a:lnTo>
              <a:lnTo>
                <a:pt x="360759" y="1352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741C-551D-472F-A214-5638F4A07C53}">
      <dsp:nvSpPr>
        <dsp:cNvPr id="0" name=""/>
        <dsp:cNvSpPr/>
      </dsp:nvSpPr>
      <dsp:spPr>
        <a:xfrm>
          <a:off x="1965721" y="2257474"/>
          <a:ext cx="2886075" cy="180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Дослідницько-пошукова форма навчання</a:t>
          </a:r>
          <a:endParaRPr lang="ru-RU" sz="2900" kern="1200" dirty="0"/>
        </a:p>
      </dsp:txBody>
      <dsp:txXfrm>
        <a:off x="2018552" y="2310305"/>
        <a:ext cx="2780413" cy="1698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0324E-0336-445C-9CDD-89487CD60273}">
      <dsp:nvSpPr>
        <dsp:cNvPr id="0" name=""/>
        <dsp:cNvSpPr/>
      </dsp:nvSpPr>
      <dsp:spPr>
        <a:xfrm>
          <a:off x="1799327" y="-140810"/>
          <a:ext cx="4933722" cy="4933722"/>
        </a:xfrm>
        <a:prstGeom prst="circularArrow">
          <a:avLst>
            <a:gd name="adj1" fmla="val 5274"/>
            <a:gd name="adj2" fmla="val 312630"/>
            <a:gd name="adj3" fmla="val 13742257"/>
            <a:gd name="adj4" fmla="val 17417521"/>
            <a:gd name="adj5" fmla="val 547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B53C30-6292-4FA7-BE68-92EE132A477F}">
      <dsp:nvSpPr>
        <dsp:cNvPr id="0" name=""/>
        <dsp:cNvSpPr/>
      </dsp:nvSpPr>
      <dsp:spPr>
        <a:xfrm>
          <a:off x="3078059" y="1790"/>
          <a:ext cx="2376258" cy="9414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ситуативних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4015" y="47746"/>
        <a:ext cx="2284346" cy="849501"/>
      </dsp:txXfrm>
    </dsp:sp>
    <dsp:sp modelId="{E4B04A4E-9D4A-4E34-BDC7-4E4B3B74F82A}">
      <dsp:nvSpPr>
        <dsp:cNvPr id="0" name=""/>
        <dsp:cNvSpPr/>
      </dsp:nvSpPr>
      <dsp:spPr>
        <a:xfrm>
          <a:off x="4829549" y="1002545"/>
          <a:ext cx="2339995" cy="941413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Демонстраційні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лабораторні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досліди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5505" y="1048501"/>
        <a:ext cx="2248083" cy="849501"/>
      </dsp:txXfrm>
    </dsp:sp>
    <dsp:sp modelId="{92B6C702-6332-4563-B73F-12BEDF3AAB5E}">
      <dsp:nvSpPr>
        <dsp:cNvPr id="0" name=""/>
        <dsp:cNvSpPr/>
      </dsp:nvSpPr>
      <dsp:spPr>
        <a:xfrm>
          <a:off x="4660379" y="2715771"/>
          <a:ext cx="2678339" cy="941413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Моделювання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прогнозування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6335" y="2761727"/>
        <a:ext cx="2586427" cy="849501"/>
      </dsp:txXfrm>
    </dsp:sp>
    <dsp:sp modelId="{1813FD14-73EA-4870-9180-7AE710FBB49F}">
      <dsp:nvSpPr>
        <dsp:cNvPr id="0" name=""/>
        <dsp:cNvSpPr/>
      </dsp:nvSpPr>
      <dsp:spPr>
        <a:xfrm>
          <a:off x="2843741" y="4004810"/>
          <a:ext cx="2844894" cy="941413"/>
        </a:xfrm>
        <a:prstGeom prst="roundRect">
          <a:avLst/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Практична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9697" y="4050766"/>
        <a:ext cx="2752982" cy="849501"/>
      </dsp:txXfrm>
    </dsp:sp>
    <dsp:sp modelId="{510C9097-B0A1-4971-8480-9A6C1DA1F5D3}">
      <dsp:nvSpPr>
        <dsp:cNvPr id="0" name=""/>
        <dsp:cNvSpPr/>
      </dsp:nvSpPr>
      <dsp:spPr>
        <a:xfrm>
          <a:off x="1230232" y="2715771"/>
          <a:ext cx="2605191" cy="941413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роботи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188" y="2761727"/>
        <a:ext cx="2513279" cy="849501"/>
      </dsp:txXfrm>
    </dsp:sp>
    <dsp:sp modelId="{CF3CA0CD-FD8D-4850-B506-5C8D15BE21F9}">
      <dsp:nvSpPr>
        <dsp:cNvPr id="0" name=""/>
        <dsp:cNvSpPr/>
      </dsp:nvSpPr>
      <dsp:spPr>
        <a:xfrm>
          <a:off x="1398634" y="1002545"/>
          <a:ext cx="2268391" cy="941413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Спостереження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4590" y="1048501"/>
        <a:ext cx="2176479" cy="849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CEB72-D256-4CFE-A223-45DB55449D52}">
      <dsp:nvSpPr>
        <dsp:cNvPr id="0" name=""/>
        <dsp:cNvSpPr/>
      </dsp:nvSpPr>
      <dsp:spPr>
        <a:xfrm>
          <a:off x="0" y="391684"/>
          <a:ext cx="5760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FDE5B-704A-4040-8B56-2807DAE90F74}">
      <dsp:nvSpPr>
        <dsp:cNvPr id="0" name=""/>
        <dsp:cNvSpPr/>
      </dsp:nvSpPr>
      <dsp:spPr>
        <a:xfrm>
          <a:off x="288032" y="22684"/>
          <a:ext cx="4032448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24058" y="58710"/>
        <a:ext cx="3960396" cy="665948"/>
      </dsp:txXfrm>
    </dsp:sp>
    <dsp:sp modelId="{05F20D52-2C9B-4390-9268-FFDFC4DA2DDF}">
      <dsp:nvSpPr>
        <dsp:cNvPr id="0" name=""/>
        <dsp:cNvSpPr/>
      </dsp:nvSpPr>
      <dsp:spPr>
        <a:xfrm>
          <a:off x="0" y="1525684"/>
          <a:ext cx="5760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AB351-6A00-4349-93A2-E0BC8F18A665}">
      <dsp:nvSpPr>
        <dsp:cNvPr id="0" name=""/>
        <dsp:cNvSpPr/>
      </dsp:nvSpPr>
      <dsp:spPr>
        <a:xfrm>
          <a:off x="288032" y="1156684"/>
          <a:ext cx="4032448" cy="73800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невідомого</a:t>
          </a: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058" y="1192710"/>
        <a:ext cx="3960396" cy="665948"/>
      </dsp:txXfrm>
    </dsp:sp>
    <dsp:sp modelId="{F72A6896-10FC-4FF0-8F4C-22625DDA5903}">
      <dsp:nvSpPr>
        <dsp:cNvPr id="0" name=""/>
        <dsp:cNvSpPr/>
      </dsp:nvSpPr>
      <dsp:spPr>
        <a:xfrm>
          <a:off x="0" y="2659684"/>
          <a:ext cx="576064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890B-0C5A-41FC-9FCD-B03DF90DA950}">
      <dsp:nvSpPr>
        <dsp:cNvPr id="0" name=""/>
        <dsp:cNvSpPr/>
      </dsp:nvSpPr>
      <dsp:spPr>
        <a:xfrm>
          <a:off x="288032" y="2290683"/>
          <a:ext cx="4032448" cy="73800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знання</a:t>
          </a: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058" y="2326709"/>
        <a:ext cx="3960396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BFD2-4641-4ED3-89B3-2ABAB7E1F711}">
      <dsp:nvSpPr>
        <dsp:cNvPr id="0" name=""/>
        <dsp:cNvSpPr/>
      </dsp:nvSpPr>
      <dsp:spPr>
        <a:xfrm>
          <a:off x="0" y="398015"/>
          <a:ext cx="64546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AB803-CCE3-4650-824F-6BCD92F7F9FE}">
      <dsp:nvSpPr>
        <dsp:cNvPr id="0" name=""/>
        <dsp:cNvSpPr/>
      </dsp:nvSpPr>
      <dsp:spPr>
        <a:xfrm>
          <a:off x="322733" y="29015"/>
          <a:ext cx="451826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80" tIns="0" rIns="17078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Проєктування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759" y="65041"/>
        <a:ext cx="4446211" cy="665948"/>
      </dsp:txXfrm>
    </dsp:sp>
    <dsp:sp modelId="{74F23C31-B776-42CB-B2C2-98F9A8E4C808}">
      <dsp:nvSpPr>
        <dsp:cNvPr id="0" name=""/>
        <dsp:cNvSpPr/>
      </dsp:nvSpPr>
      <dsp:spPr>
        <a:xfrm>
          <a:off x="0" y="1532015"/>
          <a:ext cx="64546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4F475-5414-4434-AA64-5512FD1C12D0}">
      <dsp:nvSpPr>
        <dsp:cNvPr id="0" name=""/>
        <dsp:cNvSpPr/>
      </dsp:nvSpPr>
      <dsp:spPr>
        <a:xfrm>
          <a:off x="322733" y="1163015"/>
          <a:ext cx="4518263" cy="73800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80" tIns="0" rIns="17078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Планування діяльності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759" y="1199041"/>
        <a:ext cx="4446211" cy="665948"/>
      </dsp:txXfrm>
    </dsp:sp>
    <dsp:sp modelId="{C93790EF-352F-46C0-BA9E-5CF38A1C86BA}">
      <dsp:nvSpPr>
        <dsp:cNvPr id="0" name=""/>
        <dsp:cNvSpPr/>
      </dsp:nvSpPr>
      <dsp:spPr>
        <a:xfrm>
          <a:off x="0" y="2666015"/>
          <a:ext cx="64546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6ED36-1ABB-462A-AC46-73D0F2FD5FB6}">
      <dsp:nvSpPr>
        <dsp:cNvPr id="0" name=""/>
        <dsp:cNvSpPr/>
      </dsp:nvSpPr>
      <dsp:spPr>
        <a:xfrm>
          <a:off x="322733" y="2297015"/>
          <a:ext cx="4518263" cy="73800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80" tIns="0" rIns="17078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759" y="2333041"/>
        <a:ext cx="4446211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5C38-4FC3-42D6-A7E8-A8BCB4D1CA32}">
      <dsp:nvSpPr>
        <dsp:cNvPr id="0" name=""/>
        <dsp:cNvSpPr/>
      </dsp:nvSpPr>
      <dsp:spPr>
        <a:xfrm>
          <a:off x="290828" y="1295"/>
          <a:ext cx="4759278" cy="43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290828" y="1295"/>
        <a:ext cx="4759278" cy="432661"/>
      </dsp:txXfrm>
    </dsp:sp>
    <dsp:sp modelId="{45573F5B-AB10-4D9F-A611-33A431A01BB5}">
      <dsp:nvSpPr>
        <dsp:cNvPr id="0" name=""/>
        <dsp:cNvSpPr/>
      </dsp:nvSpPr>
      <dsp:spPr>
        <a:xfrm>
          <a:off x="795482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075B2-B0EF-4FDE-A00F-60C5DF215A25}">
      <dsp:nvSpPr>
        <dsp:cNvPr id="0" name=""/>
        <dsp:cNvSpPr/>
      </dsp:nvSpPr>
      <dsp:spPr>
        <a:xfrm>
          <a:off x="1464425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19785"/>
                <a:satOff val="-2398"/>
                <a:lumOff val="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5"/>
                <a:satOff val="-2398"/>
                <a:lumOff val="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5"/>
                <a:satOff val="-2398"/>
                <a:lumOff val="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CFAE8E-8195-4587-A030-22E6EF8F0BC1}">
      <dsp:nvSpPr>
        <dsp:cNvPr id="0" name=""/>
        <dsp:cNvSpPr/>
      </dsp:nvSpPr>
      <dsp:spPr>
        <a:xfrm>
          <a:off x="2133897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039569"/>
                <a:satOff val="-4797"/>
                <a:lumOff val="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"/>
                <a:satOff val="-4797"/>
                <a:lumOff val="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"/>
                <a:satOff val="-4797"/>
                <a:lumOff val="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21FB5-D4C7-4CF1-BFDA-175B47D7C5D5}">
      <dsp:nvSpPr>
        <dsp:cNvPr id="0" name=""/>
        <dsp:cNvSpPr/>
      </dsp:nvSpPr>
      <dsp:spPr>
        <a:xfrm>
          <a:off x="2802840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559354"/>
                <a:satOff val="-7195"/>
                <a:lumOff val="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59354"/>
                <a:satOff val="-7195"/>
                <a:lumOff val="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59354"/>
                <a:satOff val="-7195"/>
                <a:lumOff val="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1DAE9-1109-4BBD-A6AA-03341E74F6A0}">
      <dsp:nvSpPr>
        <dsp:cNvPr id="0" name=""/>
        <dsp:cNvSpPr/>
      </dsp:nvSpPr>
      <dsp:spPr>
        <a:xfrm>
          <a:off x="3472312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BD60F-4A70-4451-AFBD-7D057918DB7B}">
      <dsp:nvSpPr>
        <dsp:cNvPr id="0" name=""/>
        <dsp:cNvSpPr/>
      </dsp:nvSpPr>
      <dsp:spPr>
        <a:xfrm>
          <a:off x="4141255" y="433957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F2860-0208-48E6-B269-E2E26E918B85}">
      <dsp:nvSpPr>
        <dsp:cNvPr id="0" name=""/>
        <dsp:cNvSpPr/>
      </dsp:nvSpPr>
      <dsp:spPr>
        <a:xfrm>
          <a:off x="3859457" y="433957"/>
          <a:ext cx="301621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118708"/>
                <a:satOff val="-14390"/>
                <a:lumOff val="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118708"/>
                <a:satOff val="-14390"/>
                <a:lumOff val="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118708"/>
                <a:satOff val="-14390"/>
                <a:lumOff val="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EC06F-0C48-41E2-9DD1-441458A9BF27}">
      <dsp:nvSpPr>
        <dsp:cNvPr id="0" name=""/>
        <dsp:cNvSpPr/>
      </dsp:nvSpPr>
      <dsp:spPr>
        <a:xfrm>
          <a:off x="290828" y="522092"/>
          <a:ext cx="5830456" cy="70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робота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видами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медіатекстів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828" y="522092"/>
        <a:ext cx="5830456" cy="705078"/>
      </dsp:txXfrm>
    </dsp:sp>
    <dsp:sp modelId="{31D190A1-A952-4680-AA37-61ACC5A0DB54}">
      <dsp:nvSpPr>
        <dsp:cNvPr id="0" name=""/>
        <dsp:cNvSpPr/>
      </dsp:nvSpPr>
      <dsp:spPr>
        <a:xfrm>
          <a:off x="290828" y="1374995"/>
          <a:ext cx="4759278" cy="43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290828" y="1374995"/>
        <a:ext cx="4759278" cy="432661"/>
      </dsp:txXfrm>
    </dsp:sp>
    <dsp:sp modelId="{FF6D7D04-23AC-461A-985E-5B61C2936E27}">
      <dsp:nvSpPr>
        <dsp:cNvPr id="0" name=""/>
        <dsp:cNvSpPr/>
      </dsp:nvSpPr>
      <dsp:spPr>
        <a:xfrm>
          <a:off x="829785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638492"/>
                <a:satOff val="-16789"/>
                <a:lumOff val="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38492"/>
                <a:satOff val="-16789"/>
                <a:lumOff val="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38492"/>
                <a:satOff val="-16789"/>
                <a:lumOff val="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93C09-A83F-4DA4-87F4-96047A788B46}">
      <dsp:nvSpPr>
        <dsp:cNvPr id="0" name=""/>
        <dsp:cNvSpPr/>
      </dsp:nvSpPr>
      <dsp:spPr>
        <a:xfrm>
          <a:off x="1498728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68947-A6E0-40FD-BB91-21E49A457273}">
      <dsp:nvSpPr>
        <dsp:cNvPr id="0" name=""/>
        <dsp:cNvSpPr/>
      </dsp:nvSpPr>
      <dsp:spPr>
        <a:xfrm>
          <a:off x="2168199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678062"/>
                <a:satOff val="-21586"/>
                <a:lumOff val="7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78062"/>
                <a:satOff val="-21586"/>
                <a:lumOff val="7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78062"/>
                <a:satOff val="-21586"/>
                <a:lumOff val="7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678062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439F25-FD75-4C9F-91BF-24A4239BC41F}">
      <dsp:nvSpPr>
        <dsp:cNvPr id="0" name=""/>
        <dsp:cNvSpPr/>
      </dsp:nvSpPr>
      <dsp:spPr>
        <a:xfrm>
          <a:off x="2837143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35ECC-2C7D-4E70-9768-7D35B2477B11}">
      <dsp:nvSpPr>
        <dsp:cNvPr id="0" name=""/>
        <dsp:cNvSpPr/>
      </dsp:nvSpPr>
      <dsp:spPr>
        <a:xfrm>
          <a:off x="3506614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717631"/>
                <a:satOff val="-26382"/>
                <a:lumOff val="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17631"/>
                <a:satOff val="-26382"/>
                <a:lumOff val="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17631"/>
                <a:satOff val="-26382"/>
                <a:lumOff val="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10A01-0684-4820-85AD-9CFAF2CACC8B}">
      <dsp:nvSpPr>
        <dsp:cNvPr id="0" name=""/>
        <dsp:cNvSpPr/>
      </dsp:nvSpPr>
      <dsp:spPr>
        <a:xfrm>
          <a:off x="4175558" y="18076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C5CB25-B958-4B5D-AA14-02C580360445}">
      <dsp:nvSpPr>
        <dsp:cNvPr id="0" name=""/>
        <dsp:cNvSpPr/>
      </dsp:nvSpPr>
      <dsp:spPr>
        <a:xfrm>
          <a:off x="3899946" y="1807656"/>
          <a:ext cx="3003838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757200"/>
                <a:satOff val="-31179"/>
                <a:lumOff val="1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757200"/>
                <a:satOff val="-31179"/>
                <a:lumOff val="1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757200"/>
                <a:satOff val="-31179"/>
                <a:lumOff val="1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72363-4933-42D7-A5ED-318992EB6142}">
      <dsp:nvSpPr>
        <dsp:cNvPr id="0" name=""/>
        <dsp:cNvSpPr/>
      </dsp:nvSpPr>
      <dsp:spPr>
        <a:xfrm>
          <a:off x="290828" y="1895791"/>
          <a:ext cx="5899061" cy="70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необхідної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відсторонення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непотрібної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медіаінформації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828" y="1895791"/>
        <a:ext cx="5899061" cy="705078"/>
      </dsp:txXfrm>
    </dsp:sp>
    <dsp:sp modelId="{F467E4A4-28F8-46AF-860A-380E72DDD7A9}">
      <dsp:nvSpPr>
        <dsp:cNvPr id="0" name=""/>
        <dsp:cNvSpPr/>
      </dsp:nvSpPr>
      <dsp:spPr>
        <a:xfrm>
          <a:off x="290828" y="2748694"/>
          <a:ext cx="4759278" cy="43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828" y="2748694"/>
        <a:ext cx="4759278" cy="432661"/>
      </dsp:txXfrm>
    </dsp:sp>
    <dsp:sp modelId="{15987281-15FE-4F21-A242-F1C17E9FB094}">
      <dsp:nvSpPr>
        <dsp:cNvPr id="0" name=""/>
        <dsp:cNvSpPr/>
      </dsp:nvSpPr>
      <dsp:spPr>
        <a:xfrm>
          <a:off x="829785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276985"/>
                <a:satOff val="-33578"/>
                <a:lumOff val="1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276985"/>
                <a:satOff val="-33578"/>
                <a:lumOff val="1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276985"/>
                <a:satOff val="-33578"/>
                <a:lumOff val="1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276985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C897C-C0FA-4B1E-9D80-121E30C42692}">
      <dsp:nvSpPr>
        <dsp:cNvPr id="0" name=""/>
        <dsp:cNvSpPr/>
      </dsp:nvSpPr>
      <dsp:spPr>
        <a:xfrm>
          <a:off x="1498728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B8A5B-164C-4DC8-8890-BE75D836B9F9}">
      <dsp:nvSpPr>
        <dsp:cNvPr id="0" name=""/>
        <dsp:cNvSpPr/>
      </dsp:nvSpPr>
      <dsp:spPr>
        <a:xfrm>
          <a:off x="2168199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8C37B-C70A-44DF-AE53-8F880671BBA2}">
      <dsp:nvSpPr>
        <dsp:cNvPr id="0" name=""/>
        <dsp:cNvSpPr/>
      </dsp:nvSpPr>
      <dsp:spPr>
        <a:xfrm>
          <a:off x="2837143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836339"/>
                <a:satOff val="-40773"/>
                <a:lumOff val="1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836339"/>
                <a:satOff val="-40773"/>
                <a:lumOff val="1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836339"/>
                <a:satOff val="-40773"/>
                <a:lumOff val="1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87166-5555-487E-8ED2-7CAE82E5E19B}">
      <dsp:nvSpPr>
        <dsp:cNvPr id="0" name=""/>
        <dsp:cNvSpPr/>
      </dsp:nvSpPr>
      <dsp:spPr>
        <a:xfrm>
          <a:off x="3506614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356124"/>
                <a:satOff val="-43171"/>
                <a:lumOff val="1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356124"/>
                <a:satOff val="-43171"/>
                <a:lumOff val="1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356124"/>
                <a:satOff val="-43171"/>
                <a:lumOff val="1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356124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DA4628-3304-42C3-BEE9-041A8938C40E}">
      <dsp:nvSpPr>
        <dsp:cNvPr id="0" name=""/>
        <dsp:cNvSpPr/>
      </dsp:nvSpPr>
      <dsp:spPr>
        <a:xfrm>
          <a:off x="4175558" y="3181356"/>
          <a:ext cx="111367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875908"/>
                <a:satOff val="-45570"/>
                <a:lumOff val="1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75908"/>
                <a:satOff val="-45570"/>
                <a:lumOff val="1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75908"/>
                <a:satOff val="-45570"/>
                <a:lumOff val="1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75908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3BAF-F408-4AAF-A202-56C9349DC83B}">
      <dsp:nvSpPr>
        <dsp:cNvPr id="0" name=""/>
        <dsp:cNvSpPr/>
      </dsp:nvSpPr>
      <dsp:spPr>
        <a:xfrm>
          <a:off x="3893759" y="3181356"/>
          <a:ext cx="3016211" cy="88134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3307-EE29-4F22-B095-6CA20809244C}">
      <dsp:nvSpPr>
        <dsp:cNvPr id="0" name=""/>
        <dsp:cNvSpPr/>
      </dsp:nvSpPr>
      <dsp:spPr>
        <a:xfrm>
          <a:off x="290828" y="3269491"/>
          <a:ext cx="5899061" cy="70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власних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медіатекстів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828" y="3269491"/>
        <a:ext cx="5899061" cy="7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49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8147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719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80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612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647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051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9320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34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186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651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8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483518"/>
            <a:ext cx="8568952" cy="4104456"/>
          </a:xfrm>
        </p:spPr>
        <p:txBody>
          <a:bodyPr>
            <a:noAutofit/>
          </a:bodyPr>
          <a:lstStyle/>
          <a:p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Особливості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реалізації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змісту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інтегрованого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курсу «Я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досліджую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</a:t>
            </a:r>
            <a: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3  </a:t>
            </a:r>
            <a:r>
              <a:rPr lang="ru-RU" sz="6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класі</a:t>
            </a:r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416568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136" y="339502"/>
            <a:ext cx="6824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Дослідницький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3600" b="1" dirty="0" err="1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115" y="20177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10043393"/>
              </p:ext>
            </p:extLst>
          </p:nvPr>
        </p:nvGraphicFramePr>
        <p:xfrm>
          <a:off x="1331640" y="1347614"/>
          <a:ext cx="6454662" cy="332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037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384" y="195486"/>
            <a:ext cx="6559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ктивні</a:t>
            </a:r>
            <a:r>
              <a:rPr lang="ru-RU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2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78740" y="1059582"/>
            <a:ext cx="2913140" cy="117342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критичного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436096" y="966282"/>
            <a:ext cx="2912841" cy="117342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озвиток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міркувати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652120" y="2694474"/>
            <a:ext cx="2902607" cy="117342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дпов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51520" y="2960071"/>
            <a:ext cx="2902607" cy="117342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448332" y="1542346"/>
            <a:ext cx="2120264" cy="1173420"/>
          </a:xfrm>
          <a:prstGeom prst="flowChartPunchedTap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059832" y="3558570"/>
            <a:ext cx="2902607" cy="1173420"/>
          </a:xfrm>
          <a:prstGeom prst="flowChartPunchedTap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168" y="195486"/>
            <a:ext cx="4629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Медіаграмотн</a:t>
            </a:r>
            <a:r>
              <a:rPr lang="uk-UA" sz="32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ість</a:t>
            </a:r>
            <a:r>
              <a:rPr lang="uk-UA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учнів</a:t>
            </a:r>
            <a:endParaRPr lang="ru-RU" sz="32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19995550"/>
              </p:ext>
            </p:extLst>
          </p:nvPr>
        </p:nvGraphicFramePr>
        <p:xfrm>
          <a:off x="971600" y="915566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284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5147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Сучасні</a:t>
            </a: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діти</a:t>
            </a: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сприймають</a:t>
            </a: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інформацію</a:t>
            </a: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інакше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hotpng.com (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1444"/>
            <a:ext cx="3010641" cy="27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58653"/>
            <a:ext cx="37433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3932" y="1313055"/>
            <a:ext cx="7676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/>
              <a:t>Необх</a:t>
            </a:r>
            <a:r>
              <a:rPr lang="uk-UA" sz="2400" b="1" dirty="0" err="1" smtClean="0"/>
              <a:t>ідно</a:t>
            </a:r>
            <a:r>
              <a:rPr lang="uk-UA" sz="2400" b="1" dirty="0" smtClean="0"/>
              <a:t> </a:t>
            </a:r>
            <a:r>
              <a:rPr lang="ru-RU" sz="2400" b="1" dirty="0" err="1" smtClean="0"/>
              <a:t>приділяти</a:t>
            </a:r>
            <a:r>
              <a:rPr lang="ru-RU" sz="2400" b="1" dirty="0" smtClean="0"/>
              <a:t> час не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читанню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підручника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а досліджувати </a:t>
            </a:r>
            <a:r>
              <a:rPr lang="ru-RU" sz="2400" b="1" dirty="0" err="1"/>
              <a:t>навколишнє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415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азлы жизни!\2017-2020 фото\2 класс фото\20191008_110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/>
          <a:stretch/>
        </p:blipFill>
        <p:spPr bwMode="auto">
          <a:xfrm>
            <a:off x="2339752" y="915566"/>
            <a:ext cx="4714874" cy="25717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1293" y="123478"/>
            <a:ext cx="6070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</a:t>
            </a:r>
            <a:r>
              <a:rPr lang="uk-UA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«Город на підвіконні»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E:\Пазлы жизни!\2017-2020 фото\2 класс фото\20191008_11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3998"/>
            <a:ext cx="288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Пазлы жизни!\2017-2020 фото\2 класс фото\20191205_132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43758"/>
            <a:ext cx="288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49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азлы жизни!\2017-2020 фото\2 класс фото\20191003_11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0" y="1059582"/>
            <a:ext cx="5088000" cy="381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0564" y="123478"/>
            <a:ext cx="571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 стану екології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49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азлы жизни!\2017-2020 фото\2 класс фото\20191108_111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1"/>
          <a:stretch/>
        </p:blipFill>
        <p:spPr bwMode="auto">
          <a:xfrm>
            <a:off x="2425036" y="1203598"/>
            <a:ext cx="4307204" cy="18881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злы жизни!\2017-2020 фото\2 класс фото\20191108_113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3359999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23478"/>
            <a:ext cx="714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екскурсія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досліджую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</a:t>
            </a:r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E:\Пазлы жизни!\2017-2020 фото\2 класс фото\20191108_113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56" y="2500022"/>
            <a:ext cx="3360000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66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hotpng.com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0581"/>
            <a:ext cx="3281300" cy="1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hotpng.com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07" y="448366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hotpng.com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290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hotpng.com (7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21" y="2642296"/>
            <a:ext cx="2801027" cy="21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80" y="267494"/>
            <a:ext cx="4555476" cy="172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User\Desktop\hotpng.com (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11" y="2283718"/>
            <a:ext cx="152761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8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52803"/>
            <a:ext cx="4680519" cy="36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5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7" y="188134"/>
            <a:ext cx="7800925" cy="476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8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9944"/>
            <a:ext cx="52210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dirty="0"/>
              <a:t>"Я чую і забуваю. </a:t>
            </a:r>
            <a:endParaRPr lang="uk-UA" sz="3600" dirty="0" smtClean="0"/>
          </a:p>
          <a:p>
            <a:pPr>
              <a:lnSpc>
                <a:spcPct val="150000"/>
              </a:lnSpc>
            </a:pPr>
            <a:r>
              <a:rPr lang="uk-UA" sz="3600" dirty="0" smtClean="0"/>
              <a:t>Я </a:t>
            </a:r>
            <a:r>
              <a:rPr lang="uk-UA" sz="3600" dirty="0"/>
              <a:t>бачу і запам'ятовую. </a:t>
            </a:r>
            <a:endParaRPr lang="uk-UA" sz="3600" dirty="0" smtClean="0"/>
          </a:p>
          <a:p>
            <a:pPr>
              <a:lnSpc>
                <a:spcPct val="150000"/>
              </a:lnSpc>
            </a:pPr>
            <a:r>
              <a:rPr lang="uk-UA" sz="3600" dirty="0" smtClean="0"/>
              <a:t>Я </a:t>
            </a:r>
            <a:r>
              <a:rPr lang="uk-UA" sz="3600" dirty="0"/>
              <a:t>роблю і розумію. "- </a:t>
            </a:r>
            <a:endParaRPr lang="uk-UA" sz="2800" dirty="0" smtClean="0"/>
          </a:p>
          <a:p>
            <a:pPr algn="r">
              <a:lnSpc>
                <a:spcPct val="150000"/>
              </a:lnSpc>
            </a:pPr>
            <a:r>
              <a:rPr lang="uk-UA" sz="2800" dirty="0" smtClean="0"/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Конфуцій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hotp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3723878"/>
            <a:ext cx="2773746" cy="13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hotpng.com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3478"/>
            <a:ext cx="1069510" cy="12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hotpng.com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12493"/>
            <a:ext cx="2256307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77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0" y="162643"/>
            <a:ext cx="7473659" cy="476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4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478"/>
            <a:ext cx="6480720" cy="2580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49" y="2417639"/>
            <a:ext cx="49387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9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21768"/>
            <a:ext cx="5976663" cy="238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78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2" y="1006467"/>
            <a:ext cx="7582575" cy="3130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5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43558"/>
            <a:ext cx="8629650" cy="6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1287"/>
            <a:ext cx="8766191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84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1" y="987574"/>
            <a:ext cx="8136177" cy="30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5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1907"/>
            <a:ext cx="8492402" cy="341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6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" y="498152"/>
            <a:ext cx="8389447" cy="4017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9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20538"/>
            <a:ext cx="81332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Дистанційне </a:t>
            </a:r>
            <a:r>
              <a:rPr lang="ru-RU" sz="60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hotpng.com 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08984"/>
            <a:ext cx="5552589" cy="32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hotpng.com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73" y="1264431"/>
            <a:ext cx="1854489" cy="7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hotpng.com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1547"/>
            <a:ext cx="935920" cy="9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hotpng.com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76" y="3089315"/>
            <a:ext cx="935920" cy="9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hotpng.com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3" y="1131590"/>
            <a:ext cx="1583054" cy="121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19596"/>
            <a:ext cx="2574614" cy="97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0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2752687"/>
              </p:ext>
            </p:extLst>
          </p:nvPr>
        </p:nvGraphicFramePr>
        <p:xfrm>
          <a:off x="1547664" y="4519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65" y="287064"/>
            <a:ext cx="2420835" cy="28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hotpng.com (4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51669"/>
            <a:ext cx="3097479" cy="30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5956349"/>
              </p:ext>
            </p:extLst>
          </p:nvPr>
        </p:nvGraphicFramePr>
        <p:xfrm>
          <a:off x="1547664" y="4519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hotpng.com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863"/>
            <a:ext cx="2382502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hotpng.com (3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606"/>
            <a:ext cx="3147814" cy="3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8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03848" y="339502"/>
            <a:ext cx="2755188" cy="134963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536028" y="1846129"/>
            <a:ext cx="6132316" cy="134963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рок-</a:t>
            </a:r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екскурсія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3116" y="3411721"/>
            <a:ext cx="5455188" cy="134963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ослідження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90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766" y="341547"/>
            <a:ext cx="691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4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4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менше</a:t>
            </a:r>
            <a:r>
              <a:rPr lang="ru-RU" sz="4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4-х </a:t>
            </a:r>
            <a:r>
              <a:rPr lang="ru-RU" sz="4000" b="1" dirty="0" err="1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проєктів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9622"/>
            <a:ext cx="784887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	Тематика </a:t>
            </a:r>
            <a:r>
              <a:rPr lang="ru-RU" sz="2400" b="1" dirty="0" err="1"/>
              <a:t>проєктів</a:t>
            </a:r>
            <a:r>
              <a:rPr lang="ru-RU" sz="2400" b="1" dirty="0"/>
              <a:t> та </a:t>
            </a:r>
            <a:r>
              <a:rPr lang="ru-RU" sz="2400" b="1" dirty="0" err="1" smtClean="0"/>
              <a:t>назви</a:t>
            </a:r>
            <a:r>
              <a:rPr lang="ru-RU" sz="2400" b="1" dirty="0"/>
              <a:t>,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</a:t>
            </a:r>
            <a:r>
              <a:rPr lang="ru-RU" sz="2400" b="1" dirty="0"/>
              <a:t>бути </a:t>
            </a:r>
            <a:r>
              <a:rPr lang="ru-RU" sz="2400" b="1" dirty="0" err="1" smtClean="0"/>
              <a:t>змінені</a:t>
            </a:r>
            <a:r>
              <a:rPr lang="ru-RU" sz="2400" b="1" dirty="0" smtClean="0"/>
              <a:t>, </a:t>
            </a:r>
            <a:r>
              <a:rPr lang="ru-RU" sz="2400" b="1" dirty="0"/>
              <a:t>але </a:t>
            </a:r>
            <a:r>
              <a:rPr lang="ru-RU" sz="2400" b="1" dirty="0" err="1"/>
              <a:t>повинні</a:t>
            </a:r>
            <a:r>
              <a:rPr lang="ru-RU" sz="2400" b="1" dirty="0"/>
              <a:t> </a:t>
            </a:r>
            <a:r>
              <a:rPr lang="ru-RU" sz="2400" b="1" dirty="0" err="1"/>
              <a:t>відповідати</a:t>
            </a:r>
            <a:r>
              <a:rPr lang="ru-RU" sz="2400" b="1" dirty="0"/>
              <a:t> </a:t>
            </a:r>
            <a:r>
              <a:rPr lang="ru-RU" sz="2400" b="1" dirty="0" err="1"/>
              <a:t>освітнім</a:t>
            </a:r>
            <a:r>
              <a:rPr lang="ru-RU" sz="2400" b="1" dirty="0"/>
              <a:t> </a:t>
            </a:r>
            <a:r>
              <a:rPr lang="ru-RU" sz="2400" b="1" dirty="0" err="1"/>
              <a:t>завданням</a:t>
            </a:r>
            <a:r>
              <a:rPr lang="ru-RU" sz="2400" b="1" dirty="0"/>
              <a:t> </a:t>
            </a:r>
            <a:r>
              <a:rPr lang="ru-RU" sz="2400" b="1" dirty="0" err="1"/>
              <a:t>відповідного</a:t>
            </a:r>
            <a:r>
              <a:rPr lang="ru-RU" sz="2400" b="1" dirty="0"/>
              <a:t> </a:t>
            </a:r>
            <a:r>
              <a:rPr lang="ru-RU" sz="2400" b="1" dirty="0" err="1"/>
              <a:t>розділу</a:t>
            </a:r>
            <a:r>
              <a:rPr lang="ru-RU" sz="2400" b="1" dirty="0"/>
              <a:t> </a:t>
            </a:r>
            <a:r>
              <a:rPr lang="ru-RU" sz="2400" b="1" dirty="0" err="1"/>
              <a:t>програми</a:t>
            </a:r>
            <a:r>
              <a:rPr lang="ru-RU" sz="2400" b="1" dirty="0"/>
              <a:t>. </a:t>
            </a:r>
          </a:p>
        </p:txBody>
      </p:sp>
      <p:pic>
        <p:nvPicPr>
          <p:cNvPr id="1026" name="Picture 2" descr="C:\Users\User\Desktop\hotp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9742"/>
            <a:ext cx="373939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9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цілеспрямованою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націленою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результат,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досягнутий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коли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90" y="2211710"/>
            <a:ext cx="4876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3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5238063"/>
              </p:ext>
            </p:extLst>
          </p:nvPr>
        </p:nvGraphicFramePr>
        <p:xfrm>
          <a:off x="323528" y="72008"/>
          <a:ext cx="8568952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20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136" y="339502"/>
            <a:ext cx="6824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Дослідницький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3600" b="1" dirty="0" err="1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115" y="20177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78045785"/>
              </p:ext>
            </p:extLst>
          </p:nvPr>
        </p:nvGraphicFramePr>
        <p:xfrm>
          <a:off x="1691680" y="1275606"/>
          <a:ext cx="576064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91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1329</TotalTime>
  <Words>168</Words>
  <Application>Microsoft Office PowerPoint</Application>
  <PresentationFormat>Экран (16:9)</PresentationFormat>
  <Paragraphs>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Тема11</vt:lpstr>
      <vt:lpstr>«Особливості реалізації змісту інтегрованого курсу «Я досліджую світ»    в  3  класі.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2020-05-03T15:11:20Z</dcterms:created>
  <dcterms:modified xsi:type="dcterms:W3CDTF">2020-08-26T08:05:49Z</dcterms:modified>
</cp:coreProperties>
</file>